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58" r:id="rId8"/>
    <p:sldId id="262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Almgren" userId="1faa29fb-403c-488a-a276-a03cd9bf96dd" providerId="ADAL" clId="{4C1172D6-4795-4531-A1C8-7425D6F8EDCB}"/>
    <pc:docChg chg="custSel modSld">
      <pc:chgData name="Johan Almgren" userId="1faa29fb-403c-488a-a276-a03cd9bf96dd" providerId="ADAL" clId="{4C1172D6-4795-4531-A1C8-7425D6F8EDCB}" dt="2024-02-22T09:55:47.351" v="322" actId="20577"/>
      <pc:docMkLst>
        <pc:docMk/>
      </pc:docMkLst>
      <pc:sldChg chg="modSp mod">
        <pc:chgData name="Johan Almgren" userId="1faa29fb-403c-488a-a276-a03cd9bf96dd" providerId="ADAL" clId="{4C1172D6-4795-4531-A1C8-7425D6F8EDCB}" dt="2024-02-22T09:55:47.351" v="322" actId="20577"/>
        <pc:sldMkLst>
          <pc:docMk/>
          <pc:sldMk cId="3114734038" sldId="259"/>
        </pc:sldMkLst>
        <pc:spChg chg="mod">
          <ac:chgData name="Johan Almgren" userId="1faa29fb-403c-488a-a276-a03cd9bf96dd" providerId="ADAL" clId="{4C1172D6-4795-4531-A1C8-7425D6F8EDCB}" dt="2024-02-22T09:55:47.351" v="322" actId="20577"/>
          <ac:spMkLst>
            <pc:docMk/>
            <pc:sldMk cId="3114734038" sldId="259"/>
            <ac:spMk id="3" creationId="{A72EDC33-15A2-8EAF-DB10-DF21A94A9CA8}"/>
          </ac:spMkLst>
        </pc:spChg>
      </pc:sldChg>
      <pc:sldChg chg="modSp mod">
        <pc:chgData name="Johan Almgren" userId="1faa29fb-403c-488a-a276-a03cd9bf96dd" providerId="ADAL" clId="{4C1172D6-4795-4531-A1C8-7425D6F8EDCB}" dt="2024-02-22T09:07:36.810" v="12" actId="400"/>
        <pc:sldMkLst>
          <pc:docMk/>
          <pc:sldMk cId="559810856" sldId="262"/>
        </pc:sldMkLst>
        <pc:spChg chg="mod">
          <ac:chgData name="Johan Almgren" userId="1faa29fb-403c-488a-a276-a03cd9bf96dd" providerId="ADAL" clId="{4C1172D6-4795-4531-A1C8-7425D6F8EDCB}" dt="2024-02-22T09:07:36.810" v="12" actId="400"/>
          <ac:spMkLst>
            <pc:docMk/>
            <pc:sldMk cId="559810856" sldId="262"/>
            <ac:spMk id="3" creationId="{1A3E5759-386D-1BE5-83CF-7DEF1D255511}"/>
          </ac:spMkLst>
        </pc:spChg>
      </pc:sldChg>
      <pc:sldChg chg="modSp mod">
        <pc:chgData name="Johan Almgren" userId="1faa29fb-403c-488a-a276-a03cd9bf96dd" providerId="ADAL" clId="{4C1172D6-4795-4531-A1C8-7425D6F8EDCB}" dt="2024-02-22T09:54:08.178" v="316" actId="20577"/>
        <pc:sldMkLst>
          <pc:docMk/>
          <pc:sldMk cId="1716159954" sldId="264"/>
        </pc:sldMkLst>
        <pc:spChg chg="mod">
          <ac:chgData name="Johan Almgren" userId="1faa29fb-403c-488a-a276-a03cd9bf96dd" providerId="ADAL" clId="{4C1172D6-4795-4531-A1C8-7425D6F8EDCB}" dt="2024-02-22T09:54:08.178" v="316" actId="20577"/>
          <ac:spMkLst>
            <pc:docMk/>
            <pc:sldMk cId="1716159954" sldId="264"/>
            <ac:spMk id="3" creationId="{2070CC19-D507-CD2F-10A8-EF2DDB78F8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564ED7-A14E-E37C-2F20-10647A362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F4213D-281D-CA29-861C-6A98A722D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1FE1CA-3EE0-53DB-860E-1D90893F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0582C0-B7FA-7D01-9487-8001E383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D9002B-7D8D-2514-B0E7-CA10C2A5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74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6E70E-DFAA-E7DD-79C2-EE7C3510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4E8BCC-2DE6-E1AB-1EAD-924599F9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DCEA91-5480-6597-497F-915BDBD0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51763D-329E-DE08-5B77-DA008027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EA0AAD-672C-886E-98B0-D45DCC23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26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CA06761-F92A-C257-BBAD-FFD9B33E6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F85B8D5-F34B-A253-DA38-761ECBB51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F3F380-5386-07A0-C6AE-59DCA970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87C83C-4B21-02E0-515B-972411E2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71AD70-1914-A7B3-6CCA-6E59033E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79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9C3E7-B797-005E-D1D3-55073FFB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EAF89E-929A-A547-D90D-738654204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7EB115-7FE2-7224-C827-B53A3876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C44D37-5F40-AEC4-37DC-A08C8AA2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2330A5-9791-566B-7734-F45F82C4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6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9E3FC0-9283-7BE8-2757-AF814113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607A66-284C-B0FB-2B25-97B8FC4F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F5894B-A4D2-8720-3804-00F9F3D0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F339D1-D6D3-8EF6-672D-EE3564CE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D0D917-6CCF-97B6-71BC-47ABC1BF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1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9AE95-0D14-73B0-9A74-6DC125B7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751EE9-0CB6-B81B-CE09-690413650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BAE49D-854C-3C21-12C1-8E8C476FE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9AC1F0-0AF2-7367-D51E-263F731D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F57179-6D3F-5A09-CC03-053B73FA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D9902D-CB29-6780-EA24-B6580F8F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71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9670-04C8-61FF-E61E-79C355E9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42CE7F-F98F-4790-BC4D-753CAA72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4FA726-A306-CBA6-9A8C-E7316C269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04B077-EDC6-8323-7C45-9F28796EF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B054CE-17C5-2F78-0336-3F97D4DA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EDF5A21-C152-65A4-AAC2-30A4E4C4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55D183-AEE1-0D6A-6016-2C69DAE9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7F8E884-400F-7D9A-66B6-08C21D37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5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48E38-B710-9084-0220-C6F21205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F03B7E-6533-A870-4301-75C32FAD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265DEF-F0FA-10B9-B086-6DB5D334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3795FB-150B-A4BB-BC3B-DEC544BE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590E990-EC23-4A45-5A1C-9D66E994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6A6D5C-092B-C675-34CD-7E7CD53C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391B5C-2772-EE65-9F77-43313010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5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A9409B-A400-B633-3095-FACB285A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EFD355-76B2-13DD-B488-7D99BFD3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64DBB5-7D95-6794-7DAE-BCA35544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2B0B45-4820-BE31-3C3F-48DEEB3F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1F53FE-355F-DA1D-54A5-4CDF1D3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A71728-1F94-92A6-9F43-F3030CE0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41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38E82-EC56-FF22-FA2D-1A2F665F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A8988EF-0FE7-BE64-368C-A008ECA38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75530A-BAF5-EBF0-DB12-30058F5C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CE0F8D-9810-5C55-F8D1-CA8B713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E176E3-AD1D-61A1-E64B-3857D7B9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9FF2BE-F0B4-F936-E6E6-5CD8BA1D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19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82640C4-6A70-BF57-1467-379EDC9E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0C34F2-F57F-177D-46E9-DCE38E963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E9AB05-AA30-2641-A96D-7C1CDB89E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B39-E542-4261-83CD-2F1FA529847F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2F5122-5888-FB85-28C0-542C6833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B6145-7D94-01C5-BCD3-A633035C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3897-3AD1-407A-92D8-9CE23B7D8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6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152479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9F21AC-78F7-CD8D-D77A-4780F090B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2701254"/>
            <a:ext cx="3597772" cy="1504985"/>
          </a:xfrm>
        </p:spPr>
        <p:txBody>
          <a:bodyPr anchor="b">
            <a:normAutofit fontScale="90000"/>
          </a:bodyPr>
          <a:lstStyle/>
          <a:p>
            <a:pPr algn="l"/>
            <a:r>
              <a:rPr lang="sv-SE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HÖRNEBO SK</a:t>
            </a:r>
            <a:r>
              <a:rPr lang="sv-SE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 11/12/13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58B1B1-83AB-24F7-0787-110A3DDBB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SÄSONGEN 2024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utomhus, gräs, sport&#10;&#10;Automatiskt genererad beskrivning">
            <a:extLst>
              <a:ext uri="{FF2B5EF4-FFF2-40B4-BE49-F238E27FC236}">
                <a16:creationId xmlns:a16="http://schemas.microsoft.com/office/drawing/2014/main" id="{AF2F7D2A-612B-0548-75BB-8BD3039B3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3" r="-1" b="41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22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utomhus, gräs, sport, fält&#10;&#10;Automatiskt genererad beskrivning">
            <a:extLst>
              <a:ext uri="{FF2B5EF4-FFF2-40B4-BE49-F238E27FC236}">
                <a16:creationId xmlns:a16="http://schemas.microsoft.com/office/drawing/2014/main" id="{0180B399-61AF-21EA-DD8D-332F6B134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9330479-84D8-38E4-1483-93756440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Återblick 2023 –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E3AAEB-F717-F5C7-057C-C2A3E4C5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1400" b="0" i="0">
                <a:effectLst/>
                <a:latin typeface="ProximaNova"/>
              </a:rPr>
              <a:t>Mer eller mindre alla svaranden var</a:t>
            </a:r>
            <a:r>
              <a:rPr lang="sv-SE" sz="1400" b="1" i="0">
                <a:effectLst/>
                <a:latin typeface="ProximaNova"/>
              </a:rPr>
              <a:t> positiva eller mycket positiva </a:t>
            </a:r>
            <a:r>
              <a:rPr lang="sv-SE" sz="1400" b="0" i="0">
                <a:effectLst/>
                <a:latin typeface="ProximaNova"/>
              </a:rPr>
              <a:t>överlag kring förra årets säsong</a:t>
            </a:r>
          </a:p>
          <a:p>
            <a:r>
              <a:rPr lang="sv-SE" sz="1400" b="0" i="0">
                <a:effectLst/>
                <a:latin typeface="ProximaNova"/>
              </a:rPr>
              <a:t>Enligt er så har vi tränare </a:t>
            </a:r>
            <a:r>
              <a:rPr lang="sv-SE" sz="1400" b="1" i="0">
                <a:effectLst/>
                <a:latin typeface="ProximaNova"/>
              </a:rPr>
              <a:t>stöttat och utvecklat laget i rätt riktning</a:t>
            </a:r>
            <a:endParaRPr lang="sv-SE" sz="1400">
              <a:latin typeface="ProximaNova"/>
            </a:endParaRPr>
          </a:p>
          <a:p>
            <a:r>
              <a:rPr lang="sv-SE" sz="1400" b="1" i="0">
                <a:effectLst/>
                <a:latin typeface="ProximaNova"/>
              </a:rPr>
              <a:t>Vi tycker om varandra i laget och trivs med både spelare och ledare</a:t>
            </a:r>
          </a:p>
          <a:p>
            <a:r>
              <a:rPr lang="sv-SE" sz="1400" b="0" i="0">
                <a:effectLst/>
                <a:latin typeface="ProximaNova"/>
              </a:rPr>
              <a:t>När spelarna får berätta vad som varit bäst under säsongen svarar man så här: </a:t>
            </a:r>
            <a:r>
              <a:rPr lang="sv-SE" sz="1400" b="1" i="0">
                <a:effectLst/>
                <a:latin typeface="ProximaNova"/>
              </a:rPr>
              <a:t>"Tränarnas engagemang ", "Att spela match.", "Att få spela fotboll ”</a:t>
            </a:r>
            <a:endParaRPr lang="sv-SE" sz="1400" b="1">
              <a:latin typeface="ProximaNova"/>
            </a:endParaRPr>
          </a:p>
          <a:p>
            <a:r>
              <a:rPr lang="sv-SE" sz="1400" b="0" i="0">
                <a:effectLst/>
                <a:latin typeface="ProximaNova"/>
              </a:rPr>
              <a:t>Det som kunde bli lite bättre var bland annat detta:</a:t>
            </a:r>
            <a:r>
              <a:rPr lang="sv-SE" sz="1400" b="1" i="0">
                <a:effectLst/>
                <a:latin typeface="ProximaNova"/>
              </a:rPr>
              <a:t> "Att vi pratar mer och att vi passar varandra mer", "Träna på att spela på position" och mer "bollkontrollövningar"</a:t>
            </a:r>
            <a:endParaRPr lang="sv-SE" sz="1400"/>
          </a:p>
          <a:p>
            <a:endParaRPr lang="sv-SE" sz="1400"/>
          </a:p>
          <a:p>
            <a:endParaRPr lang="sv-SE" sz="1400"/>
          </a:p>
          <a:p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405192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717167-F9BE-35F4-C1E7-51C78B7F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3800" b="1" i="0" dirty="0">
                <a:effectLst/>
                <a:latin typeface="Segoe UI" panose="020B0502040204020203" pitchFamily="34" charset="0"/>
              </a:rPr>
              <a:t>Vad har du tyckt varit det bästa under säsongen?</a:t>
            </a:r>
            <a:endParaRPr lang="sv-SE" sz="3800" dirty="0"/>
          </a:p>
        </p:txBody>
      </p:sp>
      <p:pic>
        <p:nvPicPr>
          <p:cNvPr id="5" name="Bildobjekt 4" descr="En bild som visar person, klädsel, slips, skjorta&#10;&#10;Automatiskt genererad beskrivning">
            <a:extLst>
              <a:ext uri="{FF2B5EF4-FFF2-40B4-BE49-F238E27FC236}">
                <a16:creationId xmlns:a16="http://schemas.microsoft.com/office/drawing/2014/main" id="{50E82F9B-4DD6-88FC-897B-73EB56FD2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31" r="4897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B04246-E210-40EE-B096-29E0A129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2503999" cy="294151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"Tränarnas engagemang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"Att spela match."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"Att få spela fotboll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"Att fick spela Ulvåker cupen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"Allt har varit mycket bra"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"Träningarna"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"Lärt mig mycket"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400" b="0" i="0" dirty="0">
                <a:effectLst/>
                <a:latin typeface="Segoe UI" panose="020B0502040204020203" pitchFamily="34" charset="0"/>
              </a:rPr>
              <a:t>"Att spela matcher"</a:t>
            </a:r>
          </a:p>
          <a:p>
            <a:endParaRPr lang="sv-SE" sz="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D53BC64-677E-84A5-309D-E9CBE311850A}"/>
              </a:ext>
            </a:extLst>
          </p:cNvPr>
          <p:cNvSpPr txBox="1"/>
          <p:nvPr/>
        </p:nvSpPr>
        <p:spPr>
          <a:xfrm>
            <a:off x="7801761" y="2706624"/>
            <a:ext cx="3917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9.         	"Matcher och cup"</a:t>
            </a:r>
          </a:p>
          <a:p>
            <a:r>
              <a:rPr lang="sv-SE" sz="1400" dirty="0">
                <a:latin typeface="Segoe UI" panose="020B0502040204020203" pitchFamily="34" charset="0"/>
              </a:rPr>
              <a:t>10.        	</a:t>
            </a:r>
            <a:r>
              <a:rPr lang="sv-SE" sz="1400" b="0" i="0" dirty="0">
                <a:effectLst/>
                <a:latin typeface="Segoe UI" panose="020B0502040204020203" pitchFamily="34" charset="0"/>
              </a:rPr>
              <a:t>"Spela matcher"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11.        	”Fysträning"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12.        	 "Allt!"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13.	 "Match"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14. 	"Matcherna"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15. 	"Matcher"</a:t>
            </a:r>
          </a:p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16. 	"Att fått spela mycket fotboll."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4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äs, person, utomhus, klädsel&#10;&#10;Automatiskt genererad beskrivning">
            <a:extLst>
              <a:ext uri="{FF2B5EF4-FFF2-40B4-BE49-F238E27FC236}">
                <a16:creationId xmlns:a16="http://schemas.microsoft.com/office/drawing/2014/main" id="{0526F571-A6E6-4D0B-3747-B96ADD2B6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CC120D-CF80-C781-EBC5-7AC7C84C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3100" b="1" i="0" dirty="0">
                <a:effectLst/>
                <a:latin typeface="Segoe UI" panose="020B0502040204020203" pitchFamily="34" charset="0"/>
              </a:rPr>
              <a:t>Vad skulle du vilja se för förbättringar inför nästa säsong?</a:t>
            </a:r>
            <a:endParaRPr lang="sv-SE" sz="3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B1318A-D218-0FDF-711C-56885A92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"Att fler föräldrar hjälper till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"Vet inte"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"Mera "bollkontrollövningar"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"Vet inte"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"Jag vet inte"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"Lite mer sammanhållning i laget"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"Att spelarna pratar mer med varandra under matcherna."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"Att vi pratar mer och att vi passar varandra mer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"Att mäta hur snabbt man springer"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"Lagaktivitet och cuper"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"Träna på att spela på position"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"Mer prat i laget"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"Inga alls, det är redan toppen 👍"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"Passa mer på matcher och prata mer. "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800" b="0" i="0">
                <a:effectLst/>
                <a:latin typeface="Segoe UI" panose="020B0502040204020203" pitchFamily="34" charset="0"/>
              </a:rPr>
              <a:t>"Mer utmaning."</a:t>
            </a:r>
          </a:p>
          <a:p>
            <a:endParaRPr lang="sv-SE" sz="800"/>
          </a:p>
        </p:txBody>
      </p:sp>
    </p:spTree>
    <p:extLst>
      <p:ext uri="{BB962C8B-B14F-4D97-AF65-F5344CB8AC3E}">
        <p14:creationId xmlns:p14="http://schemas.microsoft.com/office/powerpoint/2010/main" val="242030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C3FF4A-78FF-8C9D-98CD-0961477B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 2024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2EDC33-15A2-8EAF-DB10-DF21A94A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1500" b="1" dirty="0"/>
              <a:t>Spelartrupp: </a:t>
            </a:r>
            <a:r>
              <a:rPr lang="sv-SE" sz="1500" dirty="0"/>
              <a:t>41 spelare… just nu.</a:t>
            </a:r>
          </a:p>
          <a:p>
            <a:pPr marL="0" indent="0">
              <a:buNone/>
            </a:pPr>
            <a:r>
              <a:rPr lang="sv-SE" sz="1500" dirty="0"/>
              <a:t>2010 – 2 st.</a:t>
            </a:r>
          </a:p>
          <a:p>
            <a:pPr marL="0" indent="0">
              <a:buNone/>
            </a:pPr>
            <a:r>
              <a:rPr lang="sv-SE" sz="1500" dirty="0"/>
              <a:t>2011 – 5 st.</a:t>
            </a:r>
          </a:p>
          <a:p>
            <a:pPr marL="0" indent="0">
              <a:buNone/>
            </a:pPr>
            <a:r>
              <a:rPr lang="sv-SE" sz="1500" dirty="0"/>
              <a:t>2012 – 19 st.</a:t>
            </a:r>
          </a:p>
          <a:p>
            <a:pPr marL="0" indent="0">
              <a:buNone/>
            </a:pPr>
            <a:r>
              <a:rPr lang="sv-SE" sz="1500" dirty="0"/>
              <a:t>2013 – 15 st.</a:t>
            </a:r>
          </a:p>
          <a:p>
            <a:r>
              <a:rPr lang="sv-SE" sz="1500" b="1" dirty="0"/>
              <a:t>Ledare matcher:</a:t>
            </a:r>
          </a:p>
          <a:p>
            <a:pPr marL="0" indent="0">
              <a:buNone/>
            </a:pPr>
            <a:r>
              <a:rPr lang="sv-SE" sz="1500" dirty="0"/>
              <a:t>9:9 – 4 st.</a:t>
            </a:r>
          </a:p>
          <a:p>
            <a:pPr marL="0" indent="0">
              <a:buNone/>
            </a:pPr>
            <a:r>
              <a:rPr lang="sv-SE" sz="1500" dirty="0"/>
              <a:t>7:7 – 1 st. (Här behöver vi bli fler)</a:t>
            </a:r>
          </a:p>
          <a:p>
            <a:r>
              <a:rPr lang="sv-SE" sz="1500" b="1" dirty="0"/>
              <a:t>Ledare träningar</a:t>
            </a:r>
          </a:p>
          <a:p>
            <a:pPr marL="0" indent="0">
              <a:buNone/>
            </a:pPr>
            <a:r>
              <a:rPr lang="sv-SE" sz="1500" dirty="0"/>
              <a:t>6 st. + 3 extra</a:t>
            </a:r>
          </a:p>
        </p:txBody>
      </p:sp>
      <p:pic>
        <p:nvPicPr>
          <p:cNvPr id="5" name="Bildobjekt 4" descr="En bild som visar gräs, utomhus, himmel, fält&#10;&#10;Automatiskt genererad beskrivning">
            <a:extLst>
              <a:ext uri="{FF2B5EF4-FFF2-40B4-BE49-F238E27FC236}">
                <a16:creationId xmlns:a16="http://schemas.microsoft.com/office/drawing/2014/main" id="{C5D6E045-A3F5-7700-23C9-25427995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473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gräs, fotboll, utomhus&#10;&#10;Automatiskt genererad beskrivning">
            <a:extLst>
              <a:ext uri="{FF2B5EF4-FFF2-40B4-BE49-F238E27FC236}">
                <a16:creationId xmlns:a16="http://schemas.microsoft.com/office/drawing/2014/main" id="{75569947-8F66-D90D-73EB-B9995294E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A4E513-9F34-D494-6F6A-E5BF30E9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988AC6-EDEA-83EF-3B74-9A8C62D3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b="1" dirty="0"/>
              <a:t>Konstgräset</a:t>
            </a:r>
          </a:p>
          <a:p>
            <a:pPr marL="0" indent="0">
              <a:buNone/>
            </a:pPr>
            <a:r>
              <a:rPr lang="sv-SE" sz="2000" dirty="0"/>
              <a:t>1,5 h på lördagar </a:t>
            </a:r>
          </a:p>
          <a:p>
            <a:pPr marL="0" indent="0">
              <a:buNone/>
            </a:pPr>
            <a:r>
              <a:rPr lang="sv-SE" sz="2000" dirty="0"/>
              <a:t>Start 30 mars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b="1" dirty="0"/>
              <a:t>Hörnebo IP</a:t>
            </a:r>
          </a:p>
          <a:p>
            <a:r>
              <a:rPr lang="sv-SE" sz="2000" dirty="0"/>
              <a:t>2 träningar/veckan</a:t>
            </a:r>
          </a:p>
          <a:p>
            <a:r>
              <a:rPr lang="sv-SE" sz="2000" dirty="0"/>
              <a:t>1,5 h/träning</a:t>
            </a:r>
          </a:p>
        </p:txBody>
      </p:sp>
    </p:spTree>
    <p:extLst>
      <p:ext uri="{BB962C8B-B14F-4D97-AF65-F5344CB8AC3E}">
        <p14:creationId xmlns:p14="http://schemas.microsoft.com/office/powerpoint/2010/main" val="304161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B168C8-27BB-7366-A8EB-6D4EBEA2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sv-SE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Indelning matchtrupper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D32E83-6433-4629-E256-892C48C9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“</a:t>
            </a:r>
            <a:r>
              <a:rPr lang="en-US" sz="1400" dirty="0" err="1"/>
              <a:t>Målsättningen</a:t>
            </a:r>
            <a:r>
              <a:rPr lang="en-US" sz="1400" dirty="0"/>
              <a:t> med </a:t>
            </a:r>
            <a:r>
              <a:rPr lang="en-US" sz="1400" dirty="0" err="1"/>
              <a:t>spelformen</a:t>
            </a:r>
            <a:r>
              <a:rPr lang="en-US" sz="1400" dirty="0"/>
              <a:t> 7 mot 7 och 9 mot 9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spelarna</a:t>
            </a:r>
            <a:r>
              <a:rPr lang="en-US" sz="1400" dirty="0"/>
              <a:t> ska ha </a:t>
            </a:r>
            <a:r>
              <a:rPr lang="en-US" sz="1400" dirty="0" err="1"/>
              <a:t>roligt</a:t>
            </a:r>
            <a:r>
              <a:rPr lang="en-US" sz="1400" dirty="0"/>
              <a:t> och </a:t>
            </a:r>
            <a:r>
              <a:rPr lang="en-US" sz="1400" dirty="0" err="1"/>
              <a:t>samtidigt</a:t>
            </a:r>
            <a:r>
              <a:rPr lang="en-US" sz="1400" dirty="0"/>
              <a:t> </a:t>
            </a:r>
            <a:r>
              <a:rPr lang="en-US" sz="1400" dirty="0" err="1"/>
              <a:t>lära</a:t>
            </a:r>
            <a:r>
              <a:rPr lang="en-US" sz="1400" dirty="0"/>
              <a:t> sig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möjligt</a:t>
            </a:r>
            <a:r>
              <a:rPr lang="en-US" sz="1400" dirty="0"/>
              <a:t>.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spelare</a:t>
            </a:r>
            <a:r>
              <a:rPr lang="en-US" sz="1400" dirty="0"/>
              <a:t> ska </a:t>
            </a:r>
            <a:r>
              <a:rPr lang="en-US" sz="1400" dirty="0" err="1"/>
              <a:t>ges</a:t>
            </a:r>
            <a:r>
              <a:rPr lang="en-US" sz="1400" dirty="0"/>
              <a:t> </a:t>
            </a:r>
            <a:r>
              <a:rPr lang="en-US" sz="1400" dirty="0" err="1"/>
              <a:t>förutsättningar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utvecklas</a:t>
            </a:r>
            <a:r>
              <a:rPr lang="en-US" sz="1400" dirty="0"/>
              <a:t> och delta </a:t>
            </a:r>
            <a:r>
              <a:rPr lang="en-US" sz="1400" dirty="0" err="1"/>
              <a:t>utefter</a:t>
            </a:r>
            <a:r>
              <a:rPr lang="en-US" sz="1400" dirty="0"/>
              <a:t> </a:t>
            </a:r>
            <a:r>
              <a:rPr lang="en-US" sz="1400" b="1" dirty="0" err="1"/>
              <a:t>sina</a:t>
            </a:r>
            <a:r>
              <a:rPr lang="en-US" sz="1400" dirty="0"/>
              <a:t> </a:t>
            </a:r>
            <a:r>
              <a:rPr lang="en-US" sz="1400" dirty="0" err="1"/>
              <a:t>förutsättningar</a:t>
            </a:r>
            <a:r>
              <a:rPr lang="en-US" sz="1400" dirty="0"/>
              <a:t>”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1000" i="1" dirty="0"/>
              <a:t>Svenska </a:t>
            </a:r>
            <a:r>
              <a:rPr lang="en-US" sz="1000" i="1" dirty="0" err="1"/>
              <a:t>Fotbollsförbundets</a:t>
            </a:r>
            <a:r>
              <a:rPr lang="en-US" sz="1000" i="1" dirty="0"/>
              <a:t> </a:t>
            </a:r>
            <a:r>
              <a:rPr lang="en-US" sz="1000" i="1" dirty="0" err="1"/>
              <a:t>spelarutbildningsplan</a:t>
            </a:r>
            <a:endParaRPr lang="en-US" sz="1000" i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Tips till </a:t>
            </a:r>
            <a:r>
              <a:rPr lang="en-US" sz="1600" dirty="0" err="1"/>
              <a:t>matchen</a:t>
            </a:r>
            <a:r>
              <a:rPr lang="en-US" sz="1600" dirty="0"/>
              <a:t>!</a:t>
            </a:r>
          </a:p>
          <a:p>
            <a:r>
              <a:rPr lang="en-US" sz="1400" dirty="0"/>
              <a:t>4 </a:t>
            </a:r>
            <a:r>
              <a:rPr lang="en-US" sz="1400" dirty="0" err="1"/>
              <a:t>avbytare</a:t>
            </a:r>
            <a:r>
              <a:rPr lang="en-US" sz="1400" dirty="0"/>
              <a:t> per lag/match</a:t>
            </a:r>
          </a:p>
          <a:p>
            <a:pPr marL="0" indent="0">
              <a:buNone/>
            </a:pPr>
            <a:r>
              <a:rPr lang="en-US" sz="1000" i="1" dirty="0"/>
              <a:t>Svenska </a:t>
            </a:r>
            <a:r>
              <a:rPr lang="en-US" sz="1000" i="1" dirty="0" err="1"/>
              <a:t>Fotbollsförbundets</a:t>
            </a:r>
            <a:r>
              <a:rPr lang="en-US" sz="1000" i="1" dirty="0"/>
              <a:t> </a:t>
            </a:r>
            <a:r>
              <a:rPr lang="en-US" sz="1000" i="1" dirty="0" err="1"/>
              <a:t>spelarutbildningsplan</a:t>
            </a:r>
            <a:endParaRPr lang="en-US" sz="1000" i="1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latshållare för innehåll 4" descr="En bild som visar text, skärmbild, nummer, Graf&#10;&#10;Automatiskt genererad beskrivning">
            <a:extLst>
              <a:ext uri="{FF2B5EF4-FFF2-40B4-BE49-F238E27FC236}">
                <a16:creationId xmlns:a16="http://schemas.microsoft.com/office/drawing/2014/main" id="{B0489074-AF36-DF25-13EB-8A79EA29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64476"/>
            <a:ext cx="6903720" cy="47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7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BBC8F6-5E94-1DDE-42B2-D3E2075B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b="1" dirty="0">
                <a:latin typeface="Segoe UI" panose="020B0502040204020203" pitchFamily="34" charset="0"/>
                <a:cs typeface="Segoe UI" panose="020B0502040204020203" pitchFamily="34" charset="0"/>
              </a:rPr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3E5759-386D-1BE5-83CF-7DEF1D25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sv-SE" sz="1900" b="1" dirty="0" err="1"/>
              <a:t>Bollis</a:t>
            </a:r>
            <a:r>
              <a:rPr lang="sv-SE" sz="1900" b="1" dirty="0"/>
              <a:t> Cup i Mariestad </a:t>
            </a:r>
            <a:r>
              <a:rPr lang="sv-SE" sz="1900" dirty="0"/>
              <a:t>– 20/4 (9 mot 9) och 21/4 (7 mot 7)</a:t>
            </a:r>
          </a:p>
          <a:p>
            <a:endParaRPr lang="sv-SE" sz="1900" dirty="0"/>
          </a:p>
          <a:p>
            <a:r>
              <a:rPr lang="sv-SE" sz="1900" b="1" strike="sngStrike" dirty="0"/>
              <a:t>GIF-Cupen i Tidaholm?</a:t>
            </a:r>
            <a:r>
              <a:rPr lang="sv-SE" sz="1900" strike="sngStrike" dirty="0"/>
              <a:t> – 20/4 – 21/4 (9 mot 9)</a:t>
            </a:r>
            <a:endParaRPr lang="sv-SE" sz="1900" b="1" strike="sngStrike" dirty="0"/>
          </a:p>
          <a:p>
            <a:endParaRPr lang="sv-SE" sz="1900" dirty="0"/>
          </a:p>
          <a:p>
            <a:r>
              <a:rPr lang="sv-SE" sz="1900" b="1" strike="sngStrike" dirty="0" err="1"/>
              <a:t>Ulvacupen</a:t>
            </a:r>
            <a:r>
              <a:rPr lang="sv-SE" sz="1900" b="1" strike="sngStrike" dirty="0"/>
              <a:t> i Ulvåker?</a:t>
            </a:r>
            <a:r>
              <a:rPr lang="sv-SE" sz="1900" strike="sngStrike" dirty="0"/>
              <a:t> – 14/6 – 16/6 (7 mot 7)</a:t>
            </a:r>
            <a:endParaRPr lang="sv-SE" sz="1900" b="1" strike="sngStrike" dirty="0"/>
          </a:p>
          <a:p>
            <a:endParaRPr lang="sv-SE" sz="1900" dirty="0"/>
          </a:p>
          <a:p>
            <a:r>
              <a:rPr lang="sv-SE" sz="1900" b="1" dirty="0" err="1"/>
              <a:t>Skadevi</a:t>
            </a:r>
            <a:r>
              <a:rPr lang="sv-SE" sz="1900" b="1" dirty="0"/>
              <a:t> Cup i Skövde </a:t>
            </a:r>
            <a:r>
              <a:rPr lang="sv-SE" sz="1900" dirty="0"/>
              <a:t>– 28/6 – 30/6 2024 (7 mot 7 och 9 mot 9) </a:t>
            </a:r>
          </a:p>
          <a:p>
            <a:endParaRPr lang="sv-SE" sz="1900" dirty="0"/>
          </a:p>
        </p:txBody>
      </p:sp>
      <p:pic>
        <p:nvPicPr>
          <p:cNvPr id="9" name="Bildobjekt 8" descr="En bild som visar fotboll, gräs, utomhus, boll&#10;&#10;Automatiskt genererad beskrivning">
            <a:extLst>
              <a:ext uri="{FF2B5EF4-FFF2-40B4-BE49-F238E27FC236}">
                <a16:creationId xmlns:a16="http://schemas.microsoft.com/office/drawing/2014/main" id="{D5B74B78-811F-91CC-4D62-3CFE0F483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392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981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52CC52-5175-00BE-8D66-5CD51CF5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sv-SE" b="1">
                <a:latin typeface="Segoe UI)"/>
              </a:rPr>
              <a:t>För att få det att fungera…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70CC19-D507-CD2F-10A8-EF2DDB78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1900" b="1" i="0" dirty="0">
                <a:effectLst/>
                <a:latin typeface="ProximaNova"/>
              </a:rPr>
              <a:t>Extraresurs träning:</a:t>
            </a:r>
            <a:r>
              <a:rPr lang="sv-SE" sz="1900" b="0" i="0" dirty="0">
                <a:effectLst/>
                <a:latin typeface="ProximaNova"/>
              </a:rPr>
              <a:t> Caroline </a:t>
            </a:r>
            <a:r>
              <a:rPr lang="sv-SE" sz="1900" b="0" i="0" dirty="0" err="1">
                <a:effectLst/>
                <a:latin typeface="ProximaNova"/>
              </a:rPr>
              <a:t>Barath</a:t>
            </a:r>
            <a:r>
              <a:rPr lang="sv-SE" sz="1900" b="0" i="0" dirty="0">
                <a:effectLst/>
                <a:latin typeface="ProximaNova"/>
              </a:rPr>
              <a:t>, Daniel Fransson, Ulrik </a:t>
            </a:r>
            <a:r>
              <a:rPr lang="sv-SE" sz="1900" b="0" i="0" dirty="0" err="1">
                <a:effectLst/>
                <a:latin typeface="ProximaNova"/>
              </a:rPr>
              <a:t>Heedman</a:t>
            </a:r>
            <a:endParaRPr lang="sv-SE" sz="1900" b="0" i="0" dirty="0">
              <a:effectLst/>
              <a:latin typeface="ProximaNova"/>
            </a:endParaRPr>
          </a:p>
          <a:p>
            <a:pPr marL="0" indent="0">
              <a:buNone/>
            </a:pPr>
            <a:endParaRPr lang="sv-SE" sz="1900" b="1" i="0" dirty="0"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900" b="1" dirty="0">
                <a:latin typeface="ProximaNova"/>
              </a:rPr>
              <a:t>Matchledare 7 mot 7: </a:t>
            </a:r>
            <a:r>
              <a:rPr lang="sv-SE" sz="1900" dirty="0">
                <a:latin typeface="ProximaNova"/>
              </a:rPr>
              <a:t>Erik </a:t>
            </a:r>
            <a:r>
              <a:rPr lang="sv-SE" sz="1900" dirty="0" err="1">
                <a:latin typeface="ProximaNova"/>
              </a:rPr>
              <a:t>Gällsjö</a:t>
            </a:r>
            <a:r>
              <a:rPr lang="sv-SE" sz="1900" dirty="0">
                <a:latin typeface="ProximaNova"/>
              </a:rPr>
              <a:t>, Kjell Lilja?</a:t>
            </a:r>
          </a:p>
          <a:p>
            <a:pPr marL="0" indent="0">
              <a:buNone/>
            </a:pPr>
            <a:r>
              <a:rPr lang="sv-SE" sz="1900" b="1" dirty="0">
                <a:solidFill>
                  <a:srgbClr val="FF0000"/>
                </a:solidFill>
                <a:latin typeface="ProximaNova"/>
              </a:rPr>
              <a:t>Måste fyllas på med minst 2-4 ytterligare!</a:t>
            </a:r>
            <a:endParaRPr lang="sv-SE" sz="1900" b="1" dirty="0">
              <a:latin typeface="ProximaNova"/>
            </a:endParaRPr>
          </a:p>
          <a:p>
            <a:pPr marL="0" indent="0">
              <a:buNone/>
            </a:pPr>
            <a:endParaRPr lang="sv-SE" sz="1900" b="1" i="0" dirty="0"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900" b="1" i="0" dirty="0">
                <a:effectLst/>
                <a:latin typeface="ProximaNova"/>
              </a:rPr>
              <a:t>Starföräldrar:</a:t>
            </a:r>
            <a:r>
              <a:rPr lang="sv-SE" sz="1900" b="0" i="0" dirty="0">
                <a:effectLst/>
                <a:latin typeface="ProximaNova"/>
              </a:rPr>
              <a:t> Malin Lilja, Nettan Dale, Jenny Jonsson, Anna Johansson</a:t>
            </a:r>
            <a:br>
              <a:rPr lang="sv-SE" sz="1900" dirty="0"/>
            </a:br>
            <a:endParaRPr lang="sv-SE" sz="1900" dirty="0"/>
          </a:p>
          <a:p>
            <a:pPr marL="0" indent="0">
              <a:buNone/>
            </a:pPr>
            <a:r>
              <a:rPr lang="sv-SE" sz="1900" b="1" i="0" dirty="0">
                <a:effectLst/>
                <a:latin typeface="ProximaNova"/>
              </a:rPr>
              <a:t>Anläggningsgruppen:</a:t>
            </a:r>
            <a:r>
              <a:rPr lang="sv-SE" sz="1900" b="0" i="0" dirty="0">
                <a:effectLst/>
                <a:latin typeface="ProximaNova"/>
              </a:rPr>
              <a:t> Fredric Eriksson</a:t>
            </a:r>
            <a:br>
              <a:rPr lang="sv-SE" sz="1900" dirty="0"/>
            </a:br>
            <a:endParaRPr lang="sv-SE" sz="1900" dirty="0"/>
          </a:p>
          <a:p>
            <a:pPr marL="0" indent="0">
              <a:buNone/>
            </a:pPr>
            <a:r>
              <a:rPr lang="sv-SE" sz="1900" b="1" i="0" dirty="0">
                <a:effectLst/>
                <a:latin typeface="ProximaNova"/>
              </a:rPr>
              <a:t>Kiosk/Försäljningsansvariga:</a:t>
            </a:r>
            <a:r>
              <a:rPr lang="sv-SE" sz="1900" b="0" i="0" dirty="0">
                <a:effectLst/>
                <a:latin typeface="ProximaNova"/>
              </a:rPr>
              <a:t> </a:t>
            </a:r>
          </a:p>
          <a:p>
            <a:pPr marL="0" indent="0">
              <a:buNone/>
            </a:pPr>
            <a:r>
              <a:rPr lang="sv-SE" sz="1900" dirty="0" err="1">
                <a:latin typeface="ProximaNova"/>
              </a:rPr>
              <a:t>Jennelie</a:t>
            </a:r>
            <a:r>
              <a:rPr lang="sv-SE" sz="1900" dirty="0">
                <a:latin typeface="ProximaNova"/>
              </a:rPr>
              <a:t> Kalin (Kioskschema)</a:t>
            </a:r>
          </a:p>
          <a:p>
            <a:pPr marL="0" indent="0">
              <a:buNone/>
            </a:pPr>
            <a:r>
              <a:rPr lang="sv-SE" sz="1900" dirty="0" err="1">
                <a:latin typeface="ProximaNova"/>
              </a:rPr>
              <a:t>Föräljningsansvarig</a:t>
            </a:r>
            <a:r>
              <a:rPr lang="sv-SE" sz="1900" dirty="0">
                <a:latin typeface="ProximaNova"/>
              </a:rPr>
              <a:t>: </a:t>
            </a:r>
            <a:r>
              <a:rPr lang="sv-SE" sz="1900" dirty="0">
                <a:solidFill>
                  <a:srgbClr val="FF0000"/>
                </a:solidFill>
                <a:latin typeface="ProximaNova"/>
              </a:rPr>
              <a:t>Erica Krans?</a:t>
            </a:r>
            <a:endParaRPr lang="sv-SE" sz="1900" dirty="0"/>
          </a:p>
        </p:txBody>
      </p:sp>
      <p:pic>
        <p:nvPicPr>
          <p:cNvPr id="9" name="Bildobjekt 8" descr="En bild som visar logotyp, Grafik, symbol, Teckensnitt&#10;&#10;Automatiskt genererad beskrivning">
            <a:extLst>
              <a:ext uri="{FF2B5EF4-FFF2-40B4-BE49-F238E27FC236}">
                <a16:creationId xmlns:a16="http://schemas.microsoft.com/office/drawing/2014/main" id="{D898EED9-6CE2-B5AD-3B42-62FA78F6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209032"/>
            <a:ext cx="4747547" cy="44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611</Words>
  <Application>Microsoft Office PowerPoint</Application>
  <PresentationFormat>Bredbild</PresentationFormat>
  <Paragraphs>87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ProximaNova</vt:lpstr>
      <vt:lpstr>Segoe UI</vt:lpstr>
      <vt:lpstr>Segoe UI)</vt:lpstr>
      <vt:lpstr>Office-tema</vt:lpstr>
      <vt:lpstr>HÖRNEBO SK 11/12/13</vt:lpstr>
      <vt:lpstr>Återblick 2023 – Enkäten</vt:lpstr>
      <vt:lpstr>Vad har du tyckt varit det bästa under säsongen?</vt:lpstr>
      <vt:lpstr>Vad skulle du vilja se för förbättringar inför nästa säsong?</vt:lpstr>
      <vt:lpstr>Organisation 2024</vt:lpstr>
      <vt:lpstr>Träningar</vt:lpstr>
      <vt:lpstr>Indelning matchtrupper</vt:lpstr>
      <vt:lpstr>Cuper</vt:lpstr>
      <vt:lpstr>För att få det att fungera…</vt:lpstr>
    </vt:vector>
  </TitlesOfParts>
  <Company>Samarbete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HÖRNEBO SK 11/12/13</dc:title>
  <dc:creator>Johan Almgren</dc:creator>
  <cp:lastModifiedBy>Johan Almgren</cp:lastModifiedBy>
  <cp:revision>1</cp:revision>
  <dcterms:created xsi:type="dcterms:W3CDTF">2024-02-13T07:24:43Z</dcterms:created>
  <dcterms:modified xsi:type="dcterms:W3CDTF">2024-02-22T09:55:54Z</dcterms:modified>
</cp:coreProperties>
</file>