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FA5B7-8873-45C1-9624-875284DF92EE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BAE9E-6BC9-4826-9732-C7A0AE7C5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240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FBC86D-1106-918A-6DDE-4A49B469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DA95832-9728-A36C-8F26-A97F99FBD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E48611-04B5-BEEA-1857-BB2DB67A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40D47C-FFC7-F3A7-B4BF-AC0DA082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A3BE07-2AA8-08B0-5EED-E6900809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778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E863F2-3F3A-D81D-F0CF-37846C9D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9449B10-FD11-0468-BE10-90B48CB41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38A3C6-A287-BADA-2D8D-F3DBF8EE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A88BD6-357C-93C4-52C9-9D0F1791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50A189-447E-17D8-1673-C02ABE5B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54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53AF03-77F5-8E60-7E65-B732EA3F4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F7A249-C55C-4D74-DFC8-69EC82295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C8AF3E-FE1F-ADF9-5012-37F57A31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56EDC6-60E7-9808-3605-BC1B91A7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3B0C16-AA49-B345-9D44-4FBC5D9D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614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50F790-25DB-D010-AE4E-96DEAA9B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C4E5B1-2A7F-533F-7B63-1568E8C15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D256D1E-74CA-7787-CE79-965A000D3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41F749-58A3-BC30-59E3-63399229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EB589A-B4AA-2FAC-508F-A4E74D6C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45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AF29CC-518C-9FCE-8A14-7A415140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1211AF-CE2C-BCA0-13C7-E8460B2C3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07611D-4C31-5799-5000-020EA689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0B8D01-C599-E185-C335-4BFC641BB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0265EC-7237-46CC-F1D4-0BCE8BB0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741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EC1579-91F6-5C01-D8C6-A5E595C1E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C9F658-CD1D-B5A9-0E2A-750114BDE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F20D0E-76E7-35C0-FE8B-25D937D26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F6A517-143F-FC14-D43F-9BA5F727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4AC58E-73DF-DE56-AF08-4CFA2A6D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2718D9C-1930-A2F9-64B5-D9D5A1698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2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901F8-327A-931A-2AFA-0B31FF696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6AD25D-694F-84BD-07BA-C875DC9D0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35895B-AB58-FC88-7399-756D39514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95C40F4-0C65-5723-8405-8A8595CD8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43B63E-5F8B-B10C-1A28-0B84B0019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05532E9-0063-D353-1074-228860E1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A9F50F2-7E71-6F0B-ADC7-81D5515E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F2EEC37-38A8-8382-4AEB-46093F83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36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804EB8-7091-3EEA-74E8-9146DC9C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3AF2721-64E8-10FC-2FD2-B12DC0B7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BFE038B-57B8-BF7A-6564-3E9F9B5C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DC863A4-36E8-001C-D0D8-C5B52B0F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62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0D80CD-0F61-4283-0296-34B79ECE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07ABA8F-878C-016C-C3F2-FB9FA46A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9BECB7-7D6E-B404-D189-52AD4A93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685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5F5CB4-4387-B016-0223-6309300A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D300E4-D755-B151-8542-2CFDE06CA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771C13-99B3-C499-9F5A-7B0E3A5A1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0081FA4-CA33-952F-5A6A-A72E57AD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A395B8-3F62-0770-5B5A-294DD917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D97A1E-7625-AE73-5A0E-7A1BD4C1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551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B622A6-691F-9187-F929-140CDB5ED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272A22-55DB-E316-0248-7BA2227C2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7D5F8B-B5B8-7A72-D3AC-8BB07B2A5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1C4BC3-B1FC-2C79-E258-FD7942F8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D865ACC-F769-A876-CA7C-33ABDC890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DA0A33-D025-53F5-B44D-84434301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38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6CA5336-DF6F-9B19-3C02-F2183BDD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FC25B08-EE2D-D23E-1786-5CE36DBFE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243726-7899-39DB-FBD1-28AFEE4D5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8BC1A8-481E-50A9-D222-A2991DCAC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Föräldramöte F13/14  Bollebygd SK/Hestrafors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BFE09E-D1CD-A617-E44C-6F7F9E420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1D67-BADC-4748-8727-5EA3794C9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2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HestraforsIF/Docume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6F34DB73-9CBE-BC44-3003-54F407B71496}"/>
              </a:ext>
            </a:extLst>
          </p:cNvPr>
          <p:cNvSpPr txBox="1">
            <a:spLocks/>
          </p:cNvSpPr>
          <p:nvPr/>
        </p:nvSpPr>
        <p:spPr>
          <a:xfrm>
            <a:off x="645160" y="966738"/>
            <a:ext cx="11826240" cy="1036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Dagordning</a:t>
            </a:r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2A633610-2202-0FCF-1670-A92989C7B3FF}"/>
              </a:ext>
            </a:extLst>
          </p:cNvPr>
          <p:cNvSpPr txBox="1">
            <a:spLocks/>
          </p:cNvSpPr>
          <p:nvPr/>
        </p:nvSpPr>
        <p:spPr>
          <a:xfrm>
            <a:off x="645160" y="1777932"/>
            <a:ext cx="4408714" cy="2407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sv-SE" b="1" dirty="0"/>
              <a:t>Våren 2024: </a:t>
            </a:r>
          </a:p>
          <a:p>
            <a:pPr marL="1143000" lvl="1" indent="-457200" algn="l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sv-SE" b="1" dirty="0"/>
              <a:t>Träningar &amp; matcher</a:t>
            </a:r>
          </a:p>
          <a:p>
            <a:pPr marL="1143000" lvl="1" indent="-457200" algn="l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sv-SE" b="1" dirty="0"/>
              <a:t>Cuper</a:t>
            </a:r>
          </a:p>
          <a:p>
            <a:pPr marL="1143000" lvl="1" indent="-457200" algn="l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sv-SE" b="1" dirty="0"/>
              <a:t>Uttagning matcher</a:t>
            </a:r>
          </a:p>
          <a:p>
            <a:pPr marL="685800" lvl="1" algn="l">
              <a:spcBef>
                <a:spcPts val="1000"/>
              </a:spcBef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110F0BDB-9253-7DCD-1EC1-53B72CCF4CC8}"/>
              </a:ext>
            </a:extLst>
          </p:cNvPr>
          <p:cNvSpPr txBox="1">
            <a:spLocks/>
          </p:cNvSpPr>
          <p:nvPr/>
        </p:nvSpPr>
        <p:spPr>
          <a:xfrm>
            <a:off x="645160" y="3926037"/>
            <a:ext cx="4408714" cy="2042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1" algn="l">
              <a:spcBef>
                <a:spcPts val="1000"/>
              </a:spcBef>
            </a:pPr>
            <a:endParaRPr lang="sv-SE" b="1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b="1" dirty="0"/>
              <a:t>Föräldraansvar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b="1" dirty="0"/>
              <a:t>Styrdokument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b="1" dirty="0"/>
              <a:t>Övrigt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526DE5-B929-9CE5-7005-97E86994D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873C508-BC84-1516-3A43-86AE28CC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13742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D34E52FA-F6A0-8850-13A8-6E0F535B2BD5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Tränarstab för detta gäng: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0EC0DDD7-D969-C18D-A373-51C6032A6466}"/>
              </a:ext>
            </a:extLst>
          </p:cNvPr>
          <p:cNvSpPr txBox="1">
            <a:spLocks/>
          </p:cNvSpPr>
          <p:nvPr/>
        </p:nvSpPr>
        <p:spPr>
          <a:xfrm>
            <a:off x="1524000" y="2381250"/>
            <a:ext cx="9144000" cy="2876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Anders Wiberg			Mathias Svalin</a:t>
            </a:r>
          </a:p>
          <a:p>
            <a:r>
              <a:rPr lang="sv-SE" b="1" dirty="0"/>
              <a:t>Per-Erik Isaksson		Patrik Tholinsson</a:t>
            </a:r>
          </a:p>
          <a:p>
            <a:endParaRPr lang="sv-SE" b="1" dirty="0"/>
          </a:p>
          <a:p>
            <a:r>
              <a:rPr lang="sv-SE" b="1" dirty="0"/>
              <a:t>Helena Thorman (</a:t>
            </a:r>
            <a:r>
              <a:rPr lang="sv-SE" b="1" dirty="0" err="1"/>
              <a:t>adm.coach</a:t>
            </a:r>
            <a:r>
              <a:rPr lang="sv-SE" b="1" dirty="0"/>
              <a:t>)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2E01616-3111-F7FE-F044-6034F8065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5A7699D-970A-0CCA-C538-7AD87AE2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Föräldramöte - Bollebygd SK/Hestrafors IF F13/14</a:t>
            </a:r>
          </a:p>
        </p:txBody>
      </p:sp>
    </p:spTree>
    <p:extLst>
      <p:ext uri="{BB962C8B-B14F-4D97-AF65-F5344CB8AC3E}">
        <p14:creationId xmlns:p14="http://schemas.microsoft.com/office/powerpoint/2010/main" val="418522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2CBC34-EABF-0357-5F1F-AB3C52F8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Våren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6EF393-FC32-2113-AFA7-1550E5EBA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690688"/>
            <a:ext cx="11113168" cy="4486275"/>
          </a:xfrm>
        </p:spPr>
        <p:txBody>
          <a:bodyPr/>
          <a:lstStyle/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sz="2800" b="1" dirty="0"/>
              <a:t>Träningar:</a:t>
            </a:r>
          </a:p>
          <a:p>
            <a:pPr marL="1600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b="1" dirty="0"/>
              <a:t>Tisdagar/ torsdagar </a:t>
            </a:r>
            <a:r>
              <a:rPr lang="sv-SE" b="1" dirty="0" err="1"/>
              <a:t>Bollevi</a:t>
            </a:r>
            <a:r>
              <a:rPr lang="sv-SE" b="1" dirty="0"/>
              <a:t> kl.17:30-19</a:t>
            </a:r>
          </a:p>
          <a:p>
            <a:pPr marL="25146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sz="2000" b="1" dirty="0"/>
              <a:t>Senare i vår </a:t>
            </a:r>
            <a:r>
              <a:rPr lang="sv-SE" sz="2000" b="1" dirty="0" err="1"/>
              <a:t>prel.tisdagar</a:t>
            </a:r>
            <a:r>
              <a:rPr lang="sv-SE" sz="2000" b="1" dirty="0"/>
              <a:t> </a:t>
            </a:r>
            <a:r>
              <a:rPr lang="sv-SE" sz="2000" b="1" dirty="0" err="1"/>
              <a:t>Bollevi</a:t>
            </a:r>
            <a:r>
              <a:rPr lang="sv-SE" sz="2000" b="1" dirty="0"/>
              <a:t> och torsdagar Björnskogsvallen.</a:t>
            </a:r>
          </a:p>
          <a:p>
            <a:pPr marL="1600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sv-SE" b="1" dirty="0"/>
          </a:p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sz="2800" b="1" dirty="0"/>
              <a:t>Matcher: </a:t>
            </a:r>
          </a:p>
          <a:p>
            <a:pPr marL="1600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b="1" dirty="0"/>
              <a:t>Seriespel 7-manna. Är anmälda med två lag i två olika serier. Seriestart vecka 18.</a:t>
            </a:r>
          </a:p>
          <a:p>
            <a:pPr marL="2971800" marR="0" lvl="5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sv-SE" b="1" dirty="0"/>
          </a:p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sz="2800" b="1" dirty="0"/>
              <a:t>Cup:</a:t>
            </a:r>
          </a:p>
          <a:p>
            <a:pPr marL="1600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sv-SE" b="1" dirty="0"/>
              <a:t>Åsacupen 28-29 juni: in och svara på intresseanmälan på laget.se!</a:t>
            </a:r>
          </a:p>
          <a:p>
            <a:pPr marL="11430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sv-SE" b="1" dirty="0"/>
          </a:p>
          <a:p>
            <a:endParaRPr lang="sv-SE" b="1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F4050-4FDC-669B-7555-98012A23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38468-D460-55A0-ED3B-31C5B588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419245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020F3E-6DE0-9C8E-C978-16803070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Kallelser till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BD048D-7B50-004D-754D-96E86092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876"/>
            <a:ext cx="7645400" cy="463708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Hur tänker vi när vi kallar till matcherna? (träningsnärvaro, 10 </a:t>
            </a:r>
            <a:r>
              <a:rPr lang="sv-SE" sz="2400" dirty="0" err="1"/>
              <a:t>pers</a:t>
            </a:r>
            <a:r>
              <a:rPr lang="sv-SE" sz="2400" dirty="0"/>
              <a:t> per match)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Kallelserna går ut tisdagar, var snabba på att svara ja/nej!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Hemmamatcherna har önskats spela samma dag efter varandra.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Samtliga matcher läggs in i kalendern på laget.se så snart dom är spikade.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Säg till i förväg om ni är tex är bortresta.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v-SE" sz="2400" dirty="0"/>
              <a:t> Laget.se, laget.se, laget.se, laget.se, laget.se, laget.se!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337CADE-5E58-CF73-790B-774ECCB24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2466" y="1539876"/>
            <a:ext cx="3699534" cy="4916486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BA5A03-0EF5-93DD-9C57-F4659E60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D2E983-756F-9A45-F8D7-AC13D8A4F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108199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667417-0ADA-B4E1-22F6-33B995D3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Förväntningar på er föräldrar…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7E4726-48A8-CAF1-7DA3-0FF7DB7AB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sv-SE" dirty="0"/>
              <a:t> Föräldraskapet vid match och vid träning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21830D-22C2-D112-3F7C-A9AC69B3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3696DD-4672-E079-1251-ED420145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4DDCAC3-5C4E-73CE-6BAB-C30FE52D0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70" y="2666200"/>
            <a:ext cx="92106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0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514574-9FFC-D206-C052-29DB7E33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Forts förväntningar på er föräldrar…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965A11-8B1F-5D48-114A-7CA02836F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sv-SE" dirty="0"/>
              <a:t> Föräldraåtagande: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Stå i kiosken vid egna matcher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Kiosk/bollkallar (barnen) vid a-lagets matcher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Sälja Bingolotter/Julkalendrar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Fixardagar (</a:t>
            </a:r>
            <a:r>
              <a:rPr lang="sv-SE" dirty="0" err="1"/>
              <a:t>Bollevi</a:t>
            </a:r>
            <a:r>
              <a:rPr lang="sv-SE" dirty="0"/>
              <a:t> 14 april)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6BE8AE-8557-0173-8006-E08954D4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F1115F-0A43-49D7-0FC6-FBABFBDC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3063896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907636-25B1-25D5-2990-AD148A770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Styrdokument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469738-160C-9E63-535B-53693F47B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Dokument | Hestrafors IF (laget.se)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5BCBC3-F9CB-6484-FE80-0B45ED96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A0FD6B-B82D-B074-9D8F-747BE558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307394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F36F8D-7491-E717-260C-8A9C2379A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9482" y="1218616"/>
            <a:ext cx="9144000" cy="950277"/>
          </a:xfrm>
        </p:spPr>
        <p:txBody>
          <a:bodyPr>
            <a:normAutofit fontScale="90000"/>
          </a:bodyPr>
          <a:lstStyle/>
          <a:p>
            <a:pPr algn="l"/>
            <a:r>
              <a:rPr lang="sv-SE" sz="6700" b="1" dirty="0"/>
              <a:t>Övrigt</a:t>
            </a:r>
            <a:br>
              <a:rPr lang="sv-SE" sz="4400" dirty="0"/>
            </a:br>
            <a:endParaRPr lang="sv-SE" sz="44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4CFF59-1F19-ADD8-ACA1-4A2E23145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320" y="1773238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dirty="0"/>
              <a:t>Sponsring egna matchkläder till laget?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dirty="0"/>
              <a:t>Medlemsavgift betalas till den förening ert barn är anmäld till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sv-SE" dirty="0"/>
              <a:t>IFK-ÖIS damer 27/4 kl.13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AE3331-AA8C-B636-8D73-5E84360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9BD3BA-5419-50F8-1B0E-1491CDB6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180323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FE0C6C-FF36-1704-3047-3041EB51D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0459" y="1385404"/>
            <a:ext cx="5832909" cy="1325563"/>
          </a:xfrm>
        </p:spPr>
        <p:txBody>
          <a:bodyPr>
            <a:noAutofit/>
          </a:bodyPr>
          <a:lstStyle/>
          <a:p>
            <a:r>
              <a:rPr lang="sv-SE" sz="4800" b="1" i="1" dirty="0"/>
              <a:t>Tack för visat intresse!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744584-9ADC-057D-2562-0DC1C812F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2024-03-26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F54D0B-C4AF-F4AD-BF72-ED68C4F8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Föräldramöte F13/14  Bollebygd SK/Hestrafors IF</a:t>
            </a:r>
          </a:p>
        </p:txBody>
      </p:sp>
    </p:spTree>
    <p:extLst>
      <p:ext uri="{BB962C8B-B14F-4D97-AF65-F5344CB8AC3E}">
        <p14:creationId xmlns:p14="http://schemas.microsoft.com/office/powerpoint/2010/main" val="289911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354</Words>
  <Application>Microsoft Office PowerPoint</Application>
  <PresentationFormat>Bredbild</PresentationFormat>
  <Paragraphs>72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PowerPoint-presentation</vt:lpstr>
      <vt:lpstr>PowerPoint-presentation</vt:lpstr>
      <vt:lpstr>Våren 2024</vt:lpstr>
      <vt:lpstr>Kallelser till matcher</vt:lpstr>
      <vt:lpstr>Förväntningar på er föräldrar…</vt:lpstr>
      <vt:lpstr>Forts förväntningar på er föräldrar…</vt:lpstr>
      <vt:lpstr>Styrdokument</vt:lpstr>
      <vt:lpstr>Övrigt </vt:lpstr>
      <vt:lpstr>Tack för visat intresse!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Helena Thorman</dc:creator>
  <cp:lastModifiedBy>Helena Thorman</cp:lastModifiedBy>
  <cp:revision>4</cp:revision>
  <dcterms:created xsi:type="dcterms:W3CDTF">2024-03-21T15:04:36Z</dcterms:created>
  <dcterms:modified xsi:type="dcterms:W3CDTF">2024-03-26T13:49:55Z</dcterms:modified>
</cp:coreProperties>
</file>