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Lora" pitchFamily="2" charset="0"/>
      <p:regular r:id="rId8"/>
      <p:bold r:id="rId9"/>
      <p:italic r:id="rId10"/>
      <p:boldItalic r:id="rId11"/>
    </p:embeddedFont>
    <p:embeddedFont>
      <p:font typeface="Lora Medium" pitchFamily="2" charset="0"/>
      <p:regular r:id="rId12"/>
      <p:bold r:id="rId13"/>
      <p:italic r:id="rId14"/>
      <p:boldItalic r:id="rId15"/>
    </p:embeddedFont>
    <p:embeddedFont>
      <p:font typeface="Lora SemiBold" panose="020B0604020202020204" charset="0"/>
      <p:regular r:id="rId16"/>
      <p:bold r:id="rId17"/>
      <p:italic r:id="rId18"/>
      <p:boldItalic r:id="rId19"/>
    </p:embeddedFont>
    <p:embeddedFont>
      <p:font typeface="Lucida Sans" panose="020B0602030504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ovn3WEbK2381ssvtzO9Qebx1E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68" name="Google Shape;68;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82" name="Google Shape;82;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49180c3d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g349180c3d2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95" name="Google Shape;95;g349180c3d2a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07" name="Google Shape;107;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3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9" name="Google Shape;49;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3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3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3" name="Google Shape;53;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3"/>
        <p:cNvGrpSpPr/>
        <p:nvPr/>
      </p:nvGrpSpPr>
      <p:grpSpPr>
        <a:xfrm>
          <a:off x="0" y="0"/>
          <a:ext cx="0" cy="0"/>
          <a:chOff x="0" y="0"/>
          <a:chExt cx="0" cy="0"/>
        </a:xfrm>
      </p:grpSpPr>
      <p:sp>
        <p:nvSpPr>
          <p:cNvPr id="14" name="Google Shape;14;p27"/>
          <p:cNvSpPr txBox="1">
            <a:spLocks noGrp="1"/>
          </p:cNvSpPr>
          <p:nvPr>
            <p:ph type="body" idx="1"/>
          </p:nvPr>
        </p:nvSpPr>
        <p:spPr>
          <a:xfrm>
            <a:off x="457200" y="1110996"/>
            <a:ext cx="8229600" cy="3394472"/>
          </a:xfrm>
          <a:prstGeom prst="rect">
            <a:avLst/>
          </a:prstGeom>
          <a:noFill/>
          <a:ln>
            <a:noFill/>
          </a:ln>
        </p:spPr>
        <p:txBody>
          <a:bodyPr spcFirstLastPara="1" wrap="square" lIns="91425" tIns="45700" rIns="91425" bIns="45700" anchor="t" anchorCtr="0">
            <a:normAutofit/>
          </a:bodyPr>
          <a:lstStyle>
            <a:lvl1pPr marL="457200" lvl="0" indent="-306324" algn="l">
              <a:lnSpc>
                <a:spcPct val="115000"/>
              </a:lnSpc>
              <a:spcBef>
                <a:spcPts val="400"/>
              </a:spcBef>
              <a:spcAft>
                <a:spcPts val="0"/>
              </a:spcAft>
              <a:buSzPts val="1224"/>
              <a:buChar char="●"/>
              <a:defRPr/>
            </a:lvl1pPr>
            <a:lvl2pPr marL="914400" lvl="1" indent="-342900" algn="l">
              <a:lnSpc>
                <a:spcPct val="115000"/>
              </a:lnSpc>
              <a:spcBef>
                <a:spcPts val="324"/>
              </a:spcBef>
              <a:spcAft>
                <a:spcPts val="0"/>
              </a:spcAft>
              <a:buSzPts val="1800"/>
              <a:buChar char="○"/>
              <a:defRPr/>
            </a:lvl2pPr>
            <a:lvl3pPr marL="1371600" lvl="2" indent="-342900" algn="l">
              <a:lnSpc>
                <a:spcPct val="115000"/>
              </a:lnSpc>
              <a:spcBef>
                <a:spcPts val="1200"/>
              </a:spcBef>
              <a:spcAft>
                <a:spcPts val="0"/>
              </a:spcAft>
              <a:buSzPts val="1800"/>
              <a:buChar char="■"/>
              <a:defRPr/>
            </a:lvl3pPr>
            <a:lvl4pPr marL="1828800" lvl="3" indent="-342900" algn="l">
              <a:lnSpc>
                <a:spcPct val="115000"/>
              </a:lnSpc>
              <a:spcBef>
                <a:spcPts val="1200"/>
              </a:spcBef>
              <a:spcAft>
                <a:spcPts val="0"/>
              </a:spcAft>
              <a:buSzPts val="1800"/>
              <a:buChar char="●"/>
              <a:defRPr/>
            </a:lvl4pPr>
            <a:lvl5pPr marL="2286000" lvl="4" indent="-342900" algn="l">
              <a:lnSpc>
                <a:spcPct val="115000"/>
              </a:lnSpc>
              <a:spcBef>
                <a:spcPts val="1200"/>
              </a:spcBef>
              <a:spcAft>
                <a:spcPts val="0"/>
              </a:spcAft>
              <a:buSzPts val="1800"/>
              <a:buChar char="○"/>
              <a:defRPr/>
            </a:lvl5pPr>
            <a:lvl6pPr marL="2743200" lvl="5" indent="-342900" algn="l">
              <a:lnSpc>
                <a:spcPct val="115000"/>
              </a:lnSpc>
              <a:spcBef>
                <a:spcPts val="1200"/>
              </a:spcBef>
              <a:spcAft>
                <a:spcPts val="0"/>
              </a:spcAft>
              <a:buSzPts val="1800"/>
              <a:buChar char="■"/>
              <a:defRPr/>
            </a:lvl6pPr>
            <a:lvl7pPr marL="3200400" lvl="6" indent="-342900" algn="l">
              <a:lnSpc>
                <a:spcPct val="115000"/>
              </a:lnSpc>
              <a:spcBef>
                <a:spcPts val="1200"/>
              </a:spcBef>
              <a:spcAft>
                <a:spcPts val="0"/>
              </a:spcAft>
              <a:buSzPts val="1800"/>
              <a:buChar char="●"/>
              <a:defRPr/>
            </a:lvl7pPr>
            <a:lvl8pPr marL="3657600" lvl="7" indent="-342900" algn="l">
              <a:lnSpc>
                <a:spcPct val="115000"/>
              </a:lnSpc>
              <a:spcBef>
                <a:spcPts val="1200"/>
              </a:spcBef>
              <a:spcAft>
                <a:spcPts val="0"/>
              </a:spcAft>
              <a:buSzPts val="1800"/>
              <a:buChar char="○"/>
              <a:defRPr/>
            </a:lvl8pPr>
            <a:lvl9pPr marL="4114800" lvl="8" indent="-342900" algn="l">
              <a:lnSpc>
                <a:spcPct val="115000"/>
              </a:lnSpc>
              <a:spcBef>
                <a:spcPts val="1200"/>
              </a:spcBef>
              <a:spcAft>
                <a:spcPts val="1200"/>
              </a:spcAft>
              <a:buSzPts val="1800"/>
              <a:buChar char="■"/>
              <a:defRPr/>
            </a:lvl9pPr>
          </a:lstStyle>
          <a:p>
            <a:endParaRPr/>
          </a:p>
        </p:txBody>
      </p:sp>
      <p:sp>
        <p:nvSpPr>
          <p:cNvPr id="15" name="Google Shape;15;p27"/>
          <p:cNvSpPr txBox="1">
            <a:spLocks noGrp="1"/>
          </p:cNvSpPr>
          <p:nvPr>
            <p:ph type="dt" idx="10"/>
          </p:nvPr>
        </p:nvSpPr>
        <p:spPr>
          <a:xfrm>
            <a:off x="6727032" y="4805958"/>
            <a:ext cx="1920240" cy="27432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27"/>
          <p:cNvSpPr txBox="1">
            <a:spLocks noGrp="1"/>
          </p:cNvSpPr>
          <p:nvPr>
            <p:ph type="ftr" idx="11"/>
          </p:nvPr>
        </p:nvSpPr>
        <p:spPr>
          <a:xfrm>
            <a:off x="4380072" y="4805958"/>
            <a:ext cx="2350681" cy="273844"/>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27"/>
          <p:cNvSpPr txBox="1">
            <a:spLocks noGrp="1"/>
          </p:cNvSpPr>
          <p:nvPr>
            <p:ph type="sldNum" idx="12"/>
          </p:nvPr>
        </p:nvSpPr>
        <p:spPr>
          <a:xfrm>
            <a:off x="8647272" y="4805958"/>
            <a:ext cx="365760" cy="273844"/>
          </a:xfrm>
          <a:prstGeom prst="rect">
            <a:avLst/>
          </a:prstGeom>
          <a:noFill/>
          <a:ln>
            <a:noFill/>
          </a:ln>
        </p:spPr>
        <p:txBody>
          <a:bodyPr spcFirstLastPara="1" wrap="square" lIns="91425" tIns="45700" rIns="91425" bIns="45700" anchor="b"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2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 name="Google Shape;25;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3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3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3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3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0" name="Google Shape;40;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3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4" name="Google Shape;44;p3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3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6" name="Google Shape;46;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2"/>
          <p:cNvSpPr/>
          <p:nvPr/>
        </p:nvSpPr>
        <p:spPr>
          <a:xfrm>
            <a:off x="0" y="4109350"/>
            <a:ext cx="9144000" cy="1034100"/>
          </a:xfrm>
          <a:prstGeom prst="rect">
            <a:avLst/>
          </a:prstGeom>
          <a:solidFill>
            <a:srgbClr val="36A358"/>
          </a:solidFill>
          <a:ln w="9525" cap="flat" cmpd="sng">
            <a:solidFill>
              <a:srgbClr val="36A3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2"/>
          <p:cNvSpPr txBox="1">
            <a:spLocks noGrp="1"/>
          </p:cNvSpPr>
          <p:nvPr>
            <p:ph type="ctrTitle"/>
          </p:nvPr>
        </p:nvSpPr>
        <p:spPr>
          <a:xfrm>
            <a:off x="583521" y="-1103550"/>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US">
                <a:latin typeface="Lora SemiBold"/>
                <a:ea typeface="Lora SemiBold"/>
                <a:cs typeface="Lora SemiBold"/>
                <a:sym typeface="Lora SemiBold"/>
              </a:rPr>
              <a:t>Hestrafors IF</a:t>
            </a:r>
            <a:endParaRPr>
              <a:latin typeface="Lora SemiBold"/>
              <a:ea typeface="Lora SemiBold"/>
              <a:cs typeface="Lora SemiBold"/>
              <a:sym typeface="Lora SemiBold"/>
            </a:endParaRPr>
          </a:p>
        </p:txBody>
      </p:sp>
      <p:sp>
        <p:nvSpPr>
          <p:cNvPr id="62" name="Google Shape;62;p22"/>
          <p:cNvSpPr txBox="1">
            <a:spLocks noGrp="1"/>
          </p:cNvSpPr>
          <p:nvPr>
            <p:ph type="subTitle" idx="1"/>
          </p:nvPr>
        </p:nvSpPr>
        <p:spPr>
          <a:xfrm>
            <a:off x="542600" y="4009425"/>
            <a:ext cx="8520600" cy="1683000"/>
          </a:xfrm>
          <a:prstGeom prst="rect">
            <a:avLst/>
          </a:prstGeom>
          <a:noFill/>
          <a:ln>
            <a:noFill/>
          </a:ln>
        </p:spPr>
        <p:txBody>
          <a:bodyPr spcFirstLastPara="1" wrap="square" lIns="91425" tIns="91425" rIns="91425" bIns="91425" anchor="t" anchorCtr="0">
            <a:noAutofit/>
          </a:bodyPr>
          <a:lstStyle/>
          <a:p>
            <a:pPr marL="0" marR="63500" lvl="0" indent="0" algn="l" rtl="0">
              <a:lnSpc>
                <a:spcPct val="95000"/>
              </a:lnSpc>
              <a:spcBef>
                <a:spcPts val="400"/>
              </a:spcBef>
              <a:spcAft>
                <a:spcPts val="0"/>
              </a:spcAft>
              <a:buClr>
                <a:schemeClr val="dk1"/>
              </a:buClr>
              <a:buSzPts val="358"/>
              <a:buFont typeface="Arial"/>
              <a:buNone/>
            </a:pPr>
            <a:endParaRPr sz="1577">
              <a:solidFill>
                <a:srgbClr val="464646"/>
              </a:solidFill>
              <a:latin typeface="Lora Medium"/>
              <a:ea typeface="Lora Medium"/>
              <a:cs typeface="Lora Medium"/>
              <a:sym typeface="Lora Medium"/>
            </a:endParaRPr>
          </a:p>
          <a:p>
            <a:pPr marL="0" marR="63500" lvl="0" indent="0" algn="ctr" rtl="0">
              <a:lnSpc>
                <a:spcPct val="115000"/>
              </a:lnSpc>
              <a:spcBef>
                <a:spcPts val="400"/>
              </a:spcBef>
              <a:spcAft>
                <a:spcPts val="0"/>
              </a:spcAft>
              <a:buClr>
                <a:schemeClr val="dk1"/>
              </a:buClr>
              <a:buSzPts val="1100"/>
              <a:buFont typeface="Arial"/>
              <a:buNone/>
            </a:pPr>
            <a:r>
              <a:rPr lang="en-US" sz="2300">
                <a:solidFill>
                  <a:schemeClr val="lt1"/>
                </a:solidFill>
                <a:latin typeface="Lora Medium"/>
                <a:ea typeface="Lora Medium"/>
                <a:cs typeface="Lora Medium"/>
                <a:sym typeface="Lora Medium"/>
              </a:rPr>
              <a:t>Föräldramöte - P17 specifikt  </a:t>
            </a:r>
            <a:endParaRPr sz="2300">
              <a:solidFill>
                <a:schemeClr val="lt1"/>
              </a:solidFill>
              <a:latin typeface="Lora Medium"/>
              <a:ea typeface="Lora Medium"/>
              <a:cs typeface="Lora Medium"/>
              <a:sym typeface="Lora Medium"/>
            </a:endParaRPr>
          </a:p>
          <a:p>
            <a:pPr marL="0" marR="63500" lvl="0" indent="0" algn="ctr" rtl="0">
              <a:lnSpc>
                <a:spcPct val="115000"/>
              </a:lnSpc>
              <a:spcBef>
                <a:spcPts val="400"/>
              </a:spcBef>
              <a:spcAft>
                <a:spcPts val="0"/>
              </a:spcAft>
              <a:buClr>
                <a:schemeClr val="dk1"/>
              </a:buClr>
              <a:buSzPts val="1100"/>
              <a:buFont typeface="Arial"/>
              <a:buNone/>
            </a:pPr>
            <a:r>
              <a:rPr lang="en-US" sz="1200">
                <a:solidFill>
                  <a:schemeClr val="lt1"/>
                </a:solidFill>
                <a:latin typeface="Lora Medium"/>
                <a:ea typeface="Lora Medium"/>
                <a:cs typeface="Lora Medium"/>
                <a:sym typeface="Lora Medium"/>
              </a:rPr>
              <a:t>6/4-2025</a:t>
            </a:r>
            <a:endParaRPr sz="1200">
              <a:solidFill>
                <a:schemeClr val="lt1"/>
              </a:solidFill>
              <a:latin typeface="Lora Medium"/>
              <a:ea typeface="Lora Medium"/>
              <a:cs typeface="Lora Medium"/>
              <a:sym typeface="Lora Medium"/>
            </a:endParaRPr>
          </a:p>
          <a:p>
            <a:pPr marL="0" marR="63500" lvl="0" indent="0" algn="ctr" rtl="0">
              <a:lnSpc>
                <a:spcPct val="95000"/>
              </a:lnSpc>
              <a:spcBef>
                <a:spcPts val="400"/>
              </a:spcBef>
              <a:spcAft>
                <a:spcPts val="0"/>
              </a:spcAft>
              <a:buClr>
                <a:schemeClr val="dk1"/>
              </a:buClr>
              <a:buSzPts val="358"/>
              <a:buFont typeface="Arial"/>
              <a:buNone/>
            </a:pPr>
            <a:endParaRPr sz="1177">
              <a:solidFill>
                <a:srgbClr val="464646"/>
              </a:solidFill>
              <a:latin typeface="Lora Medium"/>
              <a:ea typeface="Lora Medium"/>
              <a:cs typeface="Lora Medium"/>
              <a:sym typeface="Lora Medium"/>
            </a:endParaRPr>
          </a:p>
          <a:p>
            <a:pPr marL="0" lvl="0" indent="0" algn="ctr" rtl="0">
              <a:lnSpc>
                <a:spcPct val="80000"/>
              </a:lnSpc>
              <a:spcBef>
                <a:spcPts val="0"/>
              </a:spcBef>
              <a:spcAft>
                <a:spcPts val="0"/>
              </a:spcAft>
              <a:buSzPts val="358"/>
              <a:buNone/>
            </a:pPr>
            <a:endParaRPr sz="1210">
              <a:latin typeface="Lora Medium"/>
              <a:ea typeface="Lora Medium"/>
              <a:cs typeface="Lora Medium"/>
              <a:sym typeface="Lora Medium"/>
            </a:endParaRPr>
          </a:p>
        </p:txBody>
      </p:sp>
      <p:pic>
        <p:nvPicPr>
          <p:cNvPr id="63" name="Google Shape;63;p22"/>
          <p:cNvPicPr preferRelativeResize="0"/>
          <p:nvPr/>
        </p:nvPicPr>
        <p:blipFill rotWithShape="1">
          <a:blip r:embed="rId3">
            <a:alphaModFix/>
          </a:blip>
          <a:srcRect/>
          <a:stretch/>
        </p:blipFill>
        <p:spPr>
          <a:xfrm>
            <a:off x="199875" y="182638"/>
            <a:ext cx="1562100" cy="1552575"/>
          </a:xfrm>
          <a:prstGeom prst="rect">
            <a:avLst/>
          </a:prstGeom>
          <a:noFill/>
          <a:ln>
            <a:noFill/>
          </a:ln>
        </p:spPr>
      </p:pic>
      <p:pic>
        <p:nvPicPr>
          <p:cNvPr id="64" name="Google Shape;64;p22"/>
          <p:cNvPicPr preferRelativeResize="0"/>
          <p:nvPr/>
        </p:nvPicPr>
        <p:blipFill rotWithShape="1">
          <a:blip r:embed="rId4">
            <a:alphaModFix/>
          </a:blip>
          <a:srcRect/>
          <a:stretch/>
        </p:blipFill>
        <p:spPr>
          <a:xfrm>
            <a:off x="2061579" y="817970"/>
            <a:ext cx="6141504" cy="33958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3"/>
          <p:cNvSpPr/>
          <p:nvPr/>
        </p:nvSpPr>
        <p:spPr>
          <a:xfrm>
            <a:off x="0" y="0"/>
            <a:ext cx="2880600" cy="5143500"/>
          </a:xfrm>
          <a:prstGeom prst="rect">
            <a:avLst/>
          </a:prstGeom>
          <a:solidFill>
            <a:srgbClr val="36A358"/>
          </a:solidFill>
          <a:ln w="9525" cap="flat" cmpd="sng">
            <a:solidFill>
              <a:srgbClr val="36A3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 name="Google Shape;71;p23"/>
          <p:cNvPicPr preferRelativeResize="0"/>
          <p:nvPr/>
        </p:nvPicPr>
        <p:blipFill rotWithShape="1">
          <a:blip r:embed="rId3">
            <a:alphaModFix/>
          </a:blip>
          <a:srcRect/>
          <a:stretch/>
        </p:blipFill>
        <p:spPr>
          <a:xfrm>
            <a:off x="461736" y="249492"/>
            <a:ext cx="978073" cy="972107"/>
          </a:xfrm>
          <a:prstGeom prst="rect">
            <a:avLst/>
          </a:prstGeom>
          <a:noFill/>
          <a:ln>
            <a:noFill/>
          </a:ln>
        </p:spPr>
      </p:pic>
      <p:sp>
        <p:nvSpPr>
          <p:cNvPr id="72" name="Google Shape;72;p23"/>
          <p:cNvSpPr txBox="1">
            <a:spLocks noGrp="1"/>
          </p:cNvSpPr>
          <p:nvPr>
            <p:ph type="body" idx="1"/>
          </p:nvPr>
        </p:nvSpPr>
        <p:spPr>
          <a:xfrm>
            <a:off x="539552" y="1329612"/>
            <a:ext cx="3456300" cy="3726300"/>
          </a:xfrm>
          <a:prstGeom prst="rect">
            <a:avLst/>
          </a:prstGeom>
          <a:noFill/>
          <a:ln>
            <a:noFill/>
          </a:ln>
        </p:spPr>
        <p:txBody>
          <a:bodyPr spcFirstLastPara="1" wrap="square" lIns="91425" tIns="45700" rIns="91425" bIns="45700" anchor="t" anchorCtr="0">
            <a:noAutofit/>
          </a:bodyPr>
          <a:lstStyle/>
          <a:p>
            <a:pPr marL="109728" lvl="0" indent="0" algn="l" rtl="0">
              <a:lnSpc>
                <a:spcPct val="115000"/>
              </a:lnSpc>
              <a:spcBef>
                <a:spcPts val="0"/>
              </a:spcBef>
              <a:spcAft>
                <a:spcPts val="0"/>
              </a:spcAft>
              <a:buClr>
                <a:schemeClr val="dk1"/>
              </a:buClr>
              <a:buSzPts val="1600"/>
              <a:buNone/>
            </a:pPr>
            <a:endParaRPr sz="2000"/>
          </a:p>
          <a:p>
            <a:pPr marL="365760" lvl="0" indent="-174750" algn="l" rtl="0">
              <a:lnSpc>
                <a:spcPct val="115000"/>
              </a:lnSpc>
              <a:spcBef>
                <a:spcPts val="600"/>
              </a:spcBef>
              <a:spcAft>
                <a:spcPts val="0"/>
              </a:spcAft>
              <a:buClr>
                <a:schemeClr val="dk1"/>
              </a:buClr>
              <a:buSzPts val="1280"/>
              <a:buFont typeface="Arial"/>
              <a:buNone/>
            </a:pPr>
            <a:endParaRPr sz="1600"/>
          </a:p>
          <a:p>
            <a:pPr marL="365760" lvl="0" indent="-174750" algn="l" rtl="0">
              <a:lnSpc>
                <a:spcPct val="115000"/>
              </a:lnSpc>
              <a:spcBef>
                <a:spcPts val="600"/>
              </a:spcBef>
              <a:spcAft>
                <a:spcPts val="0"/>
              </a:spcAft>
              <a:buClr>
                <a:schemeClr val="dk1"/>
              </a:buClr>
              <a:buSzPts val="1280"/>
              <a:buFont typeface="Arial"/>
              <a:buNone/>
            </a:pPr>
            <a:endParaRPr sz="1600"/>
          </a:p>
          <a:p>
            <a:pPr marL="109728" lvl="0" indent="0" algn="l" rtl="0">
              <a:lnSpc>
                <a:spcPct val="115000"/>
              </a:lnSpc>
              <a:spcBef>
                <a:spcPts val="600"/>
              </a:spcBef>
              <a:spcAft>
                <a:spcPts val="0"/>
              </a:spcAft>
              <a:buClr>
                <a:schemeClr val="dk1"/>
              </a:buClr>
              <a:buSzPts val="960"/>
              <a:buNone/>
            </a:pPr>
            <a:endParaRPr sz="1200"/>
          </a:p>
        </p:txBody>
      </p:sp>
      <p:sp>
        <p:nvSpPr>
          <p:cNvPr id="73" name="Google Shape;73;p23"/>
          <p:cNvSpPr txBox="1"/>
          <p:nvPr/>
        </p:nvSpPr>
        <p:spPr>
          <a:xfrm>
            <a:off x="539552" y="1329612"/>
            <a:ext cx="8157600" cy="3726300"/>
          </a:xfrm>
          <a:prstGeom prst="rect">
            <a:avLst/>
          </a:prstGeom>
          <a:noFill/>
          <a:ln>
            <a:noFill/>
          </a:ln>
        </p:spPr>
        <p:txBody>
          <a:bodyPr spcFirstLastPara="1" wrap="square" lIns="91425" tIns="45700" rIns="91425" bIns="45700" anchor="t" anchorCtr="0">
            <a:noAutofit/>
          </a:bodyPr>
          <a:lstStyle/>
          <a:p>
            <a:pPr marL="365760" marR="0" lvl="0" indent="-154432" algn="l" rtl="0">
              <a:lnSpc>
                <a:spcPct val="100000"/>
              </a:lnSpc>
              <a:spcBef>
                <a:spcPts val="0"/>
              </a:spcBef>
              <a:spcAft>
                <a:spcPts val="0"/>
              </a:spcAft>
              <a:buClr>
                <a:srgbClr val="000000"/>
              </a:buClr>
              <a:buSzPts val="1600"/>
              <a:buFont typeface="Arial"/>
              <a:buNone/>
            </a:pPr>
            <a:endParaRPr sz="2000" b="0" i="0" u="none" strike="noStrike" cap="none">
              <a:solidFill>
                <a:srgbClr val="000000"/>
              </a:solidFill>
              <a:latin typeface="Lucida Sans"/>
              <a:ea typeface="Lucida Sans"/>
              <a:cs typeface="Lucida Sans"/>
              <a:sym typeface="Lucida Sans"/>
            </a:endParaRPr>
          </a:p>
          <a:p>
            <a:pPr marL="365760" marR="0" lvl="0" indent="-154432" algn="l" rtl="0">
              <a:lnSpc>
                <a:spcPct val="100000"/>
              </a:lnSpc>
              <a:spcBef>
                <a:spcPts val="600"/>
              </a:spcBef>
              <a:spcAft>
                <a:spcPts val="0"/>
              </a:spcAft>
              <a:buClr>
                <a:srgbClr val="000000"/>
              </a:buClr>
              <a:buSzPts val="1600"/>
              <a:buFont typeface="Arial"/>
              <a:buNone/>
            </a:pPr>
            <a:endParaRPr sz="2000" b="0" i="0" u="none" strike="noStrike" cap="none">
              <a:solidFill>
                <a:srgbClr val="000000"/>
              </a:solidFill>
              <a:latin typeface="Lucida Sans"/>
              <a:ea typeface="Lucida Sans"/>
              <a:cs typeface="Lucida Sans"/>
              <a:sym typeface="Lucida Sans"/>
            </a:endParaRPr>
          </a:p>
          <a:p>
            <a:pPr marL="365760" marR="0" lvl="0" indent="-154432" algn="l" rtl="0">
              <a:lnSpc>
                <a:spcPct val="100000"/>
              </a:lnSpc>
              <a:spcBef>
                <a:spcPts val="600"/>
              </a:spcBef>
              <a:spcAft>
                <a:spcPts val="0"/>
              </a:spcAft>
              <a:buClr>
                <a:srgbClr val="000000"/>
              </a:buClr>
              <a:buSzPts val="1600"/>
              <a:buFont typeface="Arial"/>
              <a:buNone/>
            </a:pPr>
            <a:endParaRPr sz="2000" b="0" i="0" u="none" strike="noStrike" cap="none">
              <a:solidFill>
                <a:srgbClr val="000000"/>
              </a:solidFill>
              <a:latin typeface="Lucida Sans"/>
              <a:ea typeface="Lucida Sans"/>
              <a:cs typeface="Lucida Sans"/>
              <a:sym typeface="Lucida Sans"/>
            </a:endParaRPr>
          </a:p>
          <a:p>
            <a:pPr marL="365760" marR="0" lvl="0" indent="-174750" algn="l" rtl="0">
              <a:lnSpc>
                <a:spcPct val="100000"/>
              </a:lnSpc>
              <a:spcBef>
                <a:spcPts val="600"/>
              </a:spcBef>
              <a:spcAft>
                <a:spcPts val="0"/>
              </a:spcAft>
              <a:buClr>
                <a:srgbClr val="000000"/>
              </a:buClr>
              <a:buSzPts val="1280"/>
              <a:buFont typeface="Arial"/>
              <a:buNone/>
            </a:pPr>
            <a:endParaRPr sz="1600" b="0" i="0" u="none" strike="noStrike" cap="none">
              <a:solidFill>
                <a:srgbClr val="000000"/>
              </a:solidFill>
              <a:latin typeface="Lucida Sans"/>
              <a:ea typeface="Lucida Sans"/>
              <a:cs typeface="Lucida Sans"/>
              <a:sym typeface="Lucida Sans"/>
            </a:endParaRPr>
          </a:p>
          <a:p>
            <a:pPr marL="365760" marR="0" lvl="0" indent="-174750" algn="l" rtl="0">
              <a:lnSpc>
                <a:spcPct val="100000"/>
              </a:lnSpc>
              <a:spcBef>
                <a:spcPts val="600"/>
              </a:spcBef>
              <a:spcAft>
                <a:spcPts val="0"/>
              </a:spcAft>
              <a:buClr>
                <a:srgbClr val="000000"/>
              </a:buClr>
              <a:buSzPts val="1280"/>
              <a:buFont typeface="Arial"/>
              <a:buNone/>
            </a:pPr>
            <a:endParaRPr sz="1600" b="0" i="0" u="none" strike="noStrike" cap="none">
              <a:solidFill>
                <a:srgbClr val="000000"/>
              </a:solidFill>
              <a:latin typeface="Lucida Sans"/>
              <a:ea typeface="Lucida Sans"/>
              <a:cs typeface="Lucida Sans"/>
              <a:sym typeface="Lucida Sans"/>
            </a:endParaRPr>
          </a:p>
          <a:p>
            <a:pPr marL="109728" marR="0" lvl="0" indent="0" algn="l" rtl="0">
              <a:lnSpc>
                <a:spcPct val="100000"/>
              </a:lnSpc>
              <a:spcBef>
                <a:spcPts val="600"/>
              </a:spcBef>
              <a:spcAft>
                <a:spcPts val="0"/>
              </a:spcAft>
              <a:buClr>
                <a:srgbClr val="000000"/>
              </a:buClr>
              <a:buSzPts val="960"/>
              <a:buFont typeface="Noto Sans Symbols"/>
              <a:buNone/>
            </a:pPr>
            <a:endParaRPr sz="1200" b="0" i="0" u="none" strike="noStrike" cap="none">
              <a:solidFill>
                <a:srgbClr val="000000"/>
              </a:solidFill>
              <a:latin typeface="Lucida Sans"/>
              <a:ea typeface="Lucida Sans"/>
              <a:cs typeface="Lucida Sans"/>
              <a:sym typeface="Lucida Sans"/>
            </a:endParaRPr>
          </a:p>
        </p:txBody>
      </p:sp>
      <p:pic>
        <p:nvPicPr>
          <p:cNvPr id="74" name="Google Shape;74;p23"/>
          <p:cNvPicPr preferRelativeResize="0"/>
          <p:nvPr/>
        </p:nvPicPr>
        <p:blipFill rotWithShape="1">
          <a:blip r:embed="rId4">
            <a:alphaModFix/>
          </a:blip>
          <a:srcRect/>
          <a:stretch/>
        </p:blipFill>
        <p:spPr>
          <a:xfrm>
            <a:off x="5730450" y="1614365"/>
            <a:ext cx="1685925" cy="276225"/>
          </a:xfrm>
          <a:prstGeom prst="rect">
            <a:avLst/>
          </a:prstGeom>
          <a:noFill/>
          <a:ln>
            <a:noFill/>
          </a:ln>
        </p:spPr>
      </p:pic>
      <p:sp>
        <p:nvSpPr>
          <p:cNvPr id="75" name="Google Shape;75;p23"/>
          <p:cNvSpPr txBox="1"/>
          <p:nvPr/>
        </p:nvSpPr>
        <p:spPr>
          <a:xfrm>
            <a:off x="1325881" y="249499"/>
            <a:ext cx="8780244" cy="607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520"/>
              <a:buFont typeface="Lucida Sans"/>
              <a:buNone/>
            </a:pPr>
            <a:r>
              <a:rPr lang="en-US" sz="3600" b="0" i="0" u="none" strike="noStrike" cap="none">
                <a:solidFill>
                  <a:srgbClr val="000000"/>
                </a:solidFill>
                <a:latin typeface="Lora SemiBold"/>
                <a:ea typeface="Lora SemiBold"/>
                <a:cs typeface="Lora SemiBold"/>
                <a:sym typeface="Lora SemiBold"/>
              </a:rPr>
              <a:t>P17: Vision och långsiktiga mål</a:t>
            </a:r>
            <a:endParaRPr sz="3600" b="0" i="0" u="none" strike="noStrike" cap="none">
              <a:solidFill>
                <a:srgbClr val="000000"/>
              </a:solidFill>
              <a:latin typeface="Lora SemiBold"/>
              <a:ea typeface="Lora SemiBold"/>
              <a:cs typeface="Lora SemiBold"/>
              <a:sym typeface="Lora SemiBold"/>
            </a:endParaRPr>
          </a:p>
        </p:txBody>
      </p:sp>
      <p:sp>
        <p:nvSpPr>
          <p:cNvPr id="76" name="Google Shape;76;p23"/>
          <p:cNvSpPr txBox="1"/>
          <p:nvPr/>
        </p:nvSpPr>
        <p:spPr>
          <a:xfrm>
            <a:off x="3225475" y="798251"/>
            <a:ext cx="5823275" cy="4167900"/>
          </a:xfrm>
          <a:prstGeom prst="rect">
            <a:avLst/>
          </a:prstGeom>
          <a:noFill/>
          <a:ln>
            <a:noFill/>
          </a:ln>
        </p:spPr>
        <p:txBody>
          <a:bodyPr spcFirstLastPara="1" wrap="square" lIns="91425" tIns="45700" rIns="91425" bIns="45700" anchor="t" anchorCtr="0">
            <a:noAutofit/>
          </a:bodyPr>
          <a:lstStyle/>
          <a:p>
            <a:pPr marL="82296" marR="0" lvl="0" indent="0" algn="l" rtl="0">
              <a:lnSpc>
                <a:spcPct val="100000"/>
              </a:lnSpc>
              <a:spcBef>
                <a:spcPts val="0"/>
              </a:spcBef>
              <a:spcAft>
                <a:spcPts val="0"/>
              </a:spcAft>
              <a:buClr>
                <a:srgbClr val="000000"/>
              </a:buClr>
              <a:buSzPts val="1000"/>
              <a:buFont typeface="Arial"/>
              <a:buNone/>
            </a:pPr>
            <a:br>
              <a:rPr lang="en-US" sz="1000" b="1" i="0" u="none" strike="noStrike" cap="none">
                <a:solidFill>
                  <a:srgbClr val="000000"/>
                </a:solidFill>
                <a:latin typeface="Lora"/>
                <a:ea typeface="Lora"/>
                <a:cs typeface="Lora"/>
                <a:sym typeface="Lora"/>
              </a:rPr>
            </a:br>
            <a:endParaRPr sz="4050" b="0" i="0" u="none" strike="noStrike" cap="none">
              <a:solidFill>
                <a:srgbClr val="000000"/>
              </a:solidFill>
              <a:latin typeface="Arial"/>
              <a:ea typeface="Arial"/>
              <a:cs typeface="Arial"/>
              <a:sym typeface="Arial"/>
            </a:endParaRPr>
          </a:p>
          <a:p>
            <a:pPr marL="468058" marR="0" lvl="0" indent="-385763" algn="l" rtl="0">
              <a:lnSpc>
                <a:spcPct val="100000"/>
              </a:lnSpc>
              <a:spcBef>
                <a:spcPts val="0"/>
              </a:spcBef>
              <a:spcAft>
                <a:spcPts val="0"/>
              </a:spcAft>
              <a:buClr>
                <a:srgbClr val="000000"/>
              </a:buClr>
              <a:buSzPts val="1400"/>
              <a:buFont typeface="Arial"/>
              <a:buAutoNum type="arabicPeriod"/>
            </a:pPr>
            <a:r>
              <a:rPr lang="en-US" sz="1400" b="1" i="0" u="none" strike="noStrike" cap="none">
                <a:solidFill>
                  <a:srgbClr val="000000"/>
                </a:solidFill>
                <a:latin typeface="Lora Medium"/>
                <a:ea typeface="Lora Medium"/>
                <a:cs typeface="Lora Medium"/>
                <a:sym typeface="Lora Medium"/>
              </a:rPr>
              <a:t>Positiv och underhållande fotboll</a:t>
            </a:r>
            <a:br>
              <a:rPr lang="en-US" sz="1400" b="1" i="0" u="none" strike="noStrike" cap="none">
                <a:solidFill>
                  <a:srgbClr val="000000"/>
                </a:solidFill>
                <a:latin typeface="Lora Medium"/>
                <a:ea typeface="Lora Medium"/>
                <a:cs typeface="Lora Medium"/>
                <a:sym typeface="Lora Medium"/>
              </a:rPr>
            </a:br>
            <a:r>
              <a:rPr lang="en-US" sz="1400" b="0" i="0" u="none" strike="noStrike" cap="none">
                <a:solidFill>
                  <a:srgbClr val="000000"/>
                </a:solidFill>
                <a:latin typeface="Lora Medium"/>
                <a:ea typeface="Lora Medium"/>
                <a:cs typeface="Lora Medium"/>
                <a:sym typeface="Lora Medium"/>
              </a:rPr>
              <a:t>alla spelare är delaktiga och vill ha bollen</a:t>
            </a:r>
            <a:br>
              <a:rPr lang="en-US" sz="1400" b="0" i="0" u="none" strike="noStrike" cap="none">
                <a:solidFill>
                  <a:srgbClr val="000000"/>
                </a:solidFill>
                <a:latin typeface="Lora Medium"/>
                <a:ea typeface="Lora Medium"/>
                <a:cs typeface="Lora Medium"/>
                <a:sym typeface="Lora Medium"/>
              </a:rPr>
            </a:br>
            <a:endParaRPr sz="1400" b="0" i="0" u="none" strike="noStrike" cap="none">
              <a:solidFill>
                <a:srgbClr val="000000"/>
              </a:solidFill>
              <a:latin typeface="Lora Medium"/>
              <a:ea typeface="Lora Medium"/>
              <a:cs typeface="Lora Medium"/>
              <a:sym typeface="Lora Medium"/>
            </a:endParaRPr>
          </a:p>
          <a:p>
            <a:pPr marL="468058" marR="0" lvl="0" indent="-385763" algn="l" rtl="0">
              <a:lnSpc>
                <a:spcPct val="100000"/>
              </a:lnSpc>
              <a:spcBef>
                <a:spcPts val="0"/>
              </a:spcBef>
              <a:spcAft>
                <a:spcPts val="0"/>
              </a:spcAft>
              <a:buClr>
                <a:srgbClr val="000000"/>
              </a:buClr>
              <a:buSzPts val="1400"/>
              <a:buFont typeface="Arial"/>
              <a:buAutoNum type="arabicPeriod"/>
            </a:pPr>
            <a:r>
              <a:rPr lang="en-US" sz="1400" b="1" i="0" u="none" strike="noStrike" cap="none">
                <a:solidFill>
                  <a:srgbClr val="000000"/>
                </a:solidFill>
                <a:latin typeface="Lora Medium"/>
                <a:ea typeface="Lora Medium"/>
                <a:cs typeface="Lora Medium"/>
                <a:sym typeface="Lora Medium"/>
              </a:rPr>
              <a:t>P17, ett glatt gäng många år framöver</a:t>
            </a:r>
            <a:br>
              <a:rPr lang="en-US" sz="1400" b="1" i="0" u="none" strike="noStrike" cap="none">
                <a:solidFill>
                  <a:srgbClr val="000000"/>
                </a:solidFill>
                <a:latin typeface="Lora Medium"/>
                <a:ea typeface="Lora Medium"/>
                <a:cs typeface="Lora Medium"/>
                <a:sym typeface="Lora Medium"/>
              </a:rPr>
            </a:br>
            <a:r>
              <a:rPr lang="en-US" sz="1400" b="0" i="0" u="none" strike="noStrike" cap="none">
                <a:solidFill>
                  <a:srgbClr val="000000"/>
                </a:solidFill>
                <a:latin typeface="Lora Medium"/>
                <a:ea typeface="Lora Medium"/>
                <a:cs typeface="Lora Medium"/>
                <a:sym typeface="Lora Medium"/>
              </a:rPr>
              <a:t>så många spelare som möjligt fortsätter och tycker det är kul att träna och spela match med Hestrafors</a:t>
            </a:r>
            <a:endParaRPr sz="1400" b="0" i="0" u="none" strike="noStrike" cap="none">
              <a:solidFill>
                <a:srgbClr val="000000"/>
              </a:solidFill>
              <a:latin typeface="Lora Medium"/>
              <a:ea typeface="Lora Medium"/>
              <a:cs typeface="Lora Medium"/>
              <a:sym typeface="Lora Medium"/>
            </a:endParaRPr>
          </a:p>
          <a:p>
            <a:pPr marL="0" marR="0" lvl="0" indent="0" algn="l" rtl="0">
              <a:lnSpc>
                <a:spcPct val="100000"/>
              </a:lnSpc>
              <a:spcBef>
                <a:spcPts val="600"/>
              </a:spcBef>
              <a:spcAft>
                <a:spcPts val="0"/>
              </a:spcAft>
              <a:buClr>
                <a:srgbClr val="000000"/>
              </a:buClr>
              <a:buSzPts val="1000"/>
              <a:buFont typeface="Arial"/>
              <a:buNone/>
            </a:pPr>
            <a:endParaRPr sz="1000" b="1" i="0" u="none" strike="noStrike" cap="none">
              <a:solidFill>
                <a:srgbClr val="000000"/>
              </a:solidFill>
              <a:latin typeface="Lora"/>
              <a:ea typeface="Lora"/>
              <a:cs typeface="Lora"/>
              <a:sym typeface="Lora"/>
            </a:endParaRPr>
          </a:p>
          <a:p>
            <a:pPr marL="0" marR="0" lvl="0" indent="0" algn="l" rtl="0">
              <a:lnSpc>
                <a:spcPct val="100000"/>
              </a:lnSpc>
              <a:spcBef>
                <a:spcPts val="600"/>
              </a:spcBef>
              <a:spcAft>
                <a:spcPts val="0"/>
              </a:spcAft>
              <a:buClr>
                <a:srgbClr val="000000"/>
              </a:buClr>
              <a:buSzPts val="1000"/>
              <a:buFont typeface="Arial"/>
              <a:buNone/>
            </a:pPr>
            <a:endParaRPr sz="1000" b="1" i="0" u="none" strike="noStrike" cap="none">
              <a:solidFill>
                <a:srgbClr val="000000"/>
              </a:solidFill>
              <a:latin typeface="Lora"/>
              <a:ea typeface="Lora"/>
              <a:cs typeface="Lora"/>
              <a:sym typeface="Lora"/>
            </a:endParaRPr>
          </a:p>
          <a:p>
            <a:pPr marL="0" marR="0" lvl="0" indent="0" algn="l" rtl="0">
              <a:lnSpc>
                <a:spcPct val="100000"/>
              </a:lnSpc>
              <a:spcBef>
                <a:spcPts val="600"/>
              </a:spcBef>
              <a:spcAft>
                <a:spcPts val="0"/>
              </a:spcAft>
              <a:buClr>
                <a:srgbClr val="000000"/>
              </a:buClr>
              <a:buSzPts val="1000"/>
              <a:buFont typeface="Arial"/>
              <a:buNone/>
            </a:pPr>
            <a:endParaRPr sz="1000" b="1" i="0" u="none" strike="noStrike" cap="none">
              <a:solidFill>
                <a:srgbClr val="000000"/>
              </a:solidFill>
              <a:latin typeface="Lora"/>
              <a:ea typeface="Lora"/>
              <a:cs typeface="Lora"/>
              <a:sym typeface="Lora"/>
            </a:endParaRPr>
          </a:p>
          <a:p>
            <a:pPr marL="109728" marR="0" lvl="0" indent="0" algn="l" rtl="0">
              <a:lnSpc>
                <a:spcPct val="100000"/>
              </a:lnSpc>
              <a:spcBef>
                <a:spcPts val="600"/>
              </a:spcBef>
              <a:spcAft>
                <a:spcPts val="0"/>
              </a:spcAft>
              <a:buClr>
                <a:srgbClr val="000000"/>
              </a:buClr>
              <a:buSzPts val="1600"/>
              <a:buFont typeface="Noto Sans Symbols"/>
              <a:buNone/>
            </a:pPr>
            <a:endParaRPr sz="1000" b="0" i="0" u="none" strike="noStrike" cap="none">
              <a:solidFill>
                <a:srgbClr val="000000"/>
              </a:solidFill>
              <a:latin typeface="Lora Medium"/>
              <a:ea typeface="Lora Medium"/>
              <a:cs typeface="Lora Medium"/>
              <a:sym typeface="Lora Medium"/>
            </a:endParaRPr>
          </a:p>
        </p:txBody>
      </p:sp>
      <p:sp>
        <p:nvSpPr>
          <p:cNvPr id="77" name="Google Shape;77;p23"/>
          <p:cNvSpPr txBox="1"/>
          <p:nvPr/>
        </p:nvSpPr>
        <p:spPr>
          <a:xfrm>
            <a:off x="384425" y="1614375"/>
            <a:ext cx="2496300" cy="3103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1" i="0" u="none" strike="noStrike" cap="none">
                <a:solidFill>
                  <a:srgbClr val="FFFFFF"/>
                </a:solidFill>
                <a:latin typeface="Lora"/>
                <a:ea typeface="Lora"/>
                <a:cs typeface="Lora"/>
                <a:sym typeface="Lora"/>
              </a:rPr>
              <a:t>Norra Europas</a:t>
            </a:r>
            <a:br>
              <a:rPr lang="en-US" sz="1100" b="1" i="0" u="none" strike="noStrike" cap="none">
                <a:solidFill>
                  <a:srgbClr val="FFFFFF"/>
                </a:solidFill>
                <a:latin typeface="Lora"/>
                <a:ea typeface="Lora"/>
                <a:cs typeface="Lora"/>
                <a:sym typeface="Lora"/>
              </a:rPr>
            </a:br>
            <a:r>
              <a:rPr lang="en-US" sz="2000" b="1" i="0" u="none" strike="noStrike" cap="none">
                <a:solidFill>
                  <a:srgbClr val="FFFFFF"/>
                </a:solidFill>
                <a:latin typeface="Lora"/>
                <a:ea typeface="Lora"/>
                <a:cs typeface="Lora"/>
                <a:sym typeface="Lora"/>
              </a:rPr>
              <a:t>spelgladaste lag!</a:t>
            </a:r>
            <a:br>
              <a:rPr lang="en-US" sz="2000" b="1" i="0" u="none" strike="noStrike" cap="none">
                <a:solidFill>
                  <a:srgbClr val="FFFFFF"/>
                </a:solidFill>
                <a:latin typeface="Lora"/>
                <a:ea typeface="Lora"/>
                <a:cs typeface="Lora"/>
                <a:sym typeface="Lora"/>
              </a:rPr>
            </a:br>
            <a:endParaRPr sz="2000" b="1" i="0" u="none" strike="noStrike" cap="none">
              <a:solidFill>
                <a:srgbClr val="FFFFFF"/>
              </a:solidFill>
              <a:latin typeface="Lora"/>
              <a:ea typeface="Lora"/>
              <a:cs typeface="Lora"/>
              <a:sym typeface="Lora"/>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FFFFFF"/>
              </a:solidFill>
              <a:latin typeface="Lora Medium"/>
              <a:ea typeface="Lora Medium"/>
              <a:cs typeface="Lora Medium"/>
              <a:sym typeface="Lora Medium"/>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FFFFFF"/>
              </a:solidFill>
              <a:latin typeface="Lora Medium"/>
              <a:ea typeface="Lora Medium"/>
              <a:cs typeface="Lora Medium"/>
              <a:sym typeface="Lora Medium"/>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Lora Medium"/>
              <a:ea typeface="Lora Medium"/>
              <a:cs typeface="Lora Medium"/>
              <a:sym typeface="Lora Medium"/>
            </a:endParaRPr>
          </a:p>
        </p:txBody>
      </p:sp>
      <p:pic>
        <p:nvPicPr>
          <p:cNvPr id="78" name="Google Shape;78;p23"/>
          <p:cNvPicPr preferRelativeResize="0"/>
          <p:nvPr/>
        </p:nvPicPr>
        <p:blipFill rotWithShape="1">
          <a:blip r:embed="rId5">
            <a:alphaModFix/>
          </a:blip>
          <a:srcRect/>
          <a:stretch/>
        </p:blipFill>
        <p:spPr>
          <a:xfrm>
            <a:off x="4024833" y="3943349"/>
            <a:ext cx="5023917" cy="11125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0"/>
          <p:cNvSpPr/>
          <p:nvPr/>
        </p:nvSpPr>
        <p:spPr>
          <a:xfrm>
            <a:off x="0" y="0"/>
            <a:ext cx="2880600" cy="5143500"/>
          </a:xfrm>
          <a:prstGeom prst="rect">
            <a:avLst/>
          </a:prstGeom>
          <a:solidFill>
            <a:srgbClr val="36A358"/>
          </a:solidFill>
          <a:ln w="9525" cap="flat" cmpd="sng">
            <a:solidFill>
              <a:srgbClr val="36A3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5" name="Google Shape;85;p20"/>
          <p:cNvPicPr preferRelativeResize="0"/>
          <p:nvPr/>
        </p:nvPicPr>
        <p:blipFill rotWithShape="1">
          <a:blip r:embed="rId3">
            <a:alphaModFix/>
          </a:blip>
          <a:srcRect/>
          <a:stretch/>
        </p:blipFill>
        <p:spPr>
          <a:xfrm>
            <a:off x="461736" y="249492"/>
            <a:ext cx="978073" cy="972107"/>
          </a:xfrm>
          <a:prstGeom prst="rect">
            <a:avLst/>
          </a:prstGeom>
          <a:noFill/>
          <a:ln>
            <a:noFill/>
          </a:ln>
        </p:spPr>
      </p:pic>
      <p:sp>
        <p:nvSpPr>
          <p:cNvPr id="86" name="Google Shape;86;p20"/>
          <p:cNvSpPr txBox="1">
            <a:spLocks noGrp="1"/>
          </p:cNvSpPr>
          <p:nvPr>
            <p:ph type="body" idx="1"/>
          </p:nvPr>
        </p:nvSpPr>
        <p:spPr>
          <a:xfrm>
            <a:off x="539552" y="1329612"/>
            <a:ext cx="3456300" cy="3726300"/>
          </a:xfrm>
          <a:prstGeom prst="rect">
            <a:avLst/>
          </a:prstGeom>
          <a:noFill/>
          <a:ln>
            <a:noFill/>
          </a:ln>
        </p:spPr>
        <p:txBody>
          <a:bodyPr spcFirstLastPara="1" wrap="square" lIns="91425" tIns="45700" rIns="91425" bIns="45700" anchor="t" anchorCtr="0">
            <a:noAutofit/>
          </a:bodyPr>
          <a:lstStyle/>
          <a:p>
            <a:pPr marL="109728" lvl="0" indent="0" algn="l" rtl="0">
              <a:lnSpc>
                <a:spcPct val="115000"/>
              </a:lnSpc>
              <a:spcBef>
                <a:spcPts val="0"/>
              </a:spcBef>
              <a:spcAft>
                <a:spcPts val="0"/>
              </a:spcAft>
              <a:buClr>
                <a:schemeClr val="dk1"/>
              </a:buClr>
              <a:buSzPts val="1600"/>
              <a:buNone/>
            </a:pPr>
            <a:endParaRPr sz="2000"/>
          </a:p>
          <a:p>
            <a:pPr marL="365760" lvl="0" indent="-174750" algn="l" rtl="0">
              <a:lnSpc>
                <a:spcPct val="115000"/>
              </a:lnSpc>
              <a:spcBef>
                <a:spcPts val="600"/>
              </a:spcBef>
              <a:spcAft>
                <a:spcPts val="0"/>
              </a:spcAft>
              <a:buClr>
                <a:schemeClr val="dk1"/>
              </a:buClr>
              <a:buSzPts val="1280"/>
              <a:buFont typeface="Arial"/>
              <a:buNone/>
            </a:pPr>
            <a:endParaRPr sz="1600"/>
          </a:p>
          <a:p>
            <a:pPr marL="365760" lvl="0" indent="-174750" algn="l" rtl="0">
              <a:lnSpc>
                <a:spcPct val="115000"/>
              </a:lnSpc>
              <a:spcBef>
                <a:spcPts val="600"/>
              </a:spcBef>
              <a:spcAft>
                <a:spcPts val="0"/>
              </a:spcAft>
              <a:buClr>
                <a:schemeClr val="dk1"/>
              </a:buClr>
              <a:buSzPts val="1280"/>
              <a:buFont typeface="Arial"/>
              <a:buNone/>
            </a:pPr>
            <a:endParaRPr sz="1600"/>
          </a:p>
          <a:p>
            <a:pPr marL="109728" lvl="0" indent="0" algn="l" rtl="0">
              <a:lnSpc>
                <a:spcPct val="115000"/>
              </a:lnSpc>
              <a:spcBef>
                <a:spcPts val="600"/>
              </a:spcBef>
              <a:spcAft>
                <a:spcPts val="0"/>
              </a:spcAft>
              <a:buClr>
                <a:schemeClr val="dk1"/>
              </a:buClr>
              <a:buSzPts val="960"/>
              <a:buNone/>
            </a:pPr>
            <a:endParaRPr sz="1200"/>
          </a:p>
        </p:txBody>
      </p:sp>
      <p:sp>
        <p:nvSpPr>
          <p:cNvPr id="87" name="Google Shape;87;p20"/>
          <p:cNvSpPr txBox="1"/>
          <p:nvPr/>
        </p:nvSpPr>
        <p:spPr>
          <a:xfrm>
            <a:off x="539552" y="1329612"/>
            <a:ext cx="8157600" cy="3726300"/>
          </a:xfrm>
          <a:prstGeom prst="rect">
            <a:avLst/>
          </a:prstGeom>
          <a:noFill/>
          <a:ln>
            <a:noFill/>
          </a:ln>
        </p:spPr>
        <p:txBody>
          <a:bodyPr spcFirstLastPara="1" wrap="square" lIns="91425" tIns="45700" rIns="91425" bIns="45700" anchor="t" anchorCtr="0">
            <a:noAutofit/>
          </a:bodyPr>
          <a:lstStyle/>
          <a:p>
            <a:pPr marL="365760" marR="0" lvl="0" indent="-154432" algn="l" rtl="0">
              <a:lnSpc>
                <a:spcPct val="100000"/>
              </a:lnSpc>
              <a:spcBef>
                <a:spcPts val="0"/>
              </a:spcBef>
              <a:spcAft>
                <a:spcPts val="0"/>
              </a:spcAft>
              <a:buClr>
                <a:schemeClr val="dk1"/>
              </a:buClr>
              <a:buSzPts val="1600"/>
              <a:buFont typeface="Arial"/>
              <a:buNone/>
            </a:pPr>
            <a:endParaRPr sz="2000" b="0" i="0" u="none" strike="noStrike" cap="none">
              <a:solidFill>
                <a:schemeClr val="dk1"/>
              </a:solidFill>
              <a:latin typeface="Lucida Sans"/>
              <a:ea typeface="Lucida Sans"/>
              <a:cs typeface="Lucida Sans"/>
              <a:sym typeface="Lucida Sans"/>
            </a:endParaRPr>
          </a:p>
          <a:p>
            <a:pPr marL="365760" marR="0" lvl="0" indent="-154432" algn="l" rtl="0">
              <a:lnSpc>
                <a:spcPct val="100000"/>
              </a:lnSpc>
              <a:spcBef>
                <a:spcPts val="600"/>
              </a:spcBef>
              <a:spcAft>
                <a:spcPts val="0"/>
              </a:spcAft>
              <a:buClr>
                <a:schemeClr val="dk1"/>
              </a:buClr>
              <a:buSzPts val="1600"/>
              <a:buFont typeface="Arial"/>
              <a:buNone/>
            </a:pPr>
            <a:endParaRPr sz="2000" b="0" i="0" u="none" strike="noStrike" cap="none">
              <a:solidFill>
                <a:schemeClr val="dk1"/>
              </a:solidFill>
              <a:latin typeface="Lucida Sans"/>
              <a:ea typeface="Lucida Sans"/>
              <a:cs typeface="Lucida Sans"/>
              <a:sym typeface="Lucida Sans"/>
            </a:endParaRPr>
          </a:p>
          <a:p>
            <a:pPr marL="365760" marR="0" lvl="0" indent="-154432" algn="l" rtl="0">
              <a:lnSpc>
                <a:spcPct val="100000"/>
              </a:lnSpc>
              <a:spcBef>
                <a:spcPts val="600"/>
              </a:spcBef>
              <a:spcAft>
                <a:spcPts val="0"/>
              </a:spcAft>
              <a:buClr>
                <a:schemeClr val="dk1"/>
              </a:buClr>
              <a:buSzPts val="1600"/>
              <a:buFont typeface="Arial"/>
              <a:buNone/>
            </a:pPr>
            <a:endParaRPr sz="2000" b="0" i="0" u="none" strike="noStrike" cap="none">
              <a:solidFill>
                <a:schemeClr val="dk1"/>
              </a:solidFill>
              <a:latin typeface="Lucida Sans"/>
              <a:ea typeface="Lucida Sans"/>
              <a:cs typeface="Lucida Sans"/>
              <a:sym typeface="Lucida Sans"/>
            </a:endParaRPr>
          </a:p>
          <a:p>
            <a:pPr marL="365760" marR="0" lvl="0" indent="-174750" algn="l" rtl="0">
              <a:lnSpc>
                <a:spcPct val="100000"/>
              </a:lnSpc>
              <a:spcBef>
                <a:spcPts val="600"/>
              </a:spcBef>
              <a:spcAft>
                <a:spcPts val="0"/>
              </a:spcAft>
              <a:buClr>
                <a:schemeClr val="dk1"/>
              </a:buClr>
              <a:buSzPts val="1280"/>
              <a:buFont typeface="Arial"/>
              <a:buNone/>
            </a:pPr>
            <a:endParaRPr sz="1600" b="0" i="0" u="none" strike="noStrike" cap="none">
              <a:solidFill>
                <a:schemeClr val="dk1"/>
              </a:solidFill>
              <a:latin typeface="Lucida Sans"/>
              <a:ea typeface="Lucida Sans"/>
              <a:cs typeface="Lucida Sans"/>
              <a:sym typeface="Lucida Sans"/>
            </a:endParaRPr>
          </a:p>
          <a:p>
            <a:pPr marL="365760" marR="0" lvl="0" indent="-174750" algn="l" rtl="0">
              <a:lnSpc>
                <a:spcPct val="100000"/>
              </a:lnSpc>
              <a:spcBef>
                <a:spcPts val="600"/>
              </a:spcBef>
              <a:spcAft>
                <a:spcPts val="0"/>
              </a:spcAft>
              <a:buClr>
                <a:schemeClr val="dk1"/>
              </a:buClr>
              <a:buSzPts val="1280"/>
              <a:buFont typeface="Arial"/>
              <a:buNone/>
            </a:pPr>
            <a:endParaRPr sz="1600" b="0" i="0" u="none" strike="noStrike" cap="none">
              <a:solidFill>
                <a:schemeClr val="dk1"/>
              </a:solidFill>
              <a:latin typeface="Lucida Sans"/>
              <a:ea typeface="Lucida Sans"/>
              <a:cs typeface="Lucida Sans"/>
              <a:sym typeface="Lucida Sans"/>
            </a:endParaRPr>
          </a:p>
          <a:p>
            <a:pPr marL="109728" marR="0" lvl="0" indent="0" algn="l" rtl="0">
              <a:lnSpc>
                <a:spcPct val="100000"/>
              </a:lnSpc>
              <a:spcBef>
                <a:spcPts val="600"/>
              </a:spcBef>
              <a:spcAft>
                <a:spcPts val="0"/>
              </a:spcAft>
              <a:buClr>
                <a:schemeClr val="dk1"/>
              </a:buClr>
              <a:buSzPts val="960"/>
              <a:buFont typeface="Noto Sans Symbols"/>
              <a:buNone/>
            </a:pPr>
            <a:endParaRPr sz="1200" b="0" i="0" u="none" strike="noStrike" cap="none">
              <a:solidFill>
                <a:schemeClr val="dk1"/>
              </a:solidFill>
              <a:latin typeface="Lucida Sans"/>
              <a:ea typeface="Lucida Sans"/>
              <a:cs typeface="Lucida Sans"/>
              <a:sym typeface="Lucida Sans"/>
            </a:endParaRPr>
          </a:p>
        </p:txBody>
      </p:sp>
      <p:pic>
        <p:nvPicPr>
          <p:cNvPr id="88" name="Google Shape;88;p20"/>
          <p:cNvPicPr preferRelativeResize="0"/>
          <p:nvPr/>
        </p:nvPicPr>
        <p:blipFill rotWithShape="1">
          <a:blip r:embed="rId4">
            <a:alphaModFix/>
          </a:blip>
          <a:srcRect/>
          <a:stretch/>
        </p:blipFill>
        <p:spPr>
          <a:xfrm>
            <a:off x="5730450" y="1614365"/>
            <a:ext cx="1685925" cy="276225"/>
          </a:xfrm>
          <a:prstGeom prst="rect">
            <a:avLst/>
          </a:prstGeom>
          <a:noFill/>
          <a:ln>
            <a:noFill/>
          </a:ln>
        </p:spPr>
      </p:pic>
      <p:sp>
        <p:nvSpPr>
          <p:cNvPr id="89" name="Google Shape;89;p20"/>
          <p:cNvSpPr txBox="1"/>
          <p:nvPr/>
        </p:nvSpPr>
        <p:spPr>
          <a:xfrm>
            <a:off x="2940624" y="249499"/>
            <a:ext cx="7165500" cy="607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520"/>
              <a:buFont typeface="Lucida Sans"/>
              <a:buNone/>
            </a:pPr>
            <a:r>
              <a:rPr lang="en-US" sz="5400" b="0" i="0" u="none" strike="noStrike" cap="none">
                <a:solidFill>
                  <a:schemeClr val="dk1"/>
                </a:solidFill>
                <a:latin typeface="Lora SemiBold"/>
                <a:ea typeface="Lora SemiBold"/>
                <a:cs typeface="Lora SemiBold"/>
                <a:sym typeface="Lora SemiBold"/>
              </a:rPr>
              <a:t>Aktiviteter 2025 P17</a:t>
            </a:r>
            <a:endParaRPr sz="5400" b="0" i="0" u="none" strike="noStrike" cap="none">
              <a:solidFill>
                <a:schemeClr val="dk1"/>
              </a:solidFill>
              <a:latin typeface="Lora SemiBold"/>
              <a:ea typeface="Lora SemiBold"/>
              <a:cs typeface="Lora SemiBold"/>
              <a:sym typeface="Lora SemiBold"/>
            </a:endParaRPr>
          </a:p>
        </p:txBody>
      </p:sp>
      <p:sp>
        <p:nvSpPr>
          <p:cNvPr id="90" name="Google Shape;90;p20"/>
          <p:cNvSpPr txBox="1"/>
          <p:nvPr/>
        </p:nvSpPr>
        <p:spPr>
          <a:xfrm>
            <a:off x="3225475" y="798251"/>
            <a:ext cx="6321600" cy="416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Clr>
                <a:srgbClr val="000000"/>
              </a:buClr>
              <a:buSzPts val="1000"/>
              <a:buFont typeface="Arial"/>
              <a:buNone/>
            </a:pPr>
            <a:r>
              <a:rPr lang="en-US" sz="1000" b="1" i="0" u="none" strike="noStrike" cap="none">
                <a:solidFill>
                  <a:schemeClr val="dk1"/>
                </a:solidFill>
                <a:latin typeface="Lora"/>
                <a:ea typeface="Lora"/>
                <a:cs typeface="Lora"/>
                <a:sym typeface="Lora"/>
              </a:rPr>
              <a:t>Seriespel</a:t>
            </a:r>
            <a:endParaRPr sz="1000" b="1" i="0" u="none" strike="noStrike" cap="none">
              <a:solidFill>
                <a:srgbClr val="000000"/>
              </a:solidFill>
              <a:latin typeface="Lora"/>
              <a:ea typeface="Lora"/>
              <a:cs typeface="Lora"/>
              <a:sym typeface="Lora"/>
            </a:endParaRPr>
          </a:p>
          <a:p>
            <a:pPr marL="457200" marR="0" lvl="0" indent="-292100" algn="l" rtl="0">
              <a:lnSpc>
                <a:spcPct val="100000"/>
              </a:lnSpc>
              <a:spcBef>
                <a:spcPts val="600"/>
              </a:spcBef>
              <a:spcAft>
                <a:spcPts val="0"/>
              </a:spcAft>
              <a:buClr>
                <a:schemeClr val="dk1"/>
              </a:buClr>
              <a:buSzPts val="1000"/>
              <a:buFont typeface="Lora Medium"/>
              <a:buChar char="●"/>
            </a:pPr>
            <a:r>
              <a:rPr lang="en-US" sz="1000" b="0" i="0" u="none" strike="noStrike" cap="none">
                <a:solidFill>
                  <a:schemeClr val="dk1"/>
                </a:solidFill>
                <a:latin typeface="Lora Medium"/>
                <a:ea typeface="Lora Medium"/>
                <a:cs typeface="Lora Medium"/>
                <a:sym typeface="Lora Medium"/>
              </a:rPr>
              <a:t>7 spelare per lag </a:t>
            </a:r>
            <a:endParaRPr sz="1000" b="0" i="0" u="none" strike="noStrike" cap="none">
              <a:solidFill>
                <a:schemeClr val="dk1"/>
              </a:solidFill>
              <a:latin typeface="Lora Medium"/>
              <a:ea typeface="Lora Medium"/>
              <a:cs typeface="Lora Medium"/>
              <a:sym typeface="Lora Medium"/>
            </a:endParaRPr>
          </a:p>
          <a:p>
            <a:pPr marL="457200" marR="0" lvl="0" indent="-292100" algn="l" rtl="0">
              <a:lnSpc>
                <a:spcPct val="100000"/>
              </a:lnSpc>
              <a:spcBef>
                <a:spcPts val="0"/>
              </a:spcBef>
              <a:spcAft>
                <a:spcPts val="0"/>
              </a:spcAft>
              <a:buClr>
                <a:schemeClr val="dk1"/>
              </a:buClr>
              <a:buSzPts val="1000"/>
              <a:buFont typeface="Lora Medium"/>
              <a:buChar char="●"/>
            </a:pPr>
            <a:r>
              <a:rPr lang="en-US" sz="1000" b="0" i="0" u="none" strike="noStrike" cap="none">
                <a:solidFill>
                  <a:schemeClr val="dk1"/>
                </a:solidFill>
                <a:latin typeface="Lora Medium"/>
                <a:ea typeface="Lora Medium"/>
                <a:cs typeface="Lora Medium"/>
                <a:sym typeface="Lora Medium"/>
              </a:rPr>
              <a:t>Vi spelar nu 5 mot 5 (inkl. målvakt)</a:t>
            </a:r>
            <a:endParaRPr sz="1000" b="0" i="0" u="none" strike="noStrike" cap="none">
              <a:solidFill>
                <a:schemeClr val="dk1"/>
              </a:solidFill>
              <a:latin typeface="Lora Medium"/>
              <a:ea typeface="Lora Medium"/>
              <a:cs typeface="Lora Medium"/>
              <a:sym typeface="Lora Medium"/>
            </a:endParaRPr>
          </a:p>
          <a:p>
            <a:pPr marL="0" marR="0" lvl="0" indent="0" algn="l" rtl="0">
              <a:lnSpc>
                <a:spcPct val="100000"/>
              </a:lnSpc>
              <a:spcBef>
                <a:spcPts val="600"/>
              </a:spcBef>
              <a:spcAft>
                <a:spcPts val="0"/>
              </a:spcAft>
              <a:buClr>
                <a:schemeClr val="dk1"/>
              </a:buClr>
              <a:buSzPts val="1280"/>
              <a:buFont typeface="Noto Sans Symbols"/>
              <a:buNone/>
            </a:pPr>
            <a:r>
              <a:rPr lang="en-US" sz="1000" b="0" i="0" u="none" strike="noStrike" cap="none">
                <a:solidFill>
                  <a:schemeClr val="dk1"/>
                </a:solidFill>
                <a:latin typeface="Lora Medium"/>
                <a:ea typeface="Lora Medium"/>
                <a:cs typeface="Lora Medium"/>
                <a:sym typeface="Lora Medium"/>
              </a:rPr>
              <a:t>Utgångspunkten är att vi är 2 vuxna per lag, en tränare och en assisterande tränare.</a:t>
            </a:r>
            <a:endParaRPr sz="1000" b="0" i="0" u="none" strike="noStrike" cap="none">
              <a:solidFill>
                <a:schemeClr val="dk1"/>
              </a:solidFill>
              <a:latin typeface="Lora Medium"/>
              <a:ea typeface="Lora Medium"/>
              <a:cs typeface="Lora Medium"/>
              <a:sym typeface="Lora Medium"/>
            </a:endParaRPr>
          </a:p>
          <a:p>
            <a:pPr marL="0" marR="0" lvl="0" indent="0" algn="l" rtl="0">
              <a:lnSpc>
                <a:spcPct val="100000"/>
              </a:lnSpc>
              <a:spcBef>
                <a:spcPts val="600"/>
              </a:spcBef>
              <a:spcAft>
                <a:spcPts val="0"/>
              </a:spcAft>
              <a:buClr>
                <a:schemeClr val="dk1"/>
              </a:buClr>
              <a:buSzPts val="1280"/>
              <a:buFont typeface="Noto Sans Symbols"/>
              <a:buNone/>
            </a:pPr>
            <a:r>
              <a:rPr lang="en-US" sz="1000" b="1" i="0" u="sng" strike="noStrike" cap="none">
                <a:solidFill>
                  <a:schemeClr val="dk1"/>
                </a:solidFill>
                <a:latin typeface="Lora"/>
                <a:ea typeface="Lora"/>
                <a:cs typeface="Lora"/>
                <a:sym typeface="Lora"/>
              </a:rPr>
              <a:t>Viktiga datum</a:t>
            </a:r>
            <a:endParaRPr sz="1000" b="1" i="0" u="sng" strike="noStrike" cap="none">
              <a:solidFill>
                <a:schemeClr val="dk1"/>
              </a:solidFill>
              <a:latin typeface="Lora"/>
              <a:ea typeface="Lora"/>
              <a:cs typeface="Lora"/>
              <a:sym typeface="Lora"/>
            </a:endParaRPr>
          </a:p>
          <a:p>
            <a:pPr marL="0" marR="0" lvl="0" indent="0" algn="l" rtl="0">
              <a:lnSpc>
                <a:spcPct val="100000"/>
              </a:lnSpc>
              <a:spcBef>
                <a:spcPts val="600"/>
              </a:spcBef>
              <a:spcAft>
                <a:spcPts val="0"/>
              </a:spcAft>
              <a:buClr>
                <a:schemeClr val="dk1"/>
              </a:buClr>
              <a:buSzPts val="1280"/>
              <a:buFont typeface="Noto Sans Symbols"/>
              <a:buNone/>
            </a:pPr>
            <a:r>
              <a:rPr lang="en-US" sz="1000" b="0" i="0" u="none" strike="noStrike" cap="none">
                <a:solidFill>
                  <a:schemeClr val="dk1"/>
                </a:solidFill>
                <a:latin typeface="Lora Medium"/>
                <a:ea typeface="Lora Medium"/>
                <a:cs typeface="Lora Medium"/>
                <a:sym typeface="Lora Medium"/>
              </a:rPr>
              <a:t>5 april - Gå in med A-laget på deras hemmapremiär</a:t>
            </a:r>
            <a:endParaRPr sz="1000" b="0" i="0" u="none" strike="noStrike" cap="none">
              <a:solidFill>
                <a:schemeClr val="dk1"/>
              </a:solidFill>
              <a:latin typeface="Lora Medium"/>
              <a:ea typeface="Lora Medium"/>
              <a:cs typeface="Lora Medium"/>
              <a:sym typeface="Lora Medium"/>
            </a:endParaRPr>
          </a:p>
          <a:p>
            <a:pPr marL="0" marR="0" lvl="0" indent="0" algn="l" rtl="0">
              <a:lnSpc>
                <a:spcPct val="100000"/>
              </a:lnSpc>
              <a:spcBef>
                <a:spcPts val="600"/>
              </a:spcBef>
              <a:spcAft>
                <a:spcPts val="0"/>
              </a:spcAft>
              <a:buClr>
                <a:schemeClr val="dk1"/>
              </a:buClr>
              <a:buSzPts val="1280"/>
              <a:buFont typeface="Noto Sans Symbols"/>
              <a:buNone/>
            </a:pPr>
            <a:r>
              <a:rPr lang="en-US" sz="1000" b="0" i="0" u="none" strike="noStrike" cap="none">
                <a:solidFill>
                  <a:schemeClr val="dk1"/>
                </a:solidFill>
                <a:latin typeface="Lora Medium"/>
                <a:ea typeface="Lora Medium"/>
                <a:cs typeface="Lora Medium"/>
                <a:sym typeface="Lora Medium"/>
              </a:rPr>
              <a:t>11-12 maj - sammandrag</a:t>
            </a:r>
            <a:endParaRPr sz="1000" b="0" i="0" u="none" strike="noStrike" cap="none">
              <a:solidFill>
                <a:schemeClr val="dk1"/>
              </a:solidFill>
              <a:latin typeface="Lora Medium"/>
              <a:ea typeface="Lora Medium"/>
              <a:cs typeface="Lora Medium"/>
              <a:sym typeface="Lora Medium"/>
            </a:endParaRPr>
          </a:p>
          <a:p>
            <a:pPr marL="0" marR="0" lvl="0" indent="0" algn="l" rtl="0">
              <a:lnSpc>
                <a:spcPct val="100000"/>
              </a:lnSpc>
              <a:spcBef>
                <a:spcPts val="600"/>
              </a:spcBef>
              <a:spcAft>
                <a:spcPts val="0"/>
              </a:spcAft>
              <a:buClr>
                <a:schemeClr val="dk1"/>
              </a:buClr>
              <a:buSzPts val="1280"/>
              <a:buFont typeface="Noto Sans Symbols"/>
              <a:buNone/>
            </a:pPr>
            <a:r>
              <a:rPr lang="en-US" sz="1000" b="0" i="0" u="none" strike="noStrike" cap="none">
                <a:solidFill>
                  <a:schemeClr val="dk1"/>
                </a:solidFill>
                <a:latin typeface="Lora Medium"/>
                <a:ea typeface="Lora Medium"/>
                <a:cs typeface="Lora Medium"/>
                <a:sym typeface="Lora Medium"/>
              </a:rPr>
              <a:t>1-2 juni - sammandrag</a:t>
            </a:r>
            <a:endParaRPr sz="1000" b="0" i="0" u="none" strike="noStrike" cap="none">
              <a:solidFill>
                <a:schemeClr val="dk1"/>
              </a:solidFill>
              <a:latin typeface="Lora Medium"/>
              <a:ea typeface="Lora Medium"/>
              <a:cs typeface="Lora Medium"/>
              <a:sym typeface="Lora Medium"/>
            </a:endParaRPr>
          </a:p>
          <a:p>
            <a:pPr marL="0" marR="0" lvl="0" indent="0" algn="l" rtl="0">
              <a:lnSpc>
                <a:spcPct val="100000"/>
              </a:lnSpc>
              <a:spcBef>
                <a:spcPts val="600"/>
              </a:spcBef>
              <a:spcAft>
                <a:spcPts val="0"/>
              </a:spcAft>
              <a:buClr>
                <a:schemeClr val="dk1"/>
              </a:buClr>
              <a:buSzPts val="1280"/>
              <a:buFont typeface="Noto Sans Symbols"/>
              <a:buNone/>
            </a:pPr>
            <a:r>
              <a:rPr lang="en-US" sz="1000" b="0" i="0" u="none" strike="noStrike" cap="none">
                <a:solidFill>
                  <a:schemeClr val="dk1"/>
                </a:solidFill>
                <a:latin typeface="Lora Medium"/>
                <a:ea typeface="Lora Medium"/>
                <a:cs typeface="Lora Medium"/>
                <a:sym typeface="Lora Medium"/>
              </a:rPr>
              <a:t>15-16 juni -sammandrag</a:t>
            </a:r>
            <a:endParaRPr sz="1000" b="0" i="0" u="none" strike="noStrike" cap="none">
              <a:solidFill>
                <a:schemeClr val="dk1"/>
              </a:solidFill>
              <a:latin typeface="Lora Medium"/>
              <a:ea typeface="Lora Medium"/>
              <a:cs typeface="Lora Medium"/>
              <a:sym typeface="Lora Medium"/>
            </a:endParaRPr>
          </a:p>
          <a:p>
            <a:pPr marL="0" marR="0" lvl="0" indent="0" algn="l" rtl="0">
              <a:lnSpc>
                <a:spcPct val="100000"/>
              </a:lnSpc>
              <a:spcBef>
                <a:spcPts val="600"/>
              </a:spcBef>
              <a:spcAft>
                <a:spcPts val="0"/>
              </a:spcAft>
              <a:buClr>
                <a:schemeClr val="dk1"/>
              </a:buClr>
              <a:buSzPts val="1280"/>
              <a:buFont typeface="Noto Sans Symbols"/>
              <a:buNone/>
            </a:pPr>
            <a:endParaRPr sz="1000" b="0" i="0" u="none" strike="noStrike" cap="none">
              <a:solidFill>
                <a:schemeClr val="dk1"/>
              </a:solidFill>
              <a:latin typeface="Lora Medium"/>
              <a:ea typeface="Lora Medium"/>
              <a:cs typeface="Lora Medium"/>
              <a:sym typeface="Lora Medium"/>
            </a:endParaRPr>
          </a:p>
          <a:p>
            <a:pPr marL="0" marR="0" lvl="0" indent="0" algn="l" rtl="0">
              <a:lnSpc>
                <a:spcPct val="100000"/>
              </a:lnSpc>
              <a:spcBef>
                <a:spcPts val="600"/>
              </a:spcBef>
              <a:spcAft>
                <a:spcPts val="0"/>
              </a:spcAft>
              <a:buClr>
                <a:schemeClr val="dk1"/>
              </a:buClr>
              <a:buSzPts val="1280"/>
              <a:buFont typeface="Noto Sans Symbols"/>
              <a:buNone/>
            </a:pPr>
            <a:r>
              <a:rPr lang="en-US" sz="1000" b="1" i="0" u="none" strike="noStrike" cap="none">
                <a:solidFill>
                  <a:schemeClr val="dk1"/>
                </a:solidFill>
                <a:latin typeface="Lora"/>
                <a:ea typeface="Lora"/>
                <a:cs typeface="Lora"/>
                <a:sym typeface="Lora"/>
              </a:rPr>
              <a:t>Åsa-Cupen </a:t>
            </a:r>
            <a:r>
              <a:rPr lang="en-US" sz="1000" b="0" i="0" u="none" strike="noStrike" cap="none">
                <a:solidFill>
                  <a:schemeClr val="dk1"/>
                </a:solidFill>
                <a:latin typeface="Lora Medium"/>
                <a:ea typeface="Lora Medium"/>
                <a:cs typeface="Lora Medium"/>
                <a:sym typeface="Lora Medium"/>
              </a:rPr>
              <a:t>28-29 juni -</a:t>
            </a:r>
            <a:r>
              <a:rPr lang="en-US" sz="1000" b="1" i="0" u="none" strike="noStrike" cap="none">
                <a:solidFill>
                  <a:schemeClr val="dk1"/>
                </a:solidFill>
                <a:latin typeface="Lora"/>
                <a:ea typeface="Lora"/>
                <a:cs typeface="Lora"/>
                <a:sym typeface="Lora"/>
              </a:rPr>
              <a:t> </a:t>
            </a:r>
            <a:r>
              <a:rPr lang="en-US" sz="1000" b="0" i="0" u="none" strike="noStrike" cap="none">
                <a:solidFill>
                  <a:schemeClr val="dk1"/>
                </a:solidFill>
                <a:latin typeface="Lora Medium"/>
                <a:ea typeface="Lora Medium"/>
                <a:cs typeface="Lora Medium"/>
                <a:sym typeface="Lora Medium"/>
              </a:rPr>
              <a:t>(sannolikt lördagen, men inte säkert!) </a:t>
            </a:r>
            <a:endParaRPr sz="1000" b="0" i="0" u="none" strike="noStrike" cap="none">
              <a:solidFill>
                <a:schemeClr val="dk1"/>
              </a:solidFill>
              <a:latin typeface="Lora Medium"/>
              <a:ea typeface="Lora Medium"/>
              <a:cs typeface="Lora Medium"/>
              <a:sym typeface="Lora Medium"/>
            </a:endParaRPr>
          </a:p>
          <a:p>
            <a:pPr marL="0" marR="0" lvl="0" indent="0" algn="l" rtl="0">
              <a:lnSpc>
                <a:spcPct val="100000"/>
              </a:lnSpc>
              <a:spcBef>
                <a:spcPts val="600"/>
              </a:spcBef>
              <a:spcAft>
                <a:spcPts val="0"/>
              </a:spcAft>
              <a:buClr>
                <a:schemeClr val="dk1"/>
              </a:buClr>
              <a:buSzPts val="1280"/>
              <a:buFont typeface="Noto Sans Symbols"/>
              <a:buNone/>
            </a:pPr>
            <a:endParaRPr sz="1000" b="0" i="0" u="none" strike="noStrike" cap="none">
              <a:solidFill>
                <a:schemeClr val="dk1"/>
              </a:solidFill>
              <a:latin typeface="Lora Medium"/>
              <a:ea typeface="Lora Medium"/>
              <a:cs typeface="Lora Medium"/>
              <a:sym typeface="Lora Medium"/>
            </a:endParaRPr>
          </a:p>
          <a:p>
            <a:pPr marL="0" marR="0" lvl="0" indent="0" algn="l" rtl="0">
              <a:lnSpc>
                <a:spcPct val="100000"/>
              </a:lnSpc>
              <a:spcBef>
                <a:spcPts val="600"/>
              </a:spcBef>
              <a:spcAft>
                <a:spcPts val="0"/>
              </a:spcAft>
              <a:buClr>
                <a:schemeClr val="dk1"/>
              </a:buClr>
              <a:buSzPts val="1280"/>
              <a:buFont typeface="Noto Sans Symbols"/>
              <a:buNone/>
            </a:pPr>
            <a:r>
              <a:rPr lang="en-US" sz="1000" b="1" i="0" u="none" strike="noStrike" cap="none">
                <a:solidFill>
                  <a:schemeClr val="dk1"/>
                </a:solidFill>
                <a:latin typeface="Lora"/>
                <a:ea typeface="Lora"/>
                <a:cs typeface="Lora"/>
                <a:sym typeface="Lora"/>
              </a:rPr>
              <a:t>Söndag 10 augusti startar vi höstsäsongen </a:t>
            </a:r>
            <a:endParaRPr sz="1000" b="1" i="0" u="none" strike="noStrike" cap="none">
              <a:solidFill>
                <a:schemeClr val="dk1"/>
              </a:solidFill>
              <a:latin typeface="Lora"/>
              <a:ea typeface="Lora"/>
              <a:cs typeface="Lora"/>
              <a:sym typeface="Lora"/>
            </a:endParaRPr>
          </a:p>
          <a:p>
            <a:pPr marL="0" marR="0" lvl="0" indent="0" algn="l" rtl="0">
              <a:lnSpc>
                <a:spcPct val="100000"/>
              </a:lnSpc>
              <a:spcBef>
                <a:spcPts val="600"/>
              </a:spcBef>
              <a:spcAft>
                <a:spcPts val="0"/>
              </a:spcAft>
              <a:buClr>
                <a:schemeClr val="dk1"/>
              </a:buClr>
              <a:buSzPts val="1280"/>
              <a:buFont typeface="Noto Sans Symbols"/>
              <a:buNone/>
            </a:pPr>
            <a:r>
              <a:rPr lang="en-US" sz="1000" b="0" i="0" u="none" strike="noStrike" cap="none">
                <a:solidFill>
                  <a:schemeClr val="dk1"/>
                </a:solidFill>
                <a:latin typeface="Lora Medium"/>
                <a:ea typeface="Lora Medium"/>
                <a:cs typeface="Lora Medium"/>
                <a:sym typeface="Lora Medium"/>
              </a:rPr>
              <a:t>24-25 augusti -sammandrag</a:t>
            </a:r>
            <a:endParaRPr sz="1000" b="0" i="0" u="none" strike="noStrike" cap="none">
              <a:solidFill>
                <a:schemeClr val="dk1"/>
              </a:solidFill>
              <a:latin typeface="Lora Medium"/>
              <a:ea typeface="Lora Medium"/>
              <a:cs typeface="Lora Medium"/>
              <a:sym typeface="Lora Medium"/>
            </a:endParaRPr>
          </a:p>
          <a:p>
            <a:pPr marL="0" marR="0" lvl="0" indent="0" algn="l" rtl="0">
              <a:lnSpc>
                <a:spcPct val="100000"/>
              </a:lnSpc>
              <a:spcBef>
                <a:spcPts val="600"/>
              </a:spcBef>
              <a:spcAft>
                <a:spcPts val="0"/>
              </a:spcAft>
              <a:buClr>
                <a:schemeClr val="dk1"/>
              </a:buClr>
              <a:buSzPts val="1280"/>
              <a:buFont typeface="Noto Sans Symbols"/>
              <a:buNone/>
            </a:pPr>
            <a:r>
              <a:rPr lang="en-US" sz="1000" b="0" i="0" u="none" strike="noStrike" cap="none">
                <a:solidFill>
                  <a:schemeClr val="dk1"/>
                </a:solidFill>
                <a:latin typeface="Lora Medium"/>
                <a:ea typeface="Lora Medium"/>
                <a:cs typeface="Lora Medium"/>
                <a:sym typeface="Lora Medium"/>
              </a:rPr>
              <a:t>7-8 september - sammandrag</a:t>
            </a:r>
            <a:endParaRPr sz="1000" b="0" i="0" u="none" strike="noStrike" cap="none">
              <a:solidFill>
                <a:schemeClr val="dk1"/>
              </a:solidFill>
              <a:latin typeface="Lora Medium"/>
              <a:ea typeface="Lora Medium"/>
              <a:cs typeface="Lora Medium"/>
              <a:sym typeface="Lora Medium"/>
            </a:endParaRPr>
          </a:p>
          <a:p>
            <a:pPr marL="0" marR="0" lvl="0" indent="0" algn="l" rtl="0">
              <a:lnSpc>
                <a:spcPct val="100000"/>
              </a:lnSpc>
              <a:spcBef>
                <a:spcPts val="600"/>
              </a:spcBef>
              <a:spcAft>
                <a:spcPts val="0"/>
              </a:spcAft>
              <a:buClr>
                <a:schemeClr val="dk1"/>
              </a:buClr>
              <a:buSzPts val="1280"/>
              <a:buFont typeface="Noto Sans Symbols"/>
              <a:buNone/>
            </a:pPr>
            <a:r>
              <a:rPr lang="en-US" sz="1000" b="0" i="0" u="none" strike="noStrike" cap="none">
                <a:solidFill>
                  <a:schemeClr val="dk1"/>
                </a:solidFill>
                <a:latin typeface="Lora Medium"/>
                <a:ea typeface="Lora Medium"/>
                <a:cs typeface="Lora Medium"/>
                <a:sym typeface="Lora Medium"/>
              </a:rPr>
              <a:t>21-22 september - sammandrag </a:t>
            </a:r>
            <a:endParaRPr sz="1000" b="0" i="0" u="none" strike="noStrike" cap="none">
              <a:solidFill>
                <a:schemeClr val="dk1"/>
              </a:solidFill>
              <a:latin typeface="Lora Medium"/>
              <a:ea typeface="Lora Medium"/>
              <a:cs typeface="Lora Medium"/>
              <a:sym typeface="Lora Medium"/>
            </a:endParaRPr>
          </a:p>
          <a:p>
            <a:pPr marL="109728" marR="0" lvl="0" indent="0" algn="l" rtl="0">
              <a:lnSpc>
                <a:spcPct val="100000"/>
              </a:lnSpc>
              <a:spcBef>
                <a:spcPts val="600"/>
              </a:spcBef>
              <a:spcAft>
                <a:spcPts val="0"/>
              </a:spcAft>
              <a:buClr>
                <a:schemeClr val="dk1"/>
              </a:buClr>
              <a:buSzPts val="1280"/>
              <a:buFont typeface="Noto Sans Symbols"/>
              <a:buNone/>
            </a:pPr>
            <a:endParaRPr sz="1000" b="0" i="0" u="none" strike="noStrike" cap="none">
              <a:solidFill>
                <a:schemeClr val="dk1"/>
              </a:solidFill>
              <a:latin typeface="Lora Medium"/>
              <a:ea typeface="Lora Medium"/>
              <a:cs typeface="Lora Medium"/>
              <a:sym typeface="Lora Medium"/>
            </a:endParaRPr>
          </a:p>
          <a:p>
            <a:pPr marL="109728" marR="0" lvl="0" indent="0" algn="l" rtl="0">
              <a:lnSpc>
                <a:spcPct val="100000"/>
              </a:lnSpc>
              <a:spcBef>
                <a:spcPts val="600"/>
              </a:spcBef>
              <a:spcAft>
                <a:spcPts val="0"/>
              </a:spcAft>
              <a:buClr>
                <a:schemeClr val="dk1"/>
              </a:buClr>
              <a:buSzPts val="1600"/>
              <a:buFont typeface="Noto Sans Symbols"/>
              <a:buNone/>
            </a:pPr>
            <a:endParaRPr sz="1000" b="0" i="0" u="none" strike="noStrike" cap="none">
              <a:solidFill>
                <a:schemeClr val="dk1"/>
              </a:solidFill>
              <a:latin typeface="Lora Medium"/>
              <a:ea typeface="Lora Medium"/>
              <a:cs typeface="Lora Medium"/>
              <a:sym typeface="Lora Medium"/>
            </a:endParaRPr>
          </a:p>
        </p:txBody>
      </p:sp>
      <p:sp>
        <p:nvSpPr>
          <p:cNvPr id="91" name="Google Shape;91;p20"/>
          <p:cNvSpPr txBox="1"/>
          <p:nvPr/>
        </p:nvSpPr>
        <p:spPr>
          <a:xfrm>
            <a:off x="384425" y="1614375"/>
            <a:ext cx="2496300" cy="3103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1" i="0" u="none" strike="noStrike" cap="none">
                <a:solidFill>
                  <a:schemeClr val="lt1"/>
                </a:solidFill>
                <a:latin typeface="Lora"/>
                <a:ea typeface="Lora"/>
                <a:cs typeface="Lora"/>
                <a:sym typeface="Lora"/>
              </a:rPr>
              <a:t>Lagledare</a:t>
            </a:r>
            <a:endParaRPr sz="1100" b="1" i="0" u="none" strike="noStrike" cap="none">
              <a:solidFill>
                <a:schemeClr val="lt1"/>
              </a:solidFill>
              <a:latin typeface="Lora"/>
              <a:ea typeface="Lora"/>
              <a:cs typeface="Lora"/>
              <a:sym typeface="Lora"/>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lt1"/>
              </a:solidFill>
              <a:latin typeface="Lora Medium"/>
              <a:ea typeface="Lora Medium"/>
              <a:cs typeface="Lora Medium"/>
              <a:sym typeface="Lora Medium"/>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lt1"/>
              </a:solidFill>
              <a:latin typeface="Lora Medium"/>
              <a:ea typeface="Lora Medium"/>
              <a:cs typeface="Lora Medium"/>
              <a:sym typeface="Lora Medium"/>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ora Medium"/>
              <a:ea typeface="Lora Medium"/>
              <a:cs typeface="Lora Medium"/>
              <a:sym typeface="Lora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349180c3d2a_0_0"/>
          <p:cNvSpPr/>
          <p:nvPr/>
        </p:nvSpPr>
        <p:spPr>
          <a:xfrm>
            <a:off x="0" y="4109350"/>
            <a:ext cx="9144000" cy="1034100"/>
          </a:xfrm>
          <a:prstGeom prst="rect">
            <a:avLst/>
          </a:prstGeom>
          <a:solidFill>
            <a:srgbClr val="36A358"/>
          </a:solidFill>
          <a:ln w="9525" cap="flat" cmpd="sng">
            <a:solidFill>
              <a:srgbClr val="36A3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8" name="Google Shape;98;g349180c3d2a_0_0"/>
          <p:cNvPicPr preferRelativeResize="0"/>
          <p:nvPr/>
        </p:nvPicPr>
        <p:blipFill rotWithShape="1">
          <a:blip r:embed="rId3">
            <a:alphaModFix/>
          </a:blip>
          <a:srcRect/>
          <a:stretch/>
        </p:blipFill>
        <p:spPr>
          <a:xfrm>
            <a:off x="461736" y="249492"/>
            <a:ext cx="978073" cy="972107"/>
          </a:xfrm>
          <a:prstGeom prst="rect">
            <a:avLst/>
          </a:prstGeom>
          <a:noFill/>
          <a:ln>
            <a:noFill/>
          </a:ln>
        </p:spPr>
      </p:pic>
      <p:sp>
        <p:nvSpPr>
          <p:cNvPr id="99" name="Google Shape;99;g349180c3d2a_0_0"/>
          <p:cNvSpPr txBox="1">
            <a:spLocks noGrp="1"/>
          </p:cNvSpPr>
          <p:nvPr>
            <p:ph type="body" idx="1"/>
          </p:nvPr>
        </p:nvSpPr>
        <p:spPr>
          <a:xfrm>
            <a:off x="539552" y="1329612"/>
            <a:ext cx="3456300" cy="3726300"/>
          </a:xfrm>
          <a:prstGeom prst="rect">
            <a:avLst/>
          </a:prstGeom>
          <a:noFill/>
          <a:ln>
            <a:noFill/>
          </a:ln>
        </p:spPr>
        <p:txBody>
          <a:bodyPr spcFirstLastPara="1" wrap="square" lIns="91425" tIns="45700" rIns="91425" bIns="45700" anchor="t" anchorCtr="0">
            <a:noAutofit/>
          </a:bodyPr>
          <a:lstStyle/>
          <a:p>
            <a:pPr marL="109728" lvl="0" indent="0" algn="l" rtl="0">
              <a:lnSpc>
                <a:spcPct val="115000"/>
              </a:lnSpc>
              <a:spcBef>
                <a:spcPts val="0"/>
              </a:spcBef>
              <a:spcAft>
                <a:spcPts val="0"/>
              </a:spcAft>
              <a:buClr>
                <a:schemeClr val="dk1"/>
              </a:buClr>
              <a:buSzPts val="1600"/>
              <a:buNone/>
            </a:pPr>
            <a:endParaRPr sz="2000"/>
          </a:p>
          <a:p>
            <a:pPr marL="365760" lvl="0" indent="-174749" algn="l" rtl="0">
              <a:lnSpc>
                <a:spcPct val="115000"/>
              </a:lnSpc>
              <a:spcBef>
                <a:spcPts val="600"/>
              </a:spcBef>
              <a:spcAft>
                <a:spcPts val="0"/>
              </a:spcAft>
              <a:buClr>
                <a:schemeClr val="dk1"/>
              </a:buClr>
              <a:buSzPts val="1280"/>
              <a:buFont typeface="Arial"/>
              <a:buNone/>
            </a:pPr>
            <a:endParaRPr sz="1600"/>
          </a:p>
          <a:p>
            <a:pPr marL="365760" lvl="0" indent="-174749" algn="l" rtl="0">
              <a:lnSpc>
                <a:spcPct val="115000"/>
              </a:lnSpc>
              <a:spcBef>
                <a:spcPts val="600"/>
              </a:spcBef>
              <a:spcAft>
                <a:spcPts val="0"/>
              </a:spcAft>
              <a:buClr>
                <a:schemeClr val="dk1"/>
              </a:buClr>
              <a:buSzPts val="1280"/>
              <a:buFont typeface="Arial"/>
              <a:buNone/>
            </a:pPr>
            <a:endParaRPr sz="1600"/>
          </a:p>
          <a:p>
            <a:pPr marL="109728" lvl="0" indent="0" algn="l" rtl="0">
              <a:lnSpc>
                <a:spcPct val="115000"/>
              </a:lnSpc>
              <a:spcBef>
                <a:spcPts val="600"/>
              </a:spcBef>
              <a:spcAft>
                <a:spcPts val="0"/>
              </a:spcAft>
              <a:buClr>
                <a:schemeClr val="dk1"/>
              </a:buClr>
              <a:buSzPts val="960"/>
              <a:buNone/>
            </a:pPr>
            <a:endParaRPr sz="1200"/>
          </a:p>
        </p:txBody>
      </p:sp>
      <p:sp>
        <p:nvSpPr>
          <p:cNvPr id="100" name="Google Shape;100;g349180c3d2a_0_0"/>
          <p:cNvSpPr txBox="1"/>
          <p:nvPr/>
        </p:nvSpPr>
        <p:spPr>
          <a:xfrm>
            <a:off x="539552" y="1329612"/>
            <a:ext cx="8157600" cy="3726300"/>
          </a:xfrm>
          <a:prstGeom prst="rect">
            <a:avLst/>
          </a:prstGeom>
          <a:noFill/>
          <a:ln>
            <a:noFill/>
          </a:ln>
        </p:spPr>
        <p:txBody>
          <a:bodyPr spcFirstLastPara="1" wrap="square" lIns="91425" tIns="45700" rIns="91425" bIns="45700" anchor="t" anchorCtr="0">
            <a:noAutofit/>
          </a:bodyPr>
          <a:lstStyle/>
          <a:p>
            <a:pPr marL="365760" marR="0" lvl="0" indent="-154432" algn="l" rtl="0">
              <a:lnSpc>
                <a:spcPct val="100000"/>
              </a:lnSpc>
              <a:spcBef>
                <a:spcPts val="0"/>
              </a:spcBef>
              <a:spcAft>
                <a:spcPts val="0"/>
              </a:spcAft>
              <a:buClr>
                <a:schemeClr val="dk1"/>
              </a:buClr>
              <a:buSzPts val="1600"/>
              <a:buFont typeface="Arial"/>
              <a:buNone/>
            </a:pPr>
            <a:endParaRPr sz="2000" b="0" i="0" u="none" strike="noStrike" cap="none">
              <a:solidFill>
                <a:schemeClr val="dk1"/>
              </a:solidFill>
              <a:latin typeface="Lucida Sans"/>
              <a:ea typeface="Lucida Sans"/>
              <a:cs typeface="Lucida Sans"/>
              <a:sym typeface="Lucida Sans"/>
            </a:endParaRPr>
          </a:p>
          <a:p>
            <a:pPr marL="365760" marR="0" lvl="0" indent="-154432" algn="l" rtl="0">
              <a:lnSpc>
                <a:spcPct val="100000"/>
              </a:lnSpc>
              <a:spcBef>
                <a:spcPts val="600"/>
              </a:spcBef>
              <a:spcAft>
                <a:spcPts val="0"/>
              </a:spcAft>
              <a:buClr>
                <a:schemeClr val="dk1"/>
              </a:buClr>
              <a:buSzPts val="1600"/>
              <a:buFont typeface="Arial"/>
              <a:buNone/>
            </a:pPr>
            <a:endParaRPr sz="2000" b="0" i="0" u="none" strike="noStrike" cap="none">
              <a:solidFill>
                <a:schemeClr val="dk1"/>
              </a:solidFill>
              <a:latin typeface="Lucida Sans"/>
              <a:ea typeface="Lucida Sans"/>
              <a:cs typeface="Lucida Sans"/>
              <a:sym typeface="Lucida Sans"/>
            </a:endParaRPr>
          </a:p>
          <a:p>
            <a:pPr marL="365760" marR="0" lvl="0" indent="-154432" algn="l" rtl="0">
              <a:lnSpc>
                <a:spcPct val="100000"/>
              </a:lnSpc>
              <a:spcBef>
                <a:spcPts val="600"/>
              </a:spcBef>
              <a:spcAft>
                <a:spcPts val="0"/>
              </a:spcAft>
              <a:buClr>
                <a:schemeClr val="dk1"/>
              </a:buClr>
              <a:buSzPts val="1600"/>
              <a:buFont typeface="Arial"/>
              <a:buNone/>
            </a:pPr>
            <a:endParaRPr sz="2000" b="0" i="0" u="none" strike="noStrike" cap="none">
              <a:solidFill>
                <a:schemeClr val="dk1"/>
              </a:solidFill>
              <a:latin typeface="Lucida Sans"/>
              <a:ea typeface="Lucida Sans"/>
              <a:cs typeface="Lucida Sans"/>
              <a:sym typeface="Lucida Sans"/>
            </a:endParaRPr>
          </a:p>
          <a:p>
            <a:pPr marL="365760" marR="0" lvl="0" indent="-174749" algn="l" rtl="0">
              <a:lnSpc>
                <a:spcPct val="100000"/>
              </a:lnSpc>
              <a:spcBef>
                <a:spcPts val="600"/>
              </a:spcBef>
              <a:spcAft>
                <a:spcPts val="0"/>
              </a:spcAft>
              <a:buClr>
                <a:schemeClr val="dk1"/>
              </a:buClr>
              <a:buSzPts val="1280"/>
              <a:buFont typeface="Arial"/>
              <a:buNone/>
            </a:pPr>
            <a:endParaRPr sz="1600" b="0" i="0" u="none" strike="noStrike" cap="none">
              <a:solidFill>
                <a:schemeClr val="dk1"/>
              </a:solidFill>
              <a:latin typeface="Lucida Sans"/>
              <a:ea typeface="Lucida Sans"/>
              <a:cs typeface="Lucida Sans"/>
              <a:sym typeface="Lucida Sans"/>
            </a:endParaRPr>
          </a:p>
          <a:p>
            <a:pPr marL="365760" marR="0" lvl="0" indent="-174749" algn="l" rtl="0">
              <a:lnSpc>
                <a:spcPct val="100000"/>
              </a:lnSpc>
              <a:spcBef>
                <a:spcPts val="600"/>
              </a:spcBef>
              <a:spcAft>
                <a:spcPts val="0"/>
              </a:spcAft>
              <a:buClr>
                <a:schemeClr val="dk1"/>
              </a:buClr>
              <a:buSzPts val="1280"/>
              <a:buFont typeface="Arial"/>
              <a:buNone/>
            </a:pPr>
            <a:endParaRPr sz="1600" b="0" i="0" u="none" strike="noStrike" cap="none">
              <a:solidFill>
                <a:schemeClr val="dk1"/>
              </a:solidFill>
              <a:latin typeface="Lucida Sans"/>
              <a:ea typeface="Lucida Sans"/>
              <a:cs typeface="Lucida Sans"/>
              <a:sym typeface="Lucida Sans"/>
            </a:endParaRPr>
          </a:p>
          <a:p>
            <a:pPr marL="109728" marR="0" lvl="0" indent="0" algn="l" rtl="0">
              <a:lnSpc>
                <a:spcPct val="100000"/>
              </a:lnSpc>
              <a:spcBef>
                <a:spcPts val="600"/>
              </a:spcBef>
              <a:spcAft>
                <a:spcPts val="0"/>
              </a:spcAft>
              <a:buClr>
                <a:schemeClr val="dk1"/>
              </a:buClr>
              <a:buSzPts val="960"/>
              <a:buFont typeface="Noto Sans Symbols"/>
              <a:buNone/>
            </a:pPr>
            <a:endParaRPr sz="1200" b="0" i="0" u="none" strike="noStrike" cap="none">
              <a:solidFill>
                <a:schemeClr val="dk1"/>
              </a:solidFill>
              <a:latin typeface="Lucida Sans"/>
              <a:ea typeface="Lucida Sans"/>
              <a:cs typeface="Lucida Sans"/>
              <a:sym typeface="Lucida Sans"/>
            </a:endParaRPr>
          </a:p>
        </p:txBody>
      </p:sp>
      <p:pic>
        <p:nvPicPr>
          <p:cNvPr id="101" name="Google Shape;101;g349180c3d2a_0_0"/>
          <p:cNvPicPr preferRelativeResize="0"/>
          <p:nvPr/>
        </p:nvPicPr>
        <p:blipFill rotWithShape="1">
          <a:blip r:embed="rId4">
            <a:alphaModFix/>
          </a:blip>
          <a:srcRect/>
          <a:stretch/>
        </p:blipFill>
        <p:spPr>
          <a:xfrm>
            <a:off x="5730450" y="1614365"/>
            <a:ext cx="1685925" cy="276225"/>
          </a:xfrm>
          <a:prstGeom prst="rect">
            <a:avLst/>
          </a:prstGeom>
          <a:noFill/>
          <a:ln>
            <a:noFill/>
          </a:ln>
        </p:spPr>
      </p:pic>
      <p:sp>
        <p:nvSpPr>
          <p:cNvPr id="102" name="Google Shape;102;g349180c3d2a_0_0"/>
          <p:cNvSpPr txBox="1"/>
          <p:nvPr/>
        </p:nvSpPr>
        <p:spPr>
          <a:xfrm>
            <a:off x="503544" y="204221"/>
            <a:ext cx="8229600" cy="912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520"/>
              <a:buFont typeface="Lucida Sans"/>
              <a:buNone/>
            </a:pPr>
            <a:r>
              <a:rPr lang="en-US" sz="5400" b="0" i="0" u="none" strike="noStrike" cap="none">
                <a:solidFill>
                  <a:schemeClr val="dk1"/>
                </a:solidFill>
                <a:latin typeface="Lora SemiBold"/>
                <a:ea typeface="Lora SemiBold"/>
                <a:cs typeface="Lora SemiBold"/>
                <a:sym typeface="Lora SemiBold"/>
              </a:rPr>
              <a:t>Förväntningar</a:t>
            </a:r>
            <a:endParaRPr sz="5400" b="0" i="0" u="none" strike="noStrike" cap="none">
              <a:solidFill>
                <a:schemeClr val="dk1"/>
              </a:solidFill>
              <a:latin typeface="Lora SemiBold"/>
              <a:ea typeface="Lora SemiBold"/>
              <a:cs typeface="Lora SemiBold"/>
              <a:sym typeface="Lora SemiBold"/>
            </a:endParaRPr>
          </a:p>
        </p:txBody>
      </p:sp>
      <p:sp>
        <p:nvSpPr>
          <p:cNvPr id="103" name="Google Shape;103;g349180c3d2a_0_0"/>
          <p:cNvSpPr txBox="1"/>
          <p:nvPr/>
        </p:nvSpPr>
        <p:spPr>
          <a:xfrm>
            <a:off x="539551" y="1417150"/>
            <a:ext cx="8157600" cy="372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Clr>
                <a:schemeClr val="dk1"/>
              </a:buClr>
              <a:buSzPts val="1600"/>
              <a:buFont typeface="Noto Sans Symbols"/>
              <a:buNone/>
            </a:pPr>
            <a:r>
              <a:rPr lang="en-US" sz="1400" b="1" i="0" u="none" strike="noStrike" cap="none">
                <a:solidFill>
                  <a:schemeClr val="dk1"/>
                </a:solidFill>
                <a:latin typeface="Lora"/>
                <a:ea typeface="Lora"/>
                <a:cs typeface="Lora"/>
                <a:sym typeface="Lora"/>
              </a:rPr>
              <a:t>Från och med i år förväntar sig föreningen följande från P16 &amp; P17 spelare och föräldrar; </a:t>
            </a:r>
            <a:endParaRPr sz="1400" b="1" i="0" u="none" strike="noStrike" cap="none">
              <a:solidFill>
                <a:schemeClr val="dk1"/>
              </a:solidFill>
              <a:latin typeface="Lora"/>
              <a:ea typeface="Lora"/>
              <a:cs typeface="Lora"/>
              <a:sym typeface="Lora"/>
            </a:endParaRPr>
          </a:p>
          <a:p>
            <a:pPr marL="621792" marR="0" lvl="1" indent="-236218" algn="l" rtl="0">
              <a:lnSpc>
                <a:spcPct val="100000"/>
              </a:lnSpc>
              <a:spcBef>
                <a:spcPts val="600"/>
              </a:spcBef>
              <a:spcAft>
                <a:spcPts val="0"/>
              </a:spcAft>
              <a:buClr>
                <a:schemeClr val="dk1"/>
              </a:buClr>
              <a:buSzPts val="1400"/>
              <a:buFont typeface="Lora Medium"/>
              <a:buChar char="•"/>
            </a:pPr>
            <a:r>
              <a:rPr lang="en-US" sz="1400" b="0" i="0" u="none" strike="noStrike" cap="none">
                <a:solidFill>
                  <a:schemeClr val="dk1"/>
                </a:solidFill>
                <a:latin typeface="Lora Medium"/>
                <a:ea typeface="Lora Medium"/>
                <a:cs typeface="Lora Medium"/>
                <a:sym typeface="Lora Medium"/>
              </a:rPr>
              <a:t>Kiosk bemannas av oss vid egna matcher</a:t>
            </a:r>
            <a:endParaRPr sz="1400" b="0" i="0" u="none" strike="noStrike" cap="none">
              <a:solidFill>
                <a:schemeClr val="dk1"/>
              </a:solidFill>
              <a:latin typeface="Lora Medium"/>
              <a:ea typeface="Lora Medium"/>
              <a:cs typeface="Lora Medium"/>
              <a:sym typeface="Lora Medium"/>
            </a:endParaRPr>
          </a:p>
          <a:p>
            <a:pPr marL="1371600" marR="0" lvl="2" indent="-317500" algn="l" rtl="0">
              <a:lnSpc>
                <a:spcPct val="100000"/>
              </a:lnSpc>
              <a:spcBef>
                <a:spcPts val="600"/>
              </a:spcBef>
              <a:spcAft>
                <a:spcPts val="0"/>
              </a:spcAft>
              <a:buClr>
                <a:schemeClr val="dk1"/>
              </a:buClr>
              <a:buSzPts val="1400"/>
              <a:buFont typeface="Lora Medium"/>
              <a:buChar char="■"/>
            </a:pPr>
            <a:r>
              <a:rPr lang="en-US" sz="1400" b="0" i="0" u="none" strike="noStrike" cap="none">
                <a:solidFill>
                  <a:schemeClr val="dk1"/>
                </a:solidFill>
                <a:latin typeface="Lora Medium"/>
                <a:ea typeface="Lora Medium"/>
                <a:cs typeface="Lora Medium"/>
                <a:sym typeface="Lora Medium"/>
              </a:rPr>
              <a:t>Innehållet i kiosken tillhandahålls av föreningen, vi tar med hembakt </a:t>
            </a:r>
            <a:endParaRPr sz="1400" b="0" i="0" u="none" strike="noStrike" cap="none">
              <a:solidFill>
                <a:schemeClr val="dk1"/>
              </a:solidFill>
              <a:latin typeface="Lora Medium"/>
              <a:ea typeface="Lora Medium"/>
              <a:cs typeface="Lora Medium"/>
              <a:sym typeface="Lora Medium"/>
            </a:endParaRPr>
          </a:p>
          <a:p>
            <a:pPr marL="621792" marR="0" lvl="1" indent="-236218" algn="l" rtl="0">
              <a:lnSpc>
                <a:spcPct val="100000"/>
              </a:lnSpc>
              <a:spcBef>
                <a:spcPts val="600"/>
              </a:spcBef>
              <a:spcAft>
                <a:spcPts val="0"/>
              </a:spcAft>
              <a:buClr>
                <a:schemeClr val="dk1"/>
              </a:buClr>
              <a:buSzPts val="1400"/>
              <a:buFont typeface="Lora Medium"/>
              <a:buChar char="•"/>
            </a:pPr>
            <a:r>
              <a:rPr lang="en-US" sz="1400" b="0" i="0" u="none" strike="noStrike" cap="none">
                <a:solidFill>
                  <a:schemeClr val="dk1"/>
                </a:solidFill>
                <a:latin typeface="Lora Medium"/>
                <a:ea typeface="Lora Medium"/>
                <a:cs typeface="Lora Medium"/>
                <a:sym typeface="Lora Medium"/>
              </a:rPr>
              <a:t>Kiosk vid senior lagets matcher (sannolikt två tillfällen)</a:t>
            </a:r>
            <a:endParaRPr sz="1400" b="0" i="0" u="none" strike="noStrike" cap="none">
              <a:solidFill>
                <a:schemeClr val="dk1"/>
              </a:solidFill>
              <a:latin typeface="Lora Medium"/>
              <a:ea typeface="Lora Medium"/>
              <a:cs typeface="Lora Medium"/>
              <a:sym typeface="Lora Medium"/>
            </a:endParaRPr>
          </a:p>
          <a:p>
            <a:pPr marL="1371600" marR="0" lvl="2" indent="-228600" algn="l" rtl="0">
              <a:lnSpc>
                <a:spcPct val="100000"/>
              </a:lnSpc>
              <a:spcBef>
                <a:spcPts val="600"/>
              </a:spcBef>
              <a:spcAft>
                <a:spcPts val="0"/>
              </a:spcAft>
              <a:buClr>
                <a:schemeClr val="dk1"/>
              </a:buClr>
              <a:buSzPts val="1400"/>
              <a:buFont typeface="Lora Medium"/>
              <a:buNone/>
            </a:pPr>
            <a:endParaRPr sz="1400" b="0" i="0" u="none" strike="noStrike" cap="none">
              <a:solidFill>
                <a:schemeClr val="dk1"/>
              </a:solidFill>
              <a:latin typeface="Lora Medium"/>
              <a:ea typeface="Lora Medium"/>
              <a:cs typeface="Lora Medium"/>
              <a:sym typeface="Lora Medium"/>
            </a:endParaRPr>
          </a:p>
          <a:p>
            <a:pPr marL="621792" marR="0" lvl="1" indent="-236218" algn="l" rtl="0">
              <a:lnSpc>
                <a:spcPct val="100000"/>
              </a:lnSpc>
              <a:spcBef>
                <a:spcPts val="600"/>
              </a:spcBef>
              <a:spcAft>
                <a:spcPts val="0"/>
              </a:spcAft>
              <a:buClr>
                <a:schemeClr val="dk1"/>
              </a:buClr>
              <a:buSzPts val="1400"/>
              <a:buFont typeface="Lora Medium"/>
              <a:buChar char="•"/>
            </a:pPr>
            <a:r>
              <a:rPr lang="en-US" sz="1400" b="0" i="0" u="none" strike="noStrike" cap="none">
                <a:solidFill>
                  <a:schemeClr val="dk1"/>
                </a:solidFill>
                <a:latin typeface="Lora Medium"/>
                <a:ea typeface="Lora Medium"/>
                <a:cs typeface="Lora Medium"/>
                <a:sym typeface="Lora Medium"/>
              </a:rPr>
              <a:t>Varje spelare ska sälja 3 bingolotto-kalendrar i höst</a:t>
            </a:r>
            <a:endParaRPr sz="1400" b="0" i="0" u="none" strike="noStrike" cap="none">
              <a:solidFill>
                <a:schemeClr val="dk1"/>
              </a:solidFill>
              <a:latin typeface="Lora Medium"/>
              <a:ea typeface="Lora Medium"/>
              <a:cs typeface="Lora Medium"/>
              <a:sym typeface="Lora Medium"/>
            </a:endParaRPr>
          </a:p>
          <a:p>
            <a:pPr marL="621792" marR="0" lvl="1" indent="-236218" algn="l" rtl="0">
              <a:lnSpc>
                <a:spcPct val="100000"/>
              </a:lnSpc>
              <a:spcBef>
                <a:spcPts val="600"/>
              </a:spcBef>
              <a:spcAft>
                <a:spcPts val="0"/>
              </a:spcAft>
              <a:buClr>
                <a:schemeClr val="dk1"/>
              </a:buClr>
              <a:buSzPts val="1400"/>
              <a:buFont typeface="Lora Medium"/>
              <a:buChar char="•"/>
            </a:pPr>
            <a:r>
              <a:rPr lang="en-US" sz="1400" b="0" i="0" u="none" strike="noStrike" cap="none">
                <a:solidFill>
                  <a:schemeClr val="dk1"/>
                </a:solidFill>
                <a:latin typeface="Lora Medium"/>
                <a:ea typeface="Lora Medium"/>
                <a:cs typeface="Lora Medium"/>
                <a:sym typeface="Lora Medium"/>
              </a:rPr>
              <a:t>Fixardagar (2 stycken per år) - Första i april </a:t>
            </a:r>
            <a:endParaRPr sz="2000" b="0" i="0" u="none" strike="noStrike" cap="none">
              <a:solidFill>
                <a:schemeClr val="dk1"/>
              </a:solidFill>
              <a:latin typeface="Lucida Sans"/>
              <a:ea typeface="Lucida Sans"/>
              <a:cs typeface="Lucida Sans"/>
              <a:sym typeface="Lucida Sans"/>
            </a:endParaRPr>
          </a:p>
          <a:p>
            <a:pPr marL="0" marR="0" lvl="0" indent="0" algn="ctr" rtl="0">
              <a:lnSpc>
                <a:spcPct val="80000"/>
              </a:lnSpc>
              <a:spcBef>
                <a:spcPts val="0"/>
              </a:spcBef>
              <a:spcAft>
                <a:spcPts val="0"/>
              </a:spcAft>
              <a:buClr>
                <a:srgbClr val="000000"/>
              </a:buClr>
              <a:buSzPts val="1310"/>
              <a:buFont typeface="Arial"/>
              <a:buNone/>
            </a:pPr>
            <a:endParaRPr sz="1310" b="0" i="0" u="none" strike="noStrike" cap="none">
              <a:solidFill>
                <a:schemeClr val="lt1"/>
              </a:solidFill>
              <a:latin typeface="Lora Medium"/>
              <a:ea typeface="Lora Medium"/>
              <a:cs typeface="Lora Medium"/>
              <a:sym typeface="Lora Medium"/>
            </a:endParaRPr>
          </a:p>
          <a:p>
            <a:pPr marL="0" marR="0" lvl="0" indent="0" algn="ctr" rtl="0">
              <a:lnSpc>
                <a:spcPct val="80000"/>
              </a:lnSpc>
              <a:spcBef>
                <a:spcPts val="0"/>
              </a:spcBef>
              <a:spcAft>
                <a:spcPts val="0"/>
              </a:spcAft>
              <a:buClr>
                <a:srgbClr val="000000"/>
              </a:buClr>
              <a:buSzPts val="1310"/>
              <a:buFont typeface="Arial"/>
              <a:buNone/>
            </a:pPr>
            <a:endParaRPr sz="1310" b="0" i="0" u="none" strike="noStrike" cap="none">
              <a:solidFill>
                <a:schemeClr val="lt1"/>
              </a:solidFill>
              <a:latin typeface="Lora Medium"/>
              <a:ea typeface="Lora Medium"/>
              <a:cs typeface="Lora Medium"/>
              <a:sym typeface="Lora Medium"/>
            </a:endParaRPr>
          </a:p>
          <a:p>
            <a:pPr marL="0" marR="0" lvl="0" indent="0" algn="ctr" rtl="0">
              <a:lnSpc>
                <a:spcPct val="80000"/>
              </a:lnSpc>
              <a:spcBef>
                <a:spcPts val="0"/>
              </a:spcBef>
              <a:spcAft>
                <a:spcPts val="0"/>
              </a:spcAft>
              <a:buClr>
                <a:srgbClr val="000000"/>
              </a:buClr>
              <a:buSzPts val="1310"/>
              <a:buFont typeface="Arial"/>
              <a:buNone/>
            </a:pPr>
            <a:r>
              <a:rPr lang="en-US" sz="1310" b="0" i="0" u="none" strike="noStrike" cap="none">
                <a:solidFill>
                  <a:schemeClr val="lt1"/>
                </a:solidFill>
                <a:latin typeface="Lora Medium"/>
                <a:ea typeface="Lora Medium"/>
                <a:cs typeface="Lora Medium"/>
                <a:sym typeface="Lora Medium"/>
              </a:rPr>
              <a:t> Vi kommer lägga ut ett schema där det är först till kvarn, om man inte valt tider så kommer vi helt enkelt fördela ut dessa rättvist. Man har själv ansvar att hitta en ersättare om man inte kan. </a:t>
            </a:r>
            <a:endParaRPr sz="1800" b="0" i="0" u="none" strike="noStrike" cap="none">
              <a:solidFill>
                <a:schemeClr val="dk2"/>
              </a:solidFill>
              <a:latin typeface="Arial"/>
              <a:ea typeface="Arial"/>
              <a:cs typeface="Arial"/>
              <a:sym typeface="Arial"/>
            </a:endParaRPr>
          </a:p>
          <a:p>
            <a:pPr marL="109728" marR="0" lvl="0" indent="0" algn="l" rtl="0">
              <a:lnSpc>
                <a:spcPct val="100000"/>
              </a:lnSpc>
              <a:spcBef>
                <a:spcPts val="600"/>
              </a:spcBef>
              <a:spcAft>
                <a:spcPts val="0"/>
              </a:spcAft>
              <a:buClr>
                <a:schemeClr val="dk1"/>
              </a:buClr>
              <a:buSzPts val="1600"/>
              <a:buFont typeface="Noto Sans Symbols"/>
              <a:buNone/>
            </a:pPr>
            <a:endParaRPr sz="1400" b="0" i="0" u="none" strike="noStrike" cap="none">
              <a:solidFill>
                <a:schemeClr val="dk1"/>
              </a:solidFill>
              <a:latin typeface="Lora Medium"/>
              <a:ea typeface="Lora Medium"/>
              <a:cs typeface="Lora Medium"/>
              <a:sym typeface="Lora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4"/>
          <p:cNvSpPr/>
          <p:nvPr/>
        </p:nvSpPr>
        <p:spPr>
          <a:xfrm>
            <a:off x="0" y="0"/>
            <a:ext cx="2880600" cy="5143500"/>
          </a:xfrm>
          <a:prstGeom prst="rect">
            <a:avLst/>
          </a:prstGeom>
          <a:solidFill>
            <a:srgbClr val="36A358"/>
          </a:solidFill>
          <a:ln w="9525" cap="flat" cmpd="sng">
            <a:solidFill>
              <a:srgbClr val="36A3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0" name="Google Shape;110;p24"/>
          <p:cNvPicPr preferRelativeResize="0"/>
          <p:nvPr/>
        </p:nvPicPr>
        <p:blipFill rotWithShape="1">
          <a:blip r:embed="rId3">
            <a:alphaModFix/>
          </a:blip>
          <a:srcRect/>
          <a:stretch/>
        </p:blipFill>
        <p:spPr>
          <a:xfrm>
            <a:off x="461736" y="249492"/>
            <a:ext cx="978073" cy="972107"/>
          </a:xfrm>
          <a:prstGeom prst="rect">
            <a:avLst/>
          </a:prstGeom>
          <a:noFill/>
          <a:ln>
            <a:noFill/>
          </a:ln>
        </p:spPr>
      </p:pic>
      <p:sp>
        <p:nvSpPr>
          <p:cNvPr id="111" name="Google Shape;111;p24"/>
          <p:cNvSpPr txBox="1">
            <a:spLocks noGrp="1"/>
          </p:cNvSpPr>
          <p:nvPr>
            <p:ph type="body" idx="1"/>
          </p:nvPr>
        </p:nvSpPr>
        <p:spPr>
          <a:xfrm>
            <a:off x="539552" y="1329612"/>
            <a:ext cx="3456300" cy="3726300"/>
          </a:xfrm>
          <a:prstGeom prst="rect">
            <a:avLst/>
          </a:prstGeom>
          <a:noFill/>
          <a:ln>
            <a:noFill/>
          </a:ln>
        </p:spPr>
        <p:txBody>
          <a:bodyPr spcFirstLastPara="1" wrap="square" lIns="91425" tIns="45700" rIns="91425" bIns="45700" anchor="t" anchorCtr="0">
            <a:noAutofit/>
          </a:bodyPr>
          <a:lstStyle/>
          <a:p>
            <a:pPr marL="109728" lvl="0" indent="0" algn="l" rtl="0">
              <a:lnSpc>
                <a:spcPct val="115000"/>
              </a:lnSpc>
              <a:spcBef>
                <a:spcPts val="0"/>
              </a:spcBef>
              <a:spcAft>
                <a:spcPts val="0"/>
              </a:spcAft>
              <a:buClr>
                <a:schemeClr val="dk1"/>
              </a:buClr>
              <a:buSzPts val="1600"/>
              <a:buNone/>
            </a:pPr>
            <a:endParaRPr sz="2000"/>
          </a:p>
          <a:p>
            <a:pPr marL="365760" lvl="0" indent="-174750" algn="l" rtl="0">
              <a:lnSpc>
                <a:spcPct val="115000"/>
              </a:lnSpc>
              <a:spcBef>
                <a:spcPts val="600"/>
              </a:spcBef>
              <a:spcAft>
                <a:spcPts val="0"/>
              </a:spcAft>
              <a:buClr>
                <a:schemeClr val="dk1"/>
              </a:buClr>
              <a:buSzPts val="1280"/>
              <a:buFont typeface="Arial"/>
              <a:buNone/>
            </a:pPr>
            <a:endParaRPr sz="1600"/>
          </a:p>
          <a:p>
            <a:pPr marL="365760" lvl="0" indent="-174750" algn="l" rtl="0">
              <a:lnSpc>
                <a:spcPct val="115000"/>
              </a:lnSpc>
              <a:spcBef>
                <a:spcPts val="600"/>
              </a:spcBef>
              <a:spcAft>
                <a:spcPts val="0"/>
              </a:spcAft>
              <a:buClr>
                <a:schemeClr val="dk1"/>
              </a:buClr>
              <a:buSzPts val="1280"/>
              <a:buFont typeface="Arial"/>
              <a:buNone/>
            </a:pPr>
            <a:endParaRPr sz="1600"/>
          </a:p>
          <a:p>
            <a:pPr marL="109728" lvl="0" indent="0" algn="l" rtl="0">
              <a:lnSpc>
                <a:spcPct val="115000"/>
              </a:lnSpc>
              <a:spcBef>
                <a:spcPts val="600"/>
              </a:spcBef>
              <a:spcAft>
                <a:spcPts val="0"/>
              </a:spcAft>
              <a:buClr>
                <a:schemeClr val="dk1"/>
              </a:buClr>
              <a:buSzPts val="960"/>
              <a:buNone/>
            </a:pPr>
            <a:endParaRPr sz="1200"/>
          </a:p>
        </p:txBody>
      </p:sp>
      <p:sp>
        <p:nvSpPr>
          <p:cNvPr id="112" name="Google Shape;112;p24"/>
          <p:cNvSpPr txBox="1"/>
          <p:nvPr/>
        </p:nvSpPr>
        <p:spPr>
          <a:xfrm>
            <a:off x="539552" y="1329612"/>
            <a:ext cx="8157600" cy="3726300"/>
          </a:xfrm>
          <a:prstGeom prst="rect">
            <a:avLst/>
          </a:prstGeom>
          <a:noFill/>
          <a:ln>
            <a:noFill/>
          </a:ln>
        </p:spPr>
        <p:txBody>
          <a:bodyPr spcFirstLastPara="1" wrap="square" lIns="91425" tIns="45700" rIns="91425" bIns="45700" anchor="t" anchorCtr="0">
            <a:noAutofit/>
          </a:bodyPr>
          <a:lstStyle/>
          <a:p>
            <a:pPr marL="365760" marR="0" lvl="0" indent="-154432" algn="l" rtl="0">
              <a:lnSpc>
                <a:spcPct val="100000"/>
              </a:lnSpc>
              <a:spcBef>
                <a:spcPts val="0"/>
              </a:spcBef>
              <a:spcAft>
                <a:spcPts val="0"/>
              </a:spcAft>
              <a:buClr>
                <a:srgbClr val="000000"/>
              </a:buClr>
              <a:buSzPts val="1600"/>
              <a:buFont typeface="Arial"/>
              <a:buNone/>
            </a:pPr>
            <a:endParaRPr sz="2000" b="0" i="0" u="none" strike="noStrike" cap="none">
              <a:solidFill>
                <a:srgbClr val="000000"/>
              </a:solidFill>
              <a:latin typeface="Lucida Sans"/>
              <a:ea typeface="Lucida Sans"/>
              <a:cs typeface="Lucida Sans"/>
              <a:sym typeface="Lucida Sans"/>
            </a:endParaRPr>
          </a:p>
          <a:p>
            <a:pPr marL="365760" marR="0" lvl="0" indent="-154432" algn="l" rtl="0">
              <a:lnSpc>
                <a:spcPct val="100000"/>
              </a:lnSpc>
              <a:spcBef>
                <a:spcPts val="600"/>
              </a:spcBef>
              <a:spcAft>
                <a:spcPts val="0"/>
              </a:spcAft>
              <a:buClr>
                <a:srgbClr val="000000"/>
              </a:buClr>
              <a:buSzPts val="1600"/>
              <a:buFont typeface="Arial"/>
              <a:buNone/>
            </a:pPr>
            <a:endParaRPr sz="2000" b="0" i="0" u="none" strike="noStrike" cap="none">
              <a:solidFill>
                <a:srgbClr val="000000"/>
              </a:solidFill>
              <a:latin typeface="Lucida Sans"/>
              <a:ea typeface="Lucida Sans"/>
              <a:cs typeface="Lucida Sans"/>
              <a:sym typeface="Lucida Sans"/>
            </a:endParaRPr>
          </a:p>
          <a:p>
            <a:pPr marL="365760" marR="0" lvl="0" indent="-154432" algn="l" rtl="0">
              <a:lnSpc>
                <a:spcPct val="100000"/>
              </a:lnSpc>
              <a:spcBef>
                <a:spcPts val="600"/>
              </a:spcBef>
              <a:spcAft>
                <a:spcPts val="0"/>
              </a:spcAft>
              <a:buClr>
                <a:srgbClr val="000000"/>
              </a:buClr>
              <a:buSzPts val="1600"/>
              <a:buFont typeface="Arial"/>
              <a:buNone/>
            </a:pPr>
            <a:endParaRPr sz="2000" b="0" i="0" u="none" strike="noStrike" cap="none">
              <a:solidFill>
                <a:srgbClr val="000000"/>
              </a:solidFill>
              <a:latin typeface="Lucida Sans"/>
              <a:ea typeface="Lucida Sans"/>
              <a:cs typeface="Lucida Sans"/>
              <a:sym typeface="Lucida Sans"/>
            </a:endParaRPr>
          </a:p>
          <a:p>
            <a:pPr marL="365760" marR="0" lvl="0" indent="-174750" algn="l" rtl="0">
              <a:lnSpc>
                <a:spcPct val="100000"/>
              </a:lnSpc>
              <a:spcBef>
                <a:spcPts val="600"/>
              </a:spcBef>
              <a:spcAft>
                <a:spcPts val="0"/>
              </a:spcAft>
              <a:buClr>
                <a:srgbClr val="000000"/>
              </a:buClr>
              <a:buSzPts val="1280"/>
              <a:buFont typeface="Arial"/>
              <a:buNone/>
            </a:pPr>
            <a:endParaRPr sz="1600" b="0" i="0" u="none" strike="noStrike" cap="none">
              <a:solidFill>
                <a:srgbClr val="000000"/>
              </a:solidFill>
              <a:latin typeface="Lucida Sans"/>
              <a:ea typeface="Lucida Sans"/>
              <a:cs typeface="Lucida Sans"/>
              <a:sym typeface="Lucida Sans"/>
            </a:endParaRPr>
          </a:p>
          <a:p>
            <a:pPr marL="365760" marR="0" lvl="0" indent="-174750" algn="l" rtl="0">
              <a:lnSpc>
                <a:spcPct val="100000"/>
              </a:lnSpc>
              <a:spcBef>
                <a:spcPts val="600"/>
              </a:spcBef>
              <a:spcAft>
                <a:spcPts val="0"/>
              </a:spcAft>
              <a:buClr>
                <a:srgbClr val="000000"/>
              </a:buClr>
              <a:buSzPts val="1280"/>
              <a:buFont typeface="Arial"/>
              <a:buNone/>
            </a:pPr>
            <a:endParaRPr sz="1600" b="0" i="0" u="none" strike="noStrike" cap="none">
              <a:solidFill>
                <a:srgbClr val="000000"/>
              </a:solidFill>
              <a:latin typeface="Lucida Sans"/>
              <a:ea typeface="Lucida Sans"/>
              <a:cs typeface="Lucida Sans"/>
              <a:sym typeface="Lucida Sans"/>
            </a:endParaRPr>
          </a:p>
          <a:p>
            <a:pPr marL="109728" marR="0" lvl="0" indent="0" algn="l" rtl="0">
              <a:lnSpc>
                <a:spcPct val="100000"/>
              </a:lnSpc>
              <a:spcBef>
                <a:spcPts val="600"/>
              </a:spcBef>
              <a:spcAft>
                <a:spcPts val="0"/>
              </a:spcAft>
              <a:buClr>
                <a:srgbClr val="000000"/>
              </a:buClr>
              <a:buSzPts val="960"/>
              <a:buFont typeface="Noto Sans Symbols"/>
              <a:buNone/>
            </a:pPr>
            <a:endParaRPr sz="1200" b="0" i="0" u="none" strike="noStrike" cap="none">
              <a:solidFill>
                <a:srgbClr val="000000"/>
              </a:solidFill>
              <a:latin typeface="Lucida Sans"/>
              <a:ea typeface="Lucida Sans"/>
              <a:cs typeface="Lucida Sans"/>
              <a:sym typeface="Lucida Sans"/>
            </a:endParaRPr>
          </a:p>
        </p:txBody>
      </p:sp>
      <p:pic>
        <p:nvPicPr>
          <p:cNvPr id="113" name="Google Shape;113;p24"/>
          <p:cNvPicPr preferRelativeResize="0"/>
          <p:nvPr/>
        </p:nvPicPr>
        <p:blipFill rotWithShape="1">
          <a:blip r:embed="rId4">
            <a:alphaModFix/>
          </a:blip>
          <a:srcRect/>
          <a:stretch/>
        </p:blipFill>
        <p:spPr>
          <a:xfrm>
            <a:off x="5730450" y="1614365"/>
            <a:ext cx="1685925" cy="276225"/>
          </a:xfrm>
          <a:prstGeom prst="rect">
            <a:avLst/>
          </a:prstGeom>
          <a:noFill/>
          <a:ln>
            <a:noFill/>
          </a:ln>
        </p:spPr>
      </p:pic>
      <p:sp>
        <p:nvSpPr>
          <p:cNvPr id="114" name="Google Shape;114;p24"/>
          <p:cNvSpPr txBox="1"/>
          <p:nvPr/>
        </p:nvSpPr>
        <p:spPr>
          <a:xfrm>
            <a:off x="1325881" y="249499"/>
            <a:ext cx="8780244" cy="607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520"/>
              <a:buFont typeface="Lucida Sans"/>
              <a:buNone/>
            </a:pPr>
            <a:r>
              <a:rPr lang="en-US" sz="3600" b="0" i="0" u="none" strike="noStrike" cap="none">
                <a:solidFill>
                  <a:srgbClr val="000000"/>
                </a:solidFill>
                <a:latin typeface="Lora SemiBold"/>
                <a:ea typeface="Lora SemiBold"/>
                <a:cs typeface="Lora SemiBold"/>
                <a:sym typeface="Lora SemiBold"/>
              </a:rPr>
              <a:t>Mål och metod 2025 (vår)</a:t>
            </a:r>
            <a:endParaRPr sz="3600" b="0" i="0" u="none" strike="noStrike" cap="none">
              <a:solidFill>
                <a:srgbClr val="000000"/>
              </a:solidFill>
              <a:latin typeface="Lora SemiBold"/>
              <a:ea typeface="Lora SemiBold"/>
              <a:cs typeface="Lora SemiBold"/>
              <a:sym typeface="Lora SemiBold"/>
            </a:endParaRPr>
          </a:p>
        </p:txBody>
      </p:sp>
      <p:sp>
        <p:nvSpPr>
          <p:cNvPr id="115" name="Google Shape;115;p24"/>
          <p:cNvSpPr txBox="1"/>
          <p:nvPr/>
        </p:nvSpPr>
        <p:spPr>
          <a:xfrm>
            <a:off x="2849880" y="965311"/>
            <a:ext cx="6240779" cy="4000839"/>
          </a:xfrm>
          <a:prstGeom prst="rect">
            <a:avLst/>
          </a:prstGeom>
          <a:noFill/>
          <a:ln>
            <a:noFill/>
          </a:ln>
        </p:spPr>
        <p:txBody>
          <a:bodyPr spcFirstLastPara="1" wrap="square" lIns="91425" tIns="45700" rIns="91425" bIns="45700" anchor="t" anchorCtr="0">
            <a:noAutofit/>
          </a:bodyPr>
          <a:lstStyle/>
          <a:p>
            <a:pPr marL="82296"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Lora Medium"/>
                <a:ea typeface="Lora Medium"/>
                <a:cs typeface="Lora Medium"/>
                <a:sym typeface="Lora Medium"/>
              </a:rPr>
              <a:t>Positiv och underhållande fotboll</a:t>
            </a:r>
            <a:endParaRPr sz="1400" b="1" i="0" u="none" strike="noStrike" cap="none">
              <a:solidFill>
                <a:srgbClr val="000000"/>
              </a:solidFill>
              <a:latin typeface="Lora Medium"/>
              <a:ea typeface="Lora Medium"/>
              <a:cs typeface="Lora Medium"/>
              <a:sym typeface="Lora Medium"/>
            </a:endParaRPr>
          </a:p>
          <a:p>
            <a:pPr marL="368046"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Lora Medium"/>
                <a:ea typeface="Lora Medium"/>
                <a:cs typeface="Lora Medium"/>
                <a:sym typeface="Lora Medium"/>
              </a:rPr>
              <a:t>Få alla spelare trygga med boll</a:t>
            </a:r>
            <a:endParaRPr sz="1400" b="0" i="0" u="none" strike="noStrike" cap="none">
              <a:solidFill>
                <a:srgbClr val="000000"/>
              </a:solidFill>
              <a:latin typeface="Arial"/>
              <a:ea typeface="Arial"/>
              <a:cs typeface="Arial"/>
              <a:sym typeface="Arial"/>
            </a:endParaRPr>
          </a:p>
          <a:p>
            <a:pPr marL="368046"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Lora Medium"/>
                <a:ea typeface="Lora Medium"/>
                <a:cs typeface="Lora Medium"/>
                <a:sym typeface="Lora Medium"/>
              </a:rPr>
              <a:t>Få alla spelare att förstå begreppet passningskugga/spelbarhet</a:t>
            </a:r>
            <a:endParaRPr sz="1400" b="0" i="0" u="none" strike="noStrike" cap="none">
              <a:solidFill>
                <a:srgbClr val="000000"/>
              </a:solidFill>
              <a:latin typeface="Arial"/>
              <a:ea typeface="Arial"/>
              <a:cs typeface="Arial"/>
              <a:sym typeface="Arial"/>
            </a:endParaRPr>
          </a:p>
          <a:p>
            <a:pPr marL="368046"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Lora Medium"/>
                <a:ea typeface="Lora Medium"/>
                <a:cs typeface="Lora Medium"/>
                <a:sym typeface="Lora Medium"/>
              </a:rPr>
              <a:t>Få alla spelare behärska spelformen 5v5 och vår spelidé (mv, back, fwd)</a:t>
            </a:r>
            <a:endParaRPr sz="1400" b="0" i="0" u="none" strike="noStrike" cap="none">
              <a:solidFill>
                <a:srgbClr val="000000"/>
              </a:solidFill>
              <a:latin typeface="Arial"/>
              <a:ea typeface="Arial"/>
              <a:cs typeface="Arial"/>
              <a:sym typeface="Arial"/>
            </a:endParaRPr>
          </a:p>
          <a:p>
            <a:pPr marL="368046"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Lora Medium"/>
                <a:ea typeface="Lora Medium"/>
                <a:cs typeface="Lora Medium"/>
                <a:sym typeface="Lora Medium"/>
              </a:rPr>
              <a:t>Få alla spelare att  behärska och möjlighet att utveckla tekniska grunder </a:t>
            </a:r>
            <a:br>
              <a:rPr lang="en-US" sz="1200" b="0" i="0" u="none" strike="noStrike" cap="none">
                <a:solidFill>
                  <a:srgbClr val="000000"/>
                </a:solidFill>
                <a:latin typeface="Lora Medium"/>
                <a:ea typeface="Lora Medium"/>
                <a:cs typeface="Lora Medium"/>
                <a:sym typeface="Lora Medium"/>
              </a:rPr>
            </a:br>
            <a:r>
              <a:rPr lang="en-US" sz="1200" b="0" i="0" u="none" strike="noStrike" cap="none">
                <a:solidFill>
                  <a:srgbClr val="000000"/>
                </a:solidFill>
                <a:latin typeface="Lora Medium"/>
                <a:ea typeface="Lora Medium"/>
                <a:cs typeface="Lora Medium"/>
                <a:sym typeface="Lora Medium"/>
              </a:rPr>
              <a:t>(passa, skjuta, dribbla)</a:t>
            </a:r>
            <a:br>
              <a:rPr lang="en-US" sz="1400" b="0" i="0" u="none" strike="noStrike" cap="none">
                <a:solidFill>
                  <a:srgbClr val="000000"/>
                </a:solidFill>
                <a:latin typeface="Lora Medium"/>
                <a:ea typeface="Lora Medium"/>
                <a:cs typeface="Lora Medium"/>
                <a:sym typeface="Lora Medium"/>
              </a:rPr>
            </a:br>
            <a:endParaRPr sz="1400" b="0" i="0" u="none" strike="noStrike" cap="none">
              <a:solidFill>
                <a:srgbClr val="000000"/>
              </a:solidFill>
              <a:latin typeface="Lora Medium"/>
              <a:ea typeface="Lora Medium"/>
              <a:cs typeface="Lora Medium"/>
              <a:sym typeface="Lora Medium"/>
            </a:endParaRPr>
          </a:p>
          <a:p>
            <a:pPr marL="82296"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Lora Medium"/>
                <a:ea typeface="Lora Medium"/>
                <a:cs typeface="Lora Medium"/>
                <a:sym typeface="Lora Medium"/>
              </a:rPr>
              <a:t>P17, ett glatt gäng många år framöver</a:t>
            </a:r>
            <a:endParaRPr sz="1400" b="1" i="0" u="none" strike="noStrike" cap="none">
              <a:solidFill>
                <a:srgbClr val="000000"/>
              </a:solidFill>
              <a:latin typeface="Lora Medium"/>
              <a:ea typeface="Lora Medium"/>
              <a:cs typeface="Lora Medium"/>
              <a:sym typeface="Lora Medium"/>
            </a:endParaRPr>
          </a:p>
          <a:p>
            <a:pPr marL="368046"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Lora Medium"/>
                <a:ea typeface="Lora Medium"/>
                <a:cs typeface="Lora Medium"/>
                <a:sym typeface="Lora Medium"/>
              </a:rPr>
              <a:t>Få alla spelare trygga i match- och träningsmiljö</a:t>
            </a:r>
            <a:endParaRPr sz="1200" b="0" i="0" u="none" strike="noStrike" cap="none">
              <a:solidFill>
                <a:srgbClr val="000000"/>
              </a:solidFill>
              <a:latin typeface="Lora Medium"/>
              <a:ea typeface="Lora Medium"/>
              <a:cs typeface="Lora Medium"/>
              <a:sym typeface="Lora Medium"/>
            </a:endParaRPr>
          </a:p>
          <a:p>
            <a:pPr marL="368046"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Lora Medium"/>
                <a:ea typeface="Lora Medium"/>
                <a:cs typeface="Lora Medium"/>
                <a:sym typeface="Lora Medium"/>
              </a:rPr>
              <a:t>Få laget att känna att vi gör mål tillsammans</a:t>
            </a:r>
            <a:endParaRPr sz="1200" b="0" i="0" u="none" strike="noStrike" cap="none">
              <a:solidFill>
                <a:srgbClr val="000000"/>
              </a:solidFill>
              <a:latin typeface="Lora Medium"/>
              <a:ea typeface="Lora Medium"/>
              <a:cs typeface="Lora Medium"/>
              <a:sym typeface="Lora Medium"/>
            </a:endParaRPr>
          </a:p>
          <a:p>
            <a:pPr marL="368046"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Lora Medium"/>
                <a:ea typeface="Lora Medium"/>
                <a:cs typeface="Lora Medium"/>
                <a:sym typeface="Lora Medium"/>
              </a:rPr>
              <a:t>Få bra lagsammanhållning</a:t>
            </a:r>
            <a:endParaRPr sz="1200" b="0" i="0" u="none" strike="noStrike" cap="none">
              <a:solidFill>
                <a:srgbClr val="000000"/>
              </a:solidFill>
              <a:latin typeface="Lora Medium"/>
              <a:ea typeface="Lora Medium"/>
              <a:cs typeface="Lora Medium"/>
              <a:sym typeface="Lora Medium"/>
            </a:endParaRPr>
          </a:p>
          <a:p>
            <a:pPr marL="368046"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Lora Medium"/>
                <a:ea typeface="Lora Medium"/>
                <a:cs typeface="Lora Medium"/>
                <a:sym typeface="Lora Medium"/>
              </a:rPr>
              <a:t>Få spelarna att känna sig delaktiga </a:t>
            </a:r>
            <a:endParaRPr sz="1400" b="0" i="0" u="none" strike="noStrike" cap="none">
              <a:solidFill>
                <a:srgbClr val="000000"/>
              </a:solidFill>
              <a:latin typeface="Arial"/>
              <a:ea typeface="Arial"/>
              <a:cs typeface="Arial"/>
              <a:sym typeface="Arial"/>
            </a:endParaRPr>
          </a:p>
          <a:p>
            <a:pPr marL="368046" marR="0" lvl="0" indent="-20955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Lora Medium"/>
              <a:ea typeface="Lora Medium"/>
              <a:cs typeface="Lora Medium"/>
              <a:sym typeface="Lora Medium"/>
            </a:endParaRPr>
          </a:p>
          <a:p>
            <a:pPr marL="82296"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Lora Medium"/>
              <a:ea typeface="Lora Medium"/>
              <a:cs typeface="Lora Medium"/>
              <a:sym typeface="Lora Medium"/>
            </a:endParaRPr>
          </a:p>
          <a:p>
            <a:pPr marL="82296"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Lora Medium"/>
              <a:ea typeface="Lora Medium"/>
              <a:cs typeface="Lora Medium"/>
              <a:sym typeface="Lora Medium"/>
            </a:endParaRPr>
          </a:p>
          <a:p>
            <a:pPr marL="82296"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Lora Medium"/>
                <a:ea typeface="Lora Medium"/>
                <a:cs typeface="Lora Medium"/>
                <a:sym typeface="Lora Medium"/>
              </a:rPr>
              <a:t>Vore jättekul om föräldrar vill hjälpa till att anordna aktivitet utanför fotbollen för att stärka sammanhållningen!</a:t>
            </a:r>
            <a:endParaRPr sz="1600" b="1" i="0" u="none" strike="noStrike" cap="none">
              <a:solidFill>
                <a:srgbClr val="000000"/>
              </a:solidFill>
              <a:latin typeface="Lora Medium"/>
              <a:ea typeface="Lora Medium"/>
              <a:cs typeface="Lora Medium"/>
              <a:sym typeface="Lora Medium"/>
            </a:endParaRPr>
          </a:p>
          <a:p>
            <a:pPr marL="0" marR="0" lvl="0" indent="0" algn="l" rtl="0">
              <a:lnSpc>
                <a:spcPct val="100000"/>
              </a:lnSpc>
              <a:spcBef>
                <a:spcPts val="600"/>
              </a:spcBef>
              <a:spcAft>
                <a:spcPts val="0"/>
              </a:spcAft>
              <a:buClr>
                <a:srgbClr val="000000"/>
              </a:buClr>
              <a:buSzPts val="1000"/>
              <a:buFont typeface="Arial"/>
              <a:buNone/>
            </a:pPr>
            <a:endParaRPr sz="1000" b="1" i="0" u="none" strike="noStrike" cap="none">
              <a:solidFill>
                <a:srgbClr val="000000"/>
              </a:solidFill>
              <a:latin typeface="Lora"/>
              <a:ea typeface="Lora"/>
              <a:cs typeface="Lora"/>
              <a:sym typeface="Lora"/>
            </a:endParaRPr>
          </a:p>
          <a:p>
            <a:pPr marL="0" marR="0" lvl="0" indent="0" algn="l" rtl="0">
              <a:lnSpc>
                <a:spcPct val="100000"/>
              </a:lnSpc>
              <a:spcBef>
                <a:spcPts val="600"/>
              </a:spcBef>
              <a:spcAft>
                <a:spcPts val="0"/>
              </a:spcAft>
              <a:buClr>
                <a:srgbClr val="000000"/>
              </a:buClr>
              <a:buSzPts val="1000"/>
              <a:buFont typeface="Arial"/>
              <a:buNone/>
            </a:pPr>
            <a:endParaRPr sz="1000" b="1" i="0" u="none" strike="noStrike" cap="none">
              <a:solidFill>
                <a:srgbClr val="000000"/>
              </a:solidFill>
              <a:latin typeface="Lora"/>
              <a:ea typeface="Lora"/>
              <a:cs typeface="Lora"/>
              <a:sym typeface="Lora"/>
            </a:endParaRPr>
          </a:p>
          <a:p>
            <a:pPr marL="109728" marR="0" lvl="0" indent="0" algn="l" rtl="0">
              <a:lnSpc>
                <a:spcPct val="100000"/>
              </a:lnSpc>
              <a:spcBef>
                <a:spcPts val="600"/>
              </a:spcBef>
              <a:spcAft>
                <a:spcPts val="0"/>
              </a:spcAft>
              <a:buClr>
                <a:srgbClr val="000000"/>
              </a:buClr>
              <a:buSzPts val="1600"/>
              <a:buFont typeface="Noto Sans Symbols"/>
              <a:buNone/>
            </a:pPr>
            <a:endParaRPr sz="1000" b="0" i="0" u="none" strike="noStrike" cap="none">
              <a:solidFill>
                <a:srgbClr val="000000"/>
              </a:solidFill>
              <a:latin typeface="Lora Medium"/>
              <a:ea typeface="Lora Medium"/>
              <a:cs typeface="Lora Medium"/>
              <a:sym typeface="Lora Medium"/>
            </a:endParaRPr>
          </a:p>
        </p:txBody>
      </p:sp>
      <p:sp>
        <p:nvSpPr>
          <p:cNvPr id="116" name="Google Shape;116;p24"/>
          <p:cNvSpPr txBox="1"/>
          <p:nvPr/>
        </p:nvSpPr>
        <p:spPr>
          <a:xfrm>
            <a:off x="384425" y="1614375"/>
            <a:ext cx="2496300" cy="3103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1" i="0" u="none" strike="noStrike" cap="none">
                <a:solidFill>
                  <a:srgbClr val="FFFFFF"/>
                </a:solidFill>
                <a:latin typeface="Lora"/>
                <a:ea typeface="Lora"/>
                <a:cs typeface="Lora"/>
                <a:sym typeface="Lora"/>
              </a:rPr>
              <a:t>Norra Europas</a:t>
            </a:r>
            <a:br>
              <a:rPr lang="en-US" sz="1100" b="1" i="0" u="none" strike="noStrike" cap="none">
                <a:solidFill>
                  <a:srgbClr val="FFFFFF"/>
                </a:solidFill>
                <a:latin typeface="Lora"/>
                <a:ea typeface="Lora"/>
                <a:cs typeface="Lora"/>
                <a:sym typeface="Lora"/>
              </a:rPr>
            </a:br>
            <a:r>
              <a:rPr lang="en-US" sz="2000" b="1" i="0" u="none" strike="noStrike" cap="none">
                <a:solidFill>
                  <a:srgbClr val="FFFFFF"/>
                </a:solidFill>
                <a:latin typeface="Lora"/>
                <a:ea typeface="Lora"/>
                <a:cs typeface="Lora"/>
                <a:sym typeface="Lora"/>
              </a:rPr>
              <a:t>spelgladaste lag!</a:t>
            </a:r>
            <a:br>
              <a:rPr lang="en-US" sz="2000" b="1" i="0" u="none" strike="noStrike" cap="none">
                <a:solidFill>
                  <a:srgbClr val="FFFFFF"/>
                </a:solidFill>
                <a:latin typeface="Lora"/>
                <a:ea typeface="Lora"/>
                <a:cs typeface="Lora"/>
                <a:sym typeface="Lora"/>
              </a:rPr>
            </a:br>
            <a:endParaRPr sz="2000" b="1" i="0" u="none" strike="noStrike" cap="none">
              <a:solidFill>
                <a:srgbClr val="FFFFFF"/>
              </a:solidFill>
              <a:latin typeface="Lora"/>
              <a:ea typeface="Lora"/>
              <a:cs typeface="Lora"/>
              <a:sym typeface="Lora"/>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FFFFFF"/>
              </a:solidFill>
              <a:latin typeface="Lora Medium"/>
              <a:ea typeface="Lora Medium"/>
              <a:cs typeface="Lora Medium"/>
              <a:sym typeface="Lora Medium"/>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FFFFFF"/>
              </a:solidFill>
              <a:latin typeface="Lora Medium"/>
              <a:ea typeface="Lora Medium"/>
              <a:cs typeface="Lora Medium"/>
              <a:sym typeface="Lora Medium"/>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Lora Medium"/>
              <a:ea typeface="Lora Medium"/>
              <a:cs typeface="Lora Medium"/>
              <a:sym typeface="Lora Medium"/>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384</Words>
  <Application>Microsoft Office PowerPoint</Application>
  <PresentationFormat>Bildspel på skärmen (16:9)</PresentationFormat>
  <Paragraphs>88</Paragraphs>
  <Slides>5</Slides>
  <Notes>5</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5</vt:i4>
      </vt:variant>
    </vt:vector>
  </HeadingPairs>
  <TitlesOfParts>
    <vt:vector size="12" baseType="lpstr">
      <vt:lpstr>Lora SemiBold</vt:lpstr>
      <vt:lpstr>Noto Sans Symbols</vt:lpstr>
      <vt:lpstr>Lora Medium</vt:lpstr>
      <vt:lpstr>Lora</vt:lpstr>
      <vt:lpstr>Lucida Sans</vt:lpstr>
      <vt:lpstr>Arial</vt:lpstr>
      <vt:lpstr>Simple Light</vt:lpstr>
      <vt:lpstr>Hestrafors IF</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Maria Lunneryd</dc:creator>
  <cp:lastModifiedBy>Maria Lunneryd</cp:lastModifiedBy>
  <cp:revision>1</cp:revision>
  <dcterms:modified xsi:type="dcterms:W3CDTF">2025-04-14T17:18:34Z</dcterms:modified>
</cp:coreProperties>
</file>