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9" r:id="rId6"/>
    <p:sldId id="257" r:id="rId7"/>
    <p:sldId id="265" r:id="rId8"/>
    <p:sldId id="272" r:id="rId9"/>
    <p:sldId id="271" r:id="rId10"/>
    <p:sldId id="270"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C6D2C-F691-4C3F-A6F1-FB2716D5A9E3}" v="238" dt="2022-08-28T12:46:43.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7" d="100"/>
          <a:sy n="67" d="100"/>
        </p:scale>
        <p:origin x="60" y="5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Hjelmqvist Mattsson" userId="bdd67941-c198-49b5-a7cd-3865310cad51" providerId="ADAL" clId="{C7BC6D2C-F691-4C3F-A6F1-FB2716D5A9E3}"/>
    <pc:docChg chg="undo custSel addSld delSld modSld delMainMaster">
      <pc:chgData name="Karolina Hjelmqvist Mattsson" userId="bdd67941-c198-49b5-a7cd-3865310cad51" providerId="ADAL" clId="{C7BC6D2C-F691-4C3F-A6F1-FB2716D5A9E3}" dt="2022-08-28T12:49:18.524" v="2866" actId="20577"/>
      <pc:docMkLst>
        <pc:docMk/>
      </pc:docMkLst>
      <pc:sldChg chg="modSp">
        <pc:chgData name="Karolina Hjelmqvist Mattsson" userId="bdd67941-c198-49b5-a7cd-3865310cad51" providerId="ADAL" clId="{C7BC6D2C-F691-4C3F-A6F1-FB2716D5A9E3}" dt="2022-08-28T10:55:11.857" v="2240" actId="20577"/>
        <pc:sldMkLst>
          <pc:docMk/>
          <pc:sldMk cId="2602073804" sldId="256"/>
        </pc:sldMkLst>
        <pc:spChg chg="mod">
          <ac:chgData name="Karolina Hjelmqvist Mattsson" userId="bdd67941-c198-49b5-a7cd-3865310cad51" providerId="ADAL" clId="{C7BC6D2C-F691-4C3F-A6F1-FB2716D5A9E3}" dt="2022-08-26T18:19:28.175" v="1096" actId="20577"/>
          <ac:spMkLst>
            <pc:docMk/>
            <pc:sldMk cId="2602073804" sldId="256"/>
            <ac:spMk id="2" creationId="{297A6431-BAAB-4902-92E1-6B7279258FA6}"/>
          </ac:spMkLst>
        </pc:spChg>
        <pc:spChg chg="mod">
          <ac:chgData name="Karolina Hjelmqvist Mattsson" userId="bdd67941-c198-49b5-a7cd-3865310cad51" providerId="ADAL" clId="{C7BC6D2C-F691-4C3F-A6F1-FB2716D5A9E3}" dt="2022-08-28T10:55:11.857" v="2240" actId="20577"/>
          <ac:spMkLst>
            <pc:docMk/>
            <pc:sldMk cId="2602073804" sldId="256"/>
            <ac:spMk id="3" creationId="{5AEE248E-2840-4D5E-AE96-E10D83ADCF20}"/>
          </ac:spMkLst>
        </pc:spChg>
      </pc:sldChg>
      <pc:sldChg chg="addSp delSp modSp mod setBg modAnim setClrOvrMap">
        <pc:chgData name="Karolina Hjelmqvist Mattsson" userId="bdd67941-c198-49b5-a7cd-3865310cad51" providerId="ADAL" clId="{C7BC6D2C-F691-4C3F-A6F1-FB2716D5A9E3}" dt="2022-08-26T18:09:44.878" v="589" actId="26606"/>
        <pc:sldMkLst>
          <pc:docMk/>
          <pc:sldMk cId="2589677997" sldId="257"/>
        </pc:sldMkLst>
        <pc:spChg chg="mod ord">
          <ac:chgData name="Karolina Hjelmqvist Mattsson" userId="bdd67941-c198-49b5-a7cd-3865310cad51" providerId="ADAL" clId="{C7BC6D2C-F691-4C3F-A6F1-FB2716D5A9E3}" dt="2022-08-26T18:09:44.878" v="589" actId="26606"/>
          <ac:spMkLst>
            <pc:docMk/>
            <pc:sldMk cId="2589677997" sldId="257"/>
            <ac:spMk id="2" creationId="{128A95E9-6104-4272-BDFA-C7E59207DCEA}"/>
          </ac:spMkLst>
        </pc:spChg>
        <pc:spChg chg="mod ord">
          <ac:chgData name="Karolina Hjelmqvist Mattsson" userId="bdd67941-c198-49b5-a7cd-3865310cad51" providerId="ADAL" clId="{C7BC6D2C-F691-4C3F-A6F1-FB2716D5A9E3}" dt="2022-08-26T18:09:44.878" v="589" actId="26606"/>
          <ac:spMkLst>
            <pc:docMk/>
            <pc:sldMk cId="2589677997" sldId="257"/>
            <ac:spMk id="3" creationId="{10ADE7BC-F789-4566-B953-1D6F845FEA46}"/>
          </ac:spMkLst>
        </pc:spChg>
        <pc:spChg chg="del">
          <ac:chgData name="Karolina Hjelmqvist Mattsson" userId="bdd67941-c198-49b5-a7cd-3865310cad51" providerId="ADAL" clId="{C7BC6D2C-F691-4C3F-A6F1-FB2716D5A9E3}" dt="2022-08-26T18:08:39.514" v="512" actId="26606"/>
          <ac:spMkLst>
            <pc:docMk/>
            <pc:sldMk cId="2589677997" sldId="257"/>
            <ac:spMk id="56" creationId="{E8A8EAB8-D2FF-444D-B34B-7D32F106AD0E}"/>
          </ac:spMkLst>
        </pc:spChg>
        <pc:spChg chg="add del">
          <ac:chgData name="Karolina Hjelmqvist Mattsson" userId="bdd67941-c198-49b5-a7cd-3865310cad51" providerId="ADAL" clId="{C7BC6D2C-F691-4C3F-A6F1-FB2716D5A9E3}" dt="2022-08-26T18:09:44.878" v="589" actId="26606"/>
          <ac:spMkLst>
            <pc:docMk/>
            <pc:sldMk cId="2589677997" sldId="257"/>
            <ac:spMk id="2055" creationId="{CF62D2A7-8207-488C-9F46-316BA81A16C8}"/>
          </ac:spMkLst>
        </pc:spChg>
        <pc:spChg chg="add">
          <ac:chgData name="Karolina Hjelmqvist Mattsson" userId="bdd67941-c198-49b5-a7cd-3865310cad51" providerId="ADAL" clId="{C7BC6D2C-F691-4C3F-A6F1-FB2716D5A9E3}" dt="2022-08-26T18:09:44.878" v="589" actId="26606"/>
          <ac:spMkLst>
            <pc:docMk/>
            <pc:sldMk cId="2589677997" sldId="257"/>
            <ac:spMk id="2060" creationId="{8F23F8A3-8FD7-4779-8323-FDC26BE99889}"/>
          </ac:spMkLst>
        </pc:spChg>
        <pc:spChg chg="add">
          <ac:chgData name="Karolina Hjelmqvist Mattsson" userId="bdd67941-c198-49b5-a7cd-3865310cad51" providerId="ADAL" clId="{C7BC6D2C-F691-4C3F-A6F1-FB2716D5A9E3}" dt="2022-08-26T18:09:44.878" v="589" actId="26606"/>
          <ac:spMkLst>
            <pc:docMk/>
            <pc:sldMk cId="2589677997" sldId="257"/>
            <ac:spMk id="2062" creationId="{F605C4CC-A25C-416F-8333-7CB7DC97D870}"/>
          </ac:spMkLst>
        </pc:spChg>
        <pc:picChg chg="del">
          <ac:chgData name="Karolina Hjelmqvist Mattsson" userId="bdd67941-c198-49b5-a7cd-3865310cad51" providerId="ADAL" clId="{C7BC6D2C-F691-4C3F-A6F1-FB2716D5A9E3}" dt="2022-08-26T18:08:24.570" v="510" actId="478"/>
          <ac:picMkLst>
            <pc:docMk/>
            <pc:sldMk cId="2589677997" sldId="257"/>
            <ac:picMk id="5" creationId="{4BCC64FF-AD0B-4A2F-8345-BB9AB72E04E2}"/>
          </ac:picMkLst>
        </pc:picChg>
        <pc:picChg chg="add mod">
          <ac:chgData name="Karolina Hjelmqvist Mattsson" userId="bdd67941-c198-49b5-a7cd-3865310cad51" providerId="ADAL" clId="{C7BC6D2C-F691-4C3F-A6F1-FB2716D5A9E3}" dt="2022-08-26T18:09:44.878" v="589" actId="26606"/>
          <ac:picMkLst>
            <pc:docMk/>
            <pc:sldMk cId="2589677997" sldId="257"/>
            <ac:picMk id="2050" creationId="{125A7DDB-4185-D412-2E6E-E63C19016BD3}"/>
          </ac:picMkLst>
        </pc:picChg>
        <pc:picChg chg="add mod">
          <ac:chgData name="Karolina Hjelmqvist Mattsson" userId="bdd67941-c198-49b5-a7cd-3865310cad51" providerId="ADAL" clId="{C7BC6D2C-F691-4C3F-A6F1-FB2716D5A9E3}" dt="2022-08-26T18:09:44.878" v="589" actId="26606"/>
          <ac:picMkLst>
            <pc:docMk/>
            <pc:sldMk cId="2589677997" sldId="257"/>
            <ac:picMk id="2052" creationId="{8E1AC062-9BF5-E683-83DB-028DE25AF6F3}"/>
          </ac:picMkLst>
        </pc:picChg>
        <pc:cxnChg chg="del">
          <ac:chgData name="Karolina Hjelmqvist Mattsson" userId="bdd67941-c198-49b5-a7cd-3865310cad51" providerId="ADAL" clId="{C7BC6D2C-F691-4C3F-A6F1-FB2716D5A9E3}" dt="2022-08-26T18:08:39.514" v="512" actId="26606"/>
          <ac:cxnSpMkLst>
            <pc:docMk/>
            <pc:sldMk cId="2589677997" sldId="257"/>
            <ac:cxnSpMk id="50" creationId="{F11AD06B-AB20-4097-8606-5DA00DBACE88}"/>
          </ac:cxnSpMkLst>
        </pc:cxnChg>
        <pc:cxnChg chg="del">
          <ac:chgData name="Karolina Hjelmqvist Mattsson" userId="bdd67941-c198-49b5-a7cd-3865310cad51" providerId="ADAL" clId="{C7BC6D2C-F691-4C3F-A6F1-FB2716D5A9E3}" dt="2022-08-26T18:08:39.514" v="512" actId="26606"/>
          <ac:cxnSpMkLst>
            <pc:docMk/>
            <pc:sldMk cId="2589677997" sldId="257"/>
            <ac:cxnSpMk id="57" creationId="{EEA38897-7BA3-4408-8083-3235339C4A60}"/>
          </ac:cxnSpMkLst>
        </pc:cxnChg>
      </pc:sldChg>
      <pc:sldChg chg="del">
        <pc:chgData name="Karolina Hjelmqvist Mattsson" userId="bdd67941-c198-49b5-a7cd-3865310cad51" providerId="ADAL" clId="{C7BC6D2C-F691-4C3F-A6F1-FB2716D5A9E3}" dt="2022-08-26T18:02:08.079" v="427" actId="47"/>
        <pc:sldMkLst>
          <pc:docMk/>
          <pc:sldMk cId="3932090411" sldId="258"/>
        </pc:sldMkLst>
      </pc:sldChg>
      <pc:sldChg chg="del">
        <pc:chgData name="Karolina Hjelmqvist Mattsson" userId="bdd67941-c198-49b5-a7cd-3865310cad51" providerId="ADAL" clId="{C7BC6D2C-F691-4C3F-A6F1-FB2716D5A9E3}" dt="2022-08-26T18:02:14.107" v="428" actId="47"/>
        <pc:sldMkLst>
          <pc:docMk/>
          <pc:sldMk cId="1618074871" sldId="259"/>
        </pc:sldMkLst>
      </pc:sldChg>
      <pc:sldChg chg="del">
        <pc:chgData name="Karolina Hjelmqvist Mattsson" userId="bdd67941-c198-49b5-a7cd-3865310cad51" providerId="ADAL" clId="{C7BC6D2C-F691-4C3F-A6F1-FB2716D5A9E3}" dt="2022-08-26T18:02:16.488" v="429" actId="47"/>
        <pc:sldMkLst>
          <pc:docMk/>
          <pc:sldMk cId="3642219700" sldId="260"/>
        </pc:sldMkLst>
      </pc:sldChg>
      <pc:sldChg chg="del">
        <pc:chgData name="Karolina Hjelmqvist Mattsson" userId="bdd67941-c198-49b5-a7cd-3865310cad51" providerId="ADAL" clId="{C7BC6D2C-F691-4C3F-A6F1-FB2716D5A9E3}" dt="2022-08-26T18:02:18.343" v="430" actId="47"/>
        <pc:sldMkLst>
          <pc:docMk/>
          <pc:sldMk cId="792045303" sldId="261"/>
        </pc:sldMkLst>
      </pc:sldChg>
      <pc:sldChg chg="del">
        <pc:chgData name="Karolina Hjelmqvist Mattsson" userId="bdd67941-c198-49b5-a7cd-3865310cad51" providerId="ADAL" clId="{C7BC6D2C-F691-4C3F-A6F1-FB2716D5A9E3}" dt="2022-08-26T18:02:19.231" v="431" actId="47"/>
        <pc:sldMkLst>
          <pc:docMk/>
          <pc:sldMk cId="3590587559" sldId="262"/>
        </pc:sldMkLst>
      </pc:sldChg>
      <pc:sldChg chg="del">
        <pc:chgData name="Karolina Hjelmqvist Mattsson" userId="bdd67941-c198-49b5-a7cd-3865310cad51" providerId="ADAL" clId="{C7BC6D2C-F691-4C3F-A6F1-FB2716D5A9E3}" dt="2022-08-26T18:02:20.067" v="432" actId="47"/>
        <pc:sldMkLst>
          <pc:docMk/>
          <pc:sldMk cId="1504426274" sldId="263"/>
        </pc:sldMkLst>
      </pc:sldChg>
      <pc:sldChg chg="addSp delSp modSp mod setBg addAnim delAnim setClrOvrMap">
        <pc:chgData name="Karolina Hjelmqvist Mattsson" userId="bdd67941-c198-49b5-a7cd-3865310cad51" providerId="ADAL" clId="{C7BC6D2C-F691-4C3F-A6F1-FB2716D5A9E3}" dt="2022-08-28T11:41:12.848" v="2302" actId="20577"/>
        <pc:sldMkLst>
          <pc:docMk/>
          <pc:sldMk cId="3575460053" sldId="265"/>
        </pc:sldMkLst>
        <pc:spChg chg="mod ord">
          <ac:chgData name="Karolina Hjelmqvist Mattsson" userId="bdd67941-c198-49b5-a7cd-3865310cad51" providerId="ADAL" clId="{C7BC6D2C-F691-4C3F-A6F1-FB2716D5A9E3}" dt="2022-08-28T11:41:12.848" v="2302" actId="20577"/>
          <ac:spMkLst>
            <pc:docMk/>
            <pc:sldMk cId="3575460053" sldId="265"/>
            <ac:spMk id="2" creationId="{16C5A92E-4C0D-492F-BAE9-B72BDD1FF0FA}"/>
          </ac:spMkLst>
        </pc:spChg>
        <pc:spChg chg="add del mod">
          <ac:chgData name="Karolina Hjelmqvist Mattsson" userId="bdd67941-c198-49b5-a7cd-3865310cad51" providerId="ADAL" clId="{C7BC6D2C-F691-4C3F-A6F1-FB2716D5A9E3}" dt="2022-08-26T18:02:37.235" v="440" actId="478"/>
          <ac:spMkLst>
            <pc:docMk/>
            <pc:sldMk cId="3575460053" sldId="265"/>
            <ac:spMk id="4" creationId="{3051C1EE-F6D1-6D9A-EBC2-EACF653B1F2B}"/>
          </ac:spMkLst>
        </pc:spChg>
        <pc:spChg chg="add del">
          <ac:chgData name="Karolina Hjelmqvist Mattsson" userId="bdd67941-c198-49b5-a7cd-3865310cad51" providerId="ADAL" clId="{C7BC6D2C-F691-4C3F-A6F1-FB2716D5A9E3}" dt="2022-08-26T18:05:21.429" v="504" actId="26606"/>
          <ac:spMkLst>
            <pc:docMk/>
            <pc:sldMk cId="3575460053" sldId="265"/>
            <ac:spMk id="18" creationId="{F6E384F5-137A-40B1-97F0-694CC6ECD59C}"/>
          </ac:spMkLst>
        </pc:spChg>
        <pc:spChg chg="add del">
          <ac:chgData name="Karolina Hjelmqvist Mattsson" userId="bdd67941-c198-49b5-a7cd-3865310cad51" providerId="ADAL" clId="{C7BC6D2C-F691-4C3F-A6F1-FB2716D5A9E3}" dt="2022-08-26T18:05:21.429" v="504" actId="26606"/>
          <ac:spMkLst>
            <pc:docMk/>
            <pc:sldMk cId="3575460053" sldId="265"/>
            <ac:spMk id="20" creationId="{9DBC4630-03DA-474F-BBCB-BA3AE6B317A4}"/>
          </ac:spMkLst>
        </pc:spChg>
        <pc:spChg chg="add del">
          <ac:chgData name="Karolina Hjelmqvist Mattsson" userId="bdd67941-c198-49b5-a7cd-3865310cad51" providerId="ADAL" clId="{C7BC6D2C-F691-4C3F-A6F1-FB2716D5A9E3}" dt="2022-08-26T18:05:21.429" v="504" actId="26606"/>
          <ac:spMkLst>
            <pc:docMk/>
            <pc:sldMk cId="3575460053" sldId="265"/>
            <ac:spMk id="22" creationId="{78418A25-6EAC-4140-BFE6-284E1925B5EE}"/>
          </ac:spMkLst>
        </pc:spChg>
        <pc:spChg chg="add del">
          <ac:chgData name="Karolina Hjelmqvist Mattsson" userId="bdd67941-c198-49b5-a7cd-3865310cad51" providerId="ADAL" clId="{C7BC6D2C-F691-4C3F-A6F1-FB2716D5A9E3}" dt="2022-08-26T18:05:21.429" v="504" actId="26606"/>
          <ac:spMkLst>
            <pc:docMk/>
            <pc:sldMk cId="3575460053" sldId="265"/>
            <ac:spMk id="24" creationId="{6B9D64DB-4D5C-4A91-B45F-F301E3174F9F}"/>
          </ac:spMkLst>
        </pc:spChg>
        <pc:spChg chg="add del">
          <ac:chgData name="Karolina Hjelmqvist Mattsson" userId="bdd67941-c198-49b5-a7cd-3865310cad51" providerId="ADAL" clId="{C7BC6D2C-F691-4C3F-A6F1-FB2716D5A9E3}" dt="2022-08-26T18:05:21.429" v="504" actId="26606"/>
          <ac:spMkLst>
            <pc:docMk/>
            <pc:sldMk cId="3575460053" sldId="265"/>
            <ac:spMk id="26" creationId="{CB14CE1B-4BC5-4EF2-BE3D-05E4F580B3DB}"/>
          </ac:spMkLst>
        </pc:spChg>
        <pc:spChg chg="add del">
          <ac:chgData name="Karolina Hjelmqvist Mattsson" userId="bdd67941-c198-49b5-a7cd-3865310cad51" providerId="ADAL" clId="{C7BC6D2C-F691-4C3F-A6F1-FB2716D5A9E3}" dt="2022-08-26T18:05:21.414" v="503" actId="26606"/>
          <ac:spMkLst>
            <pc:docMk/>
            <pc:sldMk cId="3575460053" sldId="265"/>
            <ac:spMk id="31" creationId="{E26B9EF5-5D92-4AC7-BC55-FC5C4C98ED4C}"/>
          </ac:spMkLst>
        </pc:spChg>
        <pc:spChg chg="add del">
          <ac:chgData name="Karolina Hjelmqvist Mattsson" userId="bdd67941-c198-49b5-a7cd-3865310cad51" providerId="ADAL" clId="{C7BC6D2C-F691-4C3F-A6F1-FB2716D5A9E3}" dt="2022-08-26T18:05:21.414" v="503" actId="26606"/>
          <ac:spMkLst>
            <pc:docMk/>
            <pc:sldMk cId="3575460053" sldId="265"/>
            <ac:spMk id="33" creationId="{F05C5575-0F07-43D0-AE78-81EAA8E67152}"/>
          </ac:spMkLst>
        </pc:spChg>
        <pc:spChg chg="add del">
          <ac:chgData name="Karolina Hjelmqvist Mattsson" userId="bdd67941-c198-49b5-a7cd-3865310cad51" providerId="ADAL" clId="{C7BC6D2C-F691-4C3F-A6F1-FB2716D5A9E3}" dt="2022-08-26T18:05:28.532" v="507" actId="26606"/>
          <ac:spMkLst>
            <pc:docMk/>
            <pc:sldMk cId="3575460053" sldId="265"/>
            <ac:spMk id="35" creationId="{FA69AAE0-49D5-4C8B-8BA2-55898C00E05E}"/>
          </ac:spMkLst>
        </pc:spChg>
        <pc:spChg chg="add del">
          <ac:chgData name="Karolina Hjelmqvist Mattsson" userId="bdd67941-c198-49b5-a7cd-3865310cad51" providerId="ADAL" clId="{C7BC6D2C-F691-4C3F-A6F1-FB2716D5A9E3}" dt="2022-08-26T18:06:48.930" v="509" actId="26606"/>
          <ac:spMkLst>
            <pc:docMk/>
            <pc:sldMk cId="3575460053" sldId="265"/>
            <ac:spMk id="40" creationId="{17CDB40A-75BB-4498-A20B-59C3984A3A94}"/>
          </ac:spMkLst>
        </pc:spChg>
        <pc:spChg chg="add del">
          <ac:chgData name="Karolina Hjelmqvist Mattsson" userId="bdd67941-c198-49b5-a7cd-3865310cad51" providerId="ADAL" clId="{C7BC6D2C-F691-4C3F-A6F1-FB2716D5A9E3}" dt="2022-08-26T18:11:18.687" v="594" actId="26606"/>
          <ac:spMkLst>
            <pc:docMk/>
            <pc:sldMk cId="3575460053" sldId="265"/>
            <ac:spMk id="1031" creationId="{F8446B12-7391-4711-8B31-112A0B896C76}"/>
          </ac:spMkLst>
        </pc:spChg>
        <pc:spChg chg="add del">
          <ac:chgData name="Karolina Hjelmqvist Mattsson" userId="bdd67941-c198-49b5-a7cd-3865310cad51" providerId="ADAL" clId="{C7BC6D2C-F691-4C3F-A6F1-FB2716D5A9E3}" dt="2022-08-26T18:12:19.245" v="614" actId="26606"/>
          <ac:spMkLst>
            <pc:docMk/>
            <pc:sldMk cId="3575460053" sldId="265"/>
            <ac:spMk id="1040" creationId="{E4505C23-674B-4195-81D6-0C127FEAE3F8}"/>
          </ac:spMkLst>
        </pc:spChg>
        <pc:spChg chg="add del">
          <ac:chgData name="Karolina Hjelmqvist Mattsson" userId="bdd67941-c198-49b5-a7cd-3865310cad51" providerId="ADAL" clId="{C7BC6D2C-F691-4C3F-A6F1-FB2716D5A9E3}" dt="2022-08-26T18:12:19.245" v="614" actId="26606"/>
          <ac:spMkLst>
            <pc:docMk/>
            <pc:sldMk cId="3575460053" sldId="265"/>
            <ac:spMk id="1042" creationId="{65C9B8F0-FF66-4C15-BD05-E86B87331846}"/>
          </ac:spMkLst>
        </pc:spChg>
        <pc:spChg chg="add">
          <ac:chgData name="Karolina Hjelmqvist Mattsson" userId="bdd67941-c198-49b5-a7cd-3865310cad51" providerId="ADAL" clId="{C7BC6D2C-F691-4C3F-A6F1-FB2716D5A9E3}" dt="2022-08-26T18:12:19.245" v="614" actId="26606"/>
          <ac:spMkLst>
            <pc:docMk/>
            <pc:sldMk cId="3575460053" sldId="265"/>
            <ac:spMk id="1047" creationId="{0C45045A-6083-4B3E-956A-67582337527D}"/>
          </ac:spMkLst>
        </pc:spChg>
        <pc:spChg chg="add">
          <ac:chgData name="Karolina Hjelmqvist Mattsson" userId="bdd67941-c198-49b5-a7cd-3865310cad51" providerId="ADAL" clId="{C7BC6D2C-F691-4C3F-A6F1-FB2716D5A9E3}" dt="2022-08-26T18:12:19.245" v="614" actId="26606"/>
          <ac:spMkLst>
            <pc:docMk/>
            <pc:sldMk cId="3575460053" sldId="265"/>
            <ac:spMk id="1049" creationId="{42875DDC-0225-45F8-B745-78688F2D1ADC}"/>
          </ac:spMkLst>
        </pc:spChg>
        <pc:spChg chg="add">
          <ac:chgData name="Karolina Hjelmqvist Mattsson" userId="bdd67941-c198-49b5-a7cd-3865310cad51" providerId="ADAL" clId="{C7BC6D2C-F691-4C3F-A6F1-FB2716D5A9E3}" dt="2022-08-26T18:12:19.245" v="614" actId="26606"/>
          <ac:spMkLst>
            <pc:docMk/>
            <pc:sldMk cId="3575460053" sldId="265"/>
            <ac:spMk id="1051" creationId="{12617755-D451-4BAF-9B55-518297BFF42D}"/>
          </ac:spMkLst>
        </pc:spChg>
        <pc:grpChg chg="add del">
          <ac:chgData name="Karolina Hjelmqvist Mattsson" userId="bdd67941-c198-49b5-a7cd-3865310cad51" providerId="ADAL" clId="{C7BC6D2C-F691-4C3F-A6F1-FB2716D5A9E3}" dt="2022-08-26T18:11:18.687" v="594" actId="26606"/>
          <ac:grpSpMkLst>
            <pc:docMk/>
            <pc:sldMk cId="3575460053" sldId="265"/>
            <ac:grpSpMk id="1033" creationId="{AC0B7807-0C83-4963-821A-69B172722E49}"/>
          </ac:grpSpMkLst>
        </pc:grpChg>
        <pc:picChg chg="del">
          <ac:chgData name="Karolina Hjelmqvist Mattsson" userId="bdd67941-c198-49b5-a7cd-3865310cad51" providerId="ADAL" clId="{C7BC6D2C-F691-4C3F-A6F1-FB2716D5A9E3}" dt="2022-08-26T18:02:35.859" v="439" actId="478"/>
          <ac:picMkLst>
            <pc:docMk/>
            <pc:sldMk cId="3575460053" sldId="265"/>
            <ac:picMk id="5" creationId="{D5494729-F4A3-4F3B-AD00-E4B3811C09D9}"/>
          </ac:picMkLst>
        </pc:picChg>
        <pc:picChg chg="del">
          <ac:chgData name="Karolina Hjelmqvist Mattsson" userId="bdd67941-c198-49b5-a7cd-3865310cad51" providerId="ADAL" clId="{C7BC6D2C-F691-4C3F-A6F1-FB2716D5A9E3}" dt="2022-08-26T18:02:33.145" v="437" actId="478"/>
          <ac:picMkLst>
            <pc:docMk/>
            <pc:sldMk cId="3575460053" sldId="265"/>
            <ac:picMk id="7" creationId="{52D487E5-BFA9-4C5F-A414-00A208BA1D38}"/>
          </ac:picMkLst>
        </pc:picChg>
        <pc:picChg chg="add mod ord">
          <ac:chgData name="Karolina Hjelmqvist Mattsson" userId="bdd67941-c198-49b5-a7cd-3865310cad51" providerId="ADAL" clId="{C7BC6D2C-F691-4C3F-A6F1-FB2716D5A9E3}" dt="2022-08-26T18:12:19.245" v="614" actId="26606"/>
          <ac:picMkLst>
            <pc:docMk/>
            <pc:sldMk cId="3575460053" sldId="265"/>
            <ac:picMk id="8" creationId="{ED02199F-4136-36CF-88F9-92C66BB8DAC1}"/>
          </ac:picMkLst>
        </pc:picChg>
        <pc:picChg chg="del mod">
          <ac:chgData name="Karolina Hjelmqvist Mattsson" userId="bdd67941-c198-49b5-a7cd-3865310cad51" providerId="ADAL" clId="{C7BC6D2C-F691-4C3F-A6F1-FB2716D5A9E3}" dt="2022-08-26T18:02:31.670" v="436" actId="478"/>
          <ac:picMkLst>
            <pc:docMk/>
            <pc:sldMk cId="3575460053" sldId="265"/>
            <ac:picMk id="9" creationId="{A8568261-8FAD-4816-916B-DEAE6590A1A3}"/>
          </ac:picMkLst>
        </pc:picChg>
        <pc:picChg chg="del">
          <ac:chgData name="Karolina Hjelmqvist Mattsson" userId="bdd67941-c198-49b5-a7cd-3865310cad51" providerId="ADAL" clId="{C7BC6D2C-F691-4C3F-A6F1-FB2716D5A9E3}" dt="2022-08-26T18:02:34.506" v="438" actId="478"/>
          <ac:picMkLst>
            <pc:docMk/>
            <pc:sldMk cId="3575460053" sldId="265"/>
            <ac:picMk id="11" creationId="{EFECDBA3-4B24-4440-BDDA-6703CA31D6AF}"/>
          </ac:picMkLst>
        </pc:picChg>
        <pc:picChg chg="del mod ord">
          <ac:chgData name="Karolina Hjelmqvist Mattsson" userId="bdd67941-c198-49b5-a7cd-3865310cad51" providerId="ADAL" clId="{C7BC6D2C-F691-4C3F-A6F1-FB2716D5A9E3}" dt="2022-08-26T18:05:23.856" v="506" actId="478"/>
          <ac:picMkLst>
            <pc:docMk/>
            <pc:sldMk cId="3575460053" sldId="265"/>
            <ac:picMk id="13" creationId="{1AD3E36D-9438-4865-B9E7-1B1E87BE0C86}"/>
          </ac:picMkLst>
        </pc:picChg>
        <pc:picChg chg="add del mod">
          <ac:chgData name="Karolina Hjelmqvist Mattsson" userId="bdd67941-c198-49b5-a7cd-3865310cad51" providerId="ADAL" clId="{C7BC6D2C-F691-4C3F-A6F1-FB2716D5A9E3}" dt="2022-08-26T18:10:03.610" v="590" actId="21"/>
          <ac:picMkLst>
            <pc:docMk/>
            <pc:sldMk cId="3575460053" sldId="265"/>
            <ac:picMk id="1026" creationId="{C3B6984F-85A2-0EB2-A313-7273B700249F}"/>
          </ac:picMkLst>
        </pc:picChg>
        <pc:picChg chg="add mod ord">
          <ac:chgData name="Karolina Hjelmqvist Mattsson" userId="bdd67941-c198-49b5-a7cd-3865310cad51" providerId="ADAL" clId="{C7BC6D2C-F691-4C3F-A6F1-FB2716D5A9E3}" dt="2022-08-26T18:12:19.245" v="614" actId="26606"/>
          <ac:picMkLst>
            <pc:docMk/>
            <pc:sldMk cId="3575460053" sldId="265"/>
            <ac:picMk id="1028" creationId="{A47603D1-EE8B-7B3D-910E-DAFA90D59536}"/>
          </ac:picMkLst>
        </pc:picChg>
        <pc:picChg chg="add mod">
          <ac:chgData name="Karolina Hjelmqvist Mattsson" userId="bdd67941-c198-49b5-a7cd-3865310cad51" providerId="ADAL" clId="{C7BC6D2C-F691-4C3F-A6F1-FB2716D5A9E3}" dt="2022-08-26T18:12:19.245" v="614" actId="26606"/>
          <ac:picMkLst>
            <pc:docMk/>
            <pc:sldMk cId="3575460053" sldId="265"/>
            <ac:picMk id="1030" creationId="{06F36D37-99CD-5288-E2F8-917B7C72FAA6}"/>
          </ac:picMkLst>
        </pc:picChg>
      </pc:sldChg>
      <pc:sldChg chg="del">
        <pc:chgData name="Karolina Hjelmqvist Mattsson" userId="bdd67941-c198-49b5-a7cd-3865310cad51" providerId="ADAL" clId="{C7BC6D2C-F691-4C3F-A6F1-FB2716D5A9E3}" dt="2022-08-26T18:02:22.515" v="433" actId="47"/>
        <pc:sldMkLst>
          <pc:docMk/>
          <pc:sldMk cId="1980661548" sldId="266"/>
        </pc:sldMkLst>
      </pc:sldChg>
      <pc:sldChg chg="del">
        <pc:chgData name="Karolina Hjelmqvist Mattsson" userId="bdd67941-c198-49b5-a7cd-3865310cad51" providerId="ADAL" clId="{C7BC6D2C-F691-4C3F-A6F1-FB2716D5A9E3}" dt="2022-08-26T18:02:01.093" v="426" actId="47"/>
        <pc:sldMkLst>
          <pc:docMk/>
          <pc:sldMk cId="2171122951" sldId="267"/>
        </pc:sldMkLst>
      </pc:sldChg>
      <pc:sldChg chg="del">
        <pc:chgData name="Karolina Hjelmqvist Mattsson" userId="bdd67941-c198-49b5-a7cd-3865310cad51" providerId="ADAL" clId="{C7BC6D2C-F691-4C3F-A6F1-FB2716D5A9E3}" dt="2022-08-26T18:02:24.270" v="434" actId="47"/>
        <pc:sldMkLst>
          <pc:docMk/>
          <pc:sldMk cId="4143754309" sldId="268"/>
        </pc:sldMkLst>
      </pc:sldChg>
      <pc:sldChg chg="addSp delSp modSp mod setClrOvrMap">
        <pc:chgData name="Karolina Hjelmqvist Mattsson" userId="bdd67941-c198-49b5-a7cd-3865310cad51" providerId="ADAL" clId="{C7BC6D2C-F691-4C3F-A6F1-FB2716D5A9E3}" dt="2022-08-26T18:10:18.286" v="592" actId="26606"/>
        <pc:sldMkLst>
          <pc:docMk/>
          <pc:sldMk cId="3055926532" sldId="269"/>
        </pc:sldMkLst>
        <pc:spChg chg="mod">
          <ac:chgData name="Karolina Hjelmqvist Mattsson" userId="bdd67941-c198-49b5-a7cd-3865310cad51" providerId="ADAL" clId="{C7BC6D2C-F691-4C3F-A6F1-FB2716D5A9E3}" dt="2022-08-26T18:10:18.286" v="592" actId="26606"/>
          <ac:spMkLst>
            <pc:docMk/>
            <pc:sldMk cId="3055926532" sldId="269"/>
            <ac:spMk id="2" creationId="{66CE84D9-5BBC-454B-9696-546EA3076724}"/>
          </ac:spMkLst>
        </pc:spChg>
        <pc:spChg chg="mod">
          <ac:chgData name="Karolina Hjelmqvist Mattsson" userId="bdd67941-c198-49b5-a7cd-3865310cad51" providerId="ADAL" clId="{C7BC6D2C-F691-4C3F-A6F1-FB2716D5A9E3}" dt="2022-08-26T18:10:18.286" v="592" actId="26606"/>
          <ac:spMkLst>
            <pc:docMk/>
            <pc:sldMk cId="3055926532" sldId="269"/>
            <ac:spMk id="3" creationId="{8A6EBDC4-3186-40A3-B6D9-081E092FBC5D}"/>
          </ac:spMkLst>
        </pc:spChg>
        <pc:spChg chg="del">
          <ac:chgData name="Karolina Hjelmqvist Mattsson" userId="bdd67941-c198-49b5-a7cd-3865310cad51" providerId="ADAL" clId="{C7BC6D2C-F691-4C3F-A6F1-FB2716D5A9E3}" dt="2022-08-26T18:10:18.286" v="592" actId="26606"/>
          <ac:spMkLst>
            <pc:docMk/>
            <pc:sldMk cId="3055926532" sldId="269"/>
            <ac:spMk id="10" creationId="{B95B9BA8-1D69-4796-85F5-B6D0BD52354B}"/>
          </ac:spMkLst>
        </pc:spChg>
        <pc:spChg chg="add">
          <ac:chgData name="Karolina Hjelmqvist Mattsson" userId="bdd67941-c198-49b5-a7cd-3865310cad51" providerId="ADAL" clId="{C7BC6D2C-F691-4C3F-A6F1-FB2716D5A9E3}" dt="2022-08-26T18:10:18.286" v="592" actId="26606"/>
          <ac:spMkLst>
            <pc:docMk/>
            <pc:sldMk cId="3055926532" sldId="269"/>
            <ac:spMk id="23" creationId="{C7FA33FF-088D-4F16-95A2-2C64D353DEA8}"/>
          </ac:spMkLst>
        </pc:spChg>
        <pc:spChg chg="add">
          <ac:chgData name="Karolina Hjelmqvist Mattsson" userId="bdd67941-c198-49b5-a7cd-3865310cad51" providerId="ADAL" clId="{C7BC6D2C-F691-4C3F-A6F1-FB2716D5A9E3}" dt="2022-08-26T18:10:18.286" v="592" actId="26606"/>
          <ac:spMkLst>
            <pc:docMk/>
            <pc:sldMk cId="3055926532" sldId="269"/>
            <ac:spMk id="25" creationId="{A376EFB1-01CF-419F-ABF1-2AF02BBFCBD1}"/>
          </ac:spMkLst>
        </pc:spChg>
        <pc:spChg chg="add">
          <ac:chgData name="Karolina Hjelmqvist Mattsson" userId="bdd67941-c198-49b5-a7cd-3865310cad51" providerId="ADAL" clId="{C7BC6D2C-F691-4C3F-A6F1-FB2716D5A9E3}" dt="2022-08-26T18:10:18.286" v="592" actId="26606"/>
          <ac:spMkLst>
            <pc:docMk/>
            <pc:sldMk cId="3055926532" sldId="269"/>
            <ac:spMk id="27" creationId="{FF9DEA15-78BD-4750-AA18-B9F28A6D5AB8}"/>
          </ac:spMkLst>
        </pc:spChg>
        <pc:grpChg chg="del">
          <ac:chgData name="Karolina Hjelmqvist Mattsson" userId="bdd67941-c198-49b5-a7cd-3865310cad51" providerId="ADAL" clId="{C7BC6D2C-F691-4C3F-A6F1-FB2716D5A9E3}" dt="2022-08-26T18:10:18.286" v="592" actId="26606"/>
          <ac:grpSpMkLst>
            <pc:docMk/>
            <pc:sldMk cId="3055926532" sldId="269"/>
            <ac:grpSpMk id="12" creationId="{D44E3F87-3D58-4B03-86B2-15A5C5B9C964}"/>
          </ac:grpSpMkLst>
        </pc:grpChg>
        <pc:picChg chg="add mod">
          <ac:chgData name="Karolina Hjelmqvist Mattsson" userId="bdd67941-c198-49b5-a7cd-3865310cad51" providerId="ADAL" clId="{C7BC6D2C-F691-4C3F-A6F1-FB2716D5A9E3}" dt="2022-08-26T18:10:18.286" v="592" actId="26606"/>
          <ac:picMkLst>
            <pc:docMk/>
            <pc:sldMk cId="3055926532" sldId="269"/>
            <ac:picMk id="4" creationId="{97B9C61A-55A2-3E0D-2023-1B005F5E01E8}"/>
          </ac:picMkLst>
        </pc:picChg>
        <pc:picChg chg="mod ord">
          <ac:chgData name="Karolina Hjelmqvist Mattsson" userId="bdd67941-c198-49b5-a7cd-3865310cad51" providerId="ADAL" clId="{C7BC6D2C-F691-4C3F-A6F1-FB2716D5A9E3}" dt="2022-08-26T18:10:18.286" v="592" actId="26606"/>
          <ac:picMkLst>
            <pc:docMk/>
            <pc:sldMk cId="3055926532" sldId="269"/>
            <ac:picMk id="5" creationId="{A241E325-B4E7-47B9-98E0-E0698CE87006}"/>
          </ac:picMkLst>
        </pc:picChg>
      </pc:sldChg>
      <pc:sldChg chg="addSp delSp modSp mod setBg">
        <pc:chgData name="Karolina Hjelmqvist Mattsson" userId="bdd67941-c198-49b5-a7cd-3865310cad51" providerId="ADAL" clId="{C7BC6D2C-F691-4C3F-A6F1-FB2716D5A9E3}" dt="2022-08-28T12:49:18.524" v="2866" actId="20577"/>
        <pc:sldMkLst>
          <pc:docMk/>
          <pc:sldMk cId="3671301230" sldId="270"/>
        </pc:sldMkLst>
        <pc:spChg chg="add mod ord">
          <ac:chgData name="Karolina Hjelmqvist Mattsson" userId="bdd67941-c198-49b5-a7cd-3865310cad51" providerId="ADAL" clId="{C7BC6D2C-F691-4C3F-A6F1-FB2716D5A9E3}" dt="2022-08-28T12:49:18.524" v="2866" actId="20577"/>
          <ac:spMkLst>
            <pc:docMk/>
            <pc:sldMk cId="3671301230" sldId="270"/>
            <ac:spMk id="3" creationId="{5C24570A-5257-CF51-E14C-2A207ACA96D6}"/>
          </ac:spMkLst>
        </pc:spChg>
        <pc:spChg chg="del mod">
          <ac:chgData name="Karolina Hjelmqvist Mattsson" userId="bdd67941-c198-49b5-a7cd-3865310cad51" providerId="ADAL" clId="{C7BC6D2C-F691-4C3F-A6F1-FB2716D5A9E3}" dt="2022-08-28T12:41:57.878" v="2332" actId="478"/>
          <ac:spMkLst>
            <pc:docMk/>
            <pc:sldMk cId="3671301230" sldId="270"/>
            <ac:spMk id="5" creationId="{4FE220B3-7C58-41DD-B73C-15758F0C0EC3}"/>
          </ac:spMkLst>
        </pc:spChg>
        <pc:spChg chg="del">
          <ac:chgData name="Karolina Hjelmqvist Mattsson" userId="bdd67941-c198-49b5-a7cd-3865310cad51" providerId="ADAL" clId="{C7BC6D2C-F691-4C3F-A6F1-FB2716D5A9E3}" dt="2022-08-28T12:43:02.667" v="2527" actId="26606"/>
          <ac:spMkLst>
            <pc:docMk/>
            <pc:sldMk cId="3671301230" sldId="270"/>
            <ac:spMk id="14" creationId="{7F57BEA8-497D-4AA8-8A18-BDCD696B25FE}"/>
          </ac:spMkLst>
        </pc:spChg>
        <pc:spChg chg="add del">
          <ac:chgData name="Karolina Hjelmqvist Mattsson" userId="bdd67941-c198-49b5-a7cd-3865310cad51" providerId="ADAL" clId="{C7BC6D2C-F691-4C3F-A6F1-FB2716D5A9E3}" dt="2022-08-28T12:43:15.004" v="2529" actId="26606"/>
          <ac:spMkLst>
            <pc:docMk/>
            <pc:sldMk cId="3671301230" sldId="270"/>
            <ac:spMk id="23" creationId="{74426AB7-D619-4515-962A-BC83909EC015}"/>
          </ac:spMkLst>
        </pc:spChg>
        <pc:spChg chg="add del">
          <ac:chgData name="Karolina Hjelmqvist Mattsson" userId="bdd67941-c198-49b5-a7cd-3865310cad51" providerId="ADAL" clId="{C7BC6D2C-F691-4C3F-A6F1-FB2716D5A9E3}" dt="2022-08-28T12:43:15.004" v="2529" actId="26606"/>
          <ac:spMkLst>
            <pc:docMk/>
            <pc:sldMk cId="3671301230" sldId="270"/>
            <ac:spMk id="25" creationId="{DE47DF98-723F-4AAC-ABCF-CACBC438F78F}"/>
          </ac:spMkLst>
        </pc:spChg>
        <pc:spChg chg="add del mod ord">
          <ac:chgData name="Karolina Hjelmqvist Mattsson" userId="bdd67941-c198-49b5-a7cd-3865310cad51" providerId="ADAL" clId="{C7BC6D2C-F691-4C3F-A6F1-FB2716D5A9E3}" dt="2022-08-28T12:46:17.164" v="2705" actId="26606"/>
          <ac:spMkLst>
            <pc:docMk/>
            <pc:sldMk cId="3671301230" sldId="270"/>
            <ac:spMk id="31" creationId="{55F4E061-EA75-71B2-8D97-E3998B549BCD}"/>
          </ac:spMkLst>
        </pc:spChg>
        <pc:spChg chg="add del">
          <ac:chgData name="Karolina Hjelmqvist Mattsson" userId="bdd67941-c198-49b5-a7cd-3865310cad51" providerId="ADAL" clId="{C7BC6D2C-F691-4C3F-A6F1-FB2716D5A9E3}" dt="2022-08-28T12:44:54.315" v="2696" actId="26606"/>
          <ac:spMkLst>
            <pc:docMk/>
            <pc:sldMk cId="3671301230" sldId="270"/>
            <ac:spMk id="34" creationId="{73C994B4-9721-4148-9EEC-6793CECDE8DD}"/>
          </ac:spMkLst>
        </pc:spChg>
        <pc:spChg chg="add del">
          <ac:chgData name="Karolina Hjelmqvist Mattsson" userId="bdd67941-c198-49b5-a7cd-3865310cad51" providerId="ADAL" clId="{C7BC6D2C-F691-4C3F-A6F1-FB2716D5A9E3}" dt="2022-08-28T12:44:54.315" v="2696" actId="26606"/>
          <ac:spMkLst>
            <pc:docMk/>
            <pc:sldMk cId="3671301230" sldId="270"/>
            <ac:spMk id="36" creationId="{F9D95E49-763A-4886-B038-82F734740554}"/>
          </ac:spMkLst>
        </pc:spChg>
        <pc:spChg chg="add del">
          <ac:chgData name="Karolina Hjelmqvist Mattsson" userId="bdd67941-c198-49b5-a7cd-3865310cad51" providerId="ADAL" clId="{C7BC6D2C-F691-4C3F-A6F1-FB2716D5A9E3}" dt="2022-08-28T12:44:54.315" v="2696" actId="26606"/>
          <ac:spMkLst>
            <pc:docMk/>
            <pc:sldMk cId="3671301230" sldId="270"/>
            <ac:spMk id="38" creationId="{99B60357-232D-4489-8786-BF4E4F74BA76}"/>
          </ac:spMkLst>
        </pc:spChg>
        <pc:spChg chg="add del">
          <ac:chgData name="Karolina Hjelmqvist Mattsson" userId="bdd67941-c198-49b5-a7cd-3865310cad51" providerId="ADAL" clId="{C7BC6D2C-F691-4C3F-A6F1-FB2716D5A9E3}" dt="2022-08-28T12:44:54.315" v="2696" actId="26606"/>
          <ac:spMkLst>
            <pc:docMk/>
            <pc:sldMk cId="3671301230" sldId="270"/>
            <ac:spMk id="40" creationId="{28928A89-D0B3-42AC-80FB-CA7D445693CB}"/>
          </ac:spMkLst>
        </pc:spChg>
        <pc:spChg chg="add del">
          <ac:chgData name="Karolina Hjelmqvist Mattsson" userId="bdd67941-c198-49b5-a7cd-3865310cad51" providerId="ADAL" clId="{C7BC6D2C-F691-4C3F-A6F1-FB2716D5A9E3}" dt="2022-08-28T12:45:16.163" v="2701" actId="26606"/>
          <ac:spMkLst>
            <pc:docMk/>
            <pc:sldMk cId="3671301230" sldId="270"/>
            <ac:spMk id="49" creationId="{C3896A03-3945-419A-B66B-4EE266EDD152}"/>
          </ac:spMkLst>
        </pc:spChg>
        <pc:spChg chg="add del">
          <ac:chgData name="Karolina Hjelmqvist Mattsson" userId="bdd67941-c198-49b5-a7cd-3865310cad51" providerId="ADAL" clId="{C7BC6D2C-F691-4C3F-A6F1-FB2716D5A9E3}" dt="2022-08-28T12:45:16.163" v="2701" actId="26606"/>
          <ac:spMkLst>
            <pc:docMk/>
            <pc:sldMk cId="3671301230" sldId="270"/>
            <ac:spMk id="51" creationId="{B34F5AD2-EDBD-4BBD-A55C-EAFFD0C7097A}"/>
          </ac:spMkLst>
        </pc:spChg>
        <pc:spChg chg="add del">
          <ac:chgData name="Karolina Hjelmqvist Mattsson" userId="bdd67941-c198-49b5-a7cd-3865310cad51" providerId="ADAL" clId="{C7BC6D2C-F691-4C3F-A6F1-FB2716D5A9E3}" dt="2022-08-28T12:45:16.163" v="2701" actId="26606"/>
          <ac:spMkLst>
            <pc:docMk/>
            <pc:sldMk cId="3671301230" sldId="270"/>
            <ac:spMk id="53" creationId="{6832F003-FCA6-4CFB-A2EA-308F3AA257D1}"/>
          </ac:spMkLst>
        </pc:spChg>
        <pc:spChg chg="add del">
          <ac:chgData name="Karolina Hjelmqvist Mattsson" userId="bdd67941-c198-49b5-a7cd-3865310cad51" providerId="ADAL" clId="{C7BC6D2C-F691-4C3F-A6F1-FB2716D5A9E3}" dt="2022-08-28T12:45:16.163" v="2700" actId="26606"/>
          <ac:spMkLst>
            <pc:docMk/>
            <pc:sldMk cId="3671301230" sldId="270"/>
            <ac:spMk id="58" creationId="{A8908DB7-C3A6-4FCB-9820-CEE02B398C4A}"/>
          </ac:spMkLst>
        </pc:spChg>
        <pc:spChg chg="add del">
          <ac:chgData name="Karolina Hjelmqvist Mattsson" userId="bdd67941-c198-49b5-a7cd-3865310cad51" providerId="ADAL" clId="{C7BC6D2C-F691-4C3F-A6F1-FB2716D5A9E3}" dt="2022-08-28T12:45:16.163" v="2700" actId="26606"/>
          <ac:spMkLst>
            <pc:docMk/>
            <pc:sldMk cId="3671301230" sldId="270"/>
            <ac:spMk id="60" creationId="{535742DD-1B16-4E9D-B715-0D74B4574A68}"/>
          </ac:spMkLst>
        </pc:spChg>
        <pc:spChg chg="add del">
          <ac:chgData name="Karolina Hjelmqvist Mattsson" userId="bdd67941-c198-49b5-a7cd-3865310cad51" providerId="ADAL" clId="{C7BC6D2C-F691-4C3F-A6F1-FB2716D5A9E3}" dt="2022-08-28T12:46:17.164" v="2705" actId="26606"/>
          <ac:spMkLst>
            <pc:docMk/>
            <pc:sldMk cId="3671301230" sldId="270"/>
            <ac:spMk id="62" creationId="{81AEB8A9-B768-4E30-BA55-D919E6687343}"/>
          </ac:spMkLst>
        </pc:spChg>
        <pc:spChg chg="add del">
          <ac:chgData name="Karolina Hjelmqvist Mattsson" userId="bdd67941-c198-49b5-a7cd-3865310cad51" providerId="ADAL" clId="{C7BC6D2C-F691-4C3F-A6F1-FB2716D5A9E3}" dt="2022-08-28T12:46:47.951" v="2709" actId="26606"/>
          <ac:spMkLst>
            <pc:docMk/>
            <pc:sldMk cId="3671301230" sldId="270"/>
            <ac:spMk id="67" creationId="{C3896A03-3945-419A-B66B-4EE266EDD152}"/>
          </ac:spMkLst>
        </pc:spChg>
        <pc:spChg chg="add del">
          <ac:chgData name="Karolina Hjelmqvist Mattsson" userId="bdd67941-c198-49b5-a7cd-3865310cad51" providerId="ADAL" clId="{C7BC6D2C-F691-4C3F-A6F1-FB2716D5A9E3}" dt="2022-08-28T12:46:47.951" v="2709" actId="26606"/>
          <ac:spMkLst>
            <pc:docMk/>
            <pc:sldMk cId="3671301230" sldId="270"/>
            <ac:spMk id="69" creationId="{B34F5AD2-EDBD-4BBD-A55C-EAFFD0C7097A}"/>
          </ac:spMkLst>
        </pc:spChg>
        <pc:spChg chg="add del">
          <ac:chgData name="Karolina Hjelmqvist Mattsson" userId="bdd67941-c198-49b5-a7cd-3865310cad51" providerId="ADAL" clId="{C7BC6D2C-F691-4C3F-A6F1-FB2716D5A9E3}" dt="2022-08-28T12:46:47.951" v="2709" actId="26606"/>
          <ac:spMkLst>
            <pc:docMk/>
            <pc:sldMk cId="3671301230" sldId="270"/>
            <ac:spMk id="71" creationId="{6832F003-FCA6-4CFB-A2EA-308F3AA257D1}"/>
          </ac:spMkLst>
        </pc:spChg>
        <pc:spChg chg="add del">
          <ac:chgData name="Karolina Hjelmqvist Mattsson" userId="bdd67941-c198-49b5-a7cd-3865310cad51" providerId="ADAL" clId="{C7BC6D2C-F691-4C3F-A6F1-FB2716D5A9E3}" dt="2022-08-28T12:47:03.065" v="2712" actId="26606"/>
          <ac:spMkLst>
            <pc:docMk/>
            <pc:sldMk cId="3671301230" sldId="270"/>
            <ac:spMk id="76" creationId="{0700D48D-C9AA-4000-A912-29A4FEA98A9F}"/>
          </ac:spMkLst>
        </pc:spChg>
        <pc:spChg chg="add del">
          <ac:chgData name="Karolina Hjelmqvist Mattsson" userId="bdd67941-c198-49b5-a7cd-3865310cad51" providerId="ADAL" clId="{C7BC6D2C-F691-4C3F-A6F1-FB2716D5A9E3}" dt="2022-08-28T12:47:25.930" v="2719" actId="26606"/>
          <ac:spMkLst>
            <pc:docMk/>
            <pc:sldMk cId="3671301230" sldId="270"/>
            <ac:spMk id="85" creationId="{33B1EE1F-6738-485F-A620-2602F7683DFB}"/>
          </ac:spMkLst>
        </pc:spChg>
        <pc:spChg chg="add del">
          <ac:chgData name="Karolina Hjelmqvist Mattsson" userId="bdd67941-c198-49b5-a7cd-3865310cad51" providerId="ADAL" clId="{C7BC6D2C-F691-4C3F-A6F1-FB2716D5A9E3}" dt="2022-08-28T12:47:23.156" v="2715" actId="26606"/>
          <ac:spMkLst>
            <pc:docMk/>
            <pc:sldMk cId="3671301230" sldId="270"/>
            <ac:spMk id="92" creationId="{33B1EE1F-6738-485F-A620-2602F7683DFB}"/>
          </ac:spMkLst>
        </pc:spChg>
        <pc:spChg chg="add del">
          <ac:chgData name="Karolina Hjelmqvist Mattsson" userId="bdd67941-c198-49b5-a7cd-3865310cad51" providerId="ADAL" clId="{C7BC6D2C-F691-4C3F-A6F1-FB2716D5A9E3}" dt="2022-08-28T12:47:25.923" v="2718" actId="26606"/>
          <ac:spMkLst>
            <pc:docMk/>
            <pc:sldMk cId="3671301230" sldId="270"/>
            <ac:spMk id="97" creationId="{3A397E3E-B90C-4D82-BAAA-36F7AC6A4565}"/>
          </ac:spMkLst>
        </pc:spChg>
        <pc:spChg chg="add del">
          <ac:chgData name="Karolina Hjelmqvist Mattsson" userId="bdd67941-c198-49b5-a7cd-3865310cad51" providerId="ADAL" clId="{C7BC6D2C-F691-4C3F-A6F1-FB2716D5A9E3}" dt="2022-08-28T12:47:25.923" v="2718" actId="26606"/>
          <ac:spMkLst>
            <pc:docMk/>
            <pc:sldMk cId="3671301230" sldId="270"/>
            <ac:spMk id="106" creationId="{BE1E800F-93B7-4AB7-B63A-E4C4E9C2C392}"/>
          </ac:spMkLst>
        </pc:spChg>
        <pc:spChg chg="add del">
          <ac:chgData name="Karolina Hjelmqvist Mattsson" userId="bdd67941-c198-49b5-a7cd-3865310cad51" providerId="ADAL" clId="{C7BC6D2C-F691-4C3F-A6F1-FB2716D5A9E3}" dt="2022-08-28T12:47:25.923" v="2718" actId="26606"/>
          <ac:spMkLst>
            <pc:docMk/>
            <pc:sldMk cId="3671301230" sldId="270"/>
            <ac:spMk id="108" creationId="{A2B5CBEA-F125-49B6-8335-227C325B112B}"/>
          </ac:spMkLst>
        </pc:spChg>
        <pc:spChg chg="add del">
          <ac:chgData name="Karolina Hjelmqvist Mattsson" userId="bdd67941-c198-49b5-a7cd-3865310cad51" providerId="ADAL" clId="{C7BC6D2C-F691-4C3F-A6F1-FB2716D5A9E3}" dt="2022-08-28T12:47:25.923" v="2718" actId="26606"/>
          <ac:spMkLst>
            <pc:docMk/>
            <pc:sldMk cId="3671301230" sldId="270"/>
            <ac:spMk id="110" creationId="{A1A59942-B6FE-4CF6-8242-F6EE3231B8CB}"/>
          </ac:spMkLst>
        </pc:spChg>
        <pc:spChg chg="add del">
          <ac:chgData name="Karolina Hjelmqvist Mattsson" userId="bdd67941-c198-49b5-a7cd-3865310cad51" providerId="ADAL" clId="{C7BC6D2C-F691-4C3F-A6F1-FB2716D5A9E3}" dt="2022-08-28T12:47:25.923" v="2718" actId="26606"/>
          <ac:spMkLst>
            <pc:docMk/>
            <pc:sldMk cId="3671301230" sldId="270"/>
            <ac:spMk id="112" creationId="{F2D9628C-9189-4868-B8AA-1727266FEF32}"/>
          </ac:spMkLst>
        </pc:spChg>
        <pc:spChg chg="add del">
          <ac:chgData name="Karolina Hjelmqvist Mattsson" userId="bdd67941-c198-49b5-a7cd-3865310cad51" providerId="ADAL" clId="{C7BC6D2C-F691-4C3F-A6F1-FB2716D5A9E3}" dt="2022-08-28T12:47:25.923" v="2718" actId="26606"/>
          <ac:spMkLst>
            <pc:docMk/>
            <pc:sldMk cId="3671301230" sldId="270"/>
            <ac:spMk id="114" creationId="{1AF05241-2204-496E-AD1F-68B31922BB4A}"/>
          </ac:spMkLst>
        </pc:spChg>
        <pc:spChg chg="add del">
          <ac:chgData name="Karolina Hjelmqvist Mattsson" userId="bdd67941-c198-49b5-a7cd-3865310cad51" providerId="ADAL" clId="{C7BC6D2C-F691-4C3F-A6F1-FB2716D5A9E3}" dt="2022-08-28T12:48:38.006" v="2863" actId="26606"/>
          <ac:spMkLst>
            <pc:docMk/>
            <pc:sldMk cId="3671301230" sldId="270"/>
            <ac:spMk id="123" creationId="{33B1EE1F-6738-485F-A620-2602F7683DFB}"/>
          </ac:spMkLst>
        </pc:spChg>
        <pc:spChg chg="add del">
          <ac:chgData name="Karolina Hjelmqvist Mattsson" userId="bdd67941-c198-49b5-a7cd-3865310cad51" providerId="ADAL" clId="{C7BC6D2C-F691-4C3F-A6F1-FB2716D5A9E3}" dt="2022-08-28T12:48:34.863" v="2856" actId="26606"/>
          <ac:spMkLst>
            <pc:docMk/>
            <pc:sldMk cId="3671301230" sldId="270"/>
            <ac:spMk id="129" creationId="{33B1EE1F-6738-485F-A620-2602F7683DFB}"/>
          </ac:spMkLst>
        </pc:spChg>
        <pc:spChg chg="add del">
          <ac:chgData name="Karolina Hjelmqvist Mattsson" userId="bdd67941-c198-49b5-a7cd-3865310cad51" providerId="ADAL" clId="{C7BC6D2C-F691-4C3F-A6F1-FB2716D5A9E3}" dt="2022-08-28T12:48:36.265" v="2859" actId="26606"/>
          <ac:spMkLst>
            <pc:docMk/>
            <pc:sldMk cId="3671301230" sldId="270"/>
            <ac:spMk id="134" creationId="{823AC064-BC96-4F32-8AE1-B2FD38754823}"/>
          </ac:spMkLst>
        </pc:spChg>
        <pc:spChg chg="add del">
          <ac:chgData name="Karolina Hjelmqvist Mattsson" userId="bdd67941-c198-49b5-a7cd-3865310cad51" providerId="ADAL" clId="{C7BC6D2C-F691-4C3F-A6F1-FB2716D5A9E3}" dt="2022-08-28T12:48:37.984" v="2862" actId="26606"/>
          <ac:spMkLst>
            <pc:docMk/>
            <pc:sldMk cId="3671301230" sldId="270"/>
            <ac:spMk id="138" creationId="{3A397E3E-B90C-4D82-BAAA-36F7AC6A4565}"/>
          </ac:spMkLst>
        </pc:spChg>
        <pc:spChg chg="add del">
          <ac:chgData name="Karolina Hjelmqvist Mattsson" userId="bdd67941-c198-49b5-a7cd-3865310cad51" providerId="ADAL" clId="{C7BC6D2C-F691-4C3F-A6F1-FB2716D5A9E3}" dt="2022-08-28T12:48:37.984" v="2862" actId="26606"/>
          <ac:spMkLst>
            <pc:docMk/>
            <pc:sldMk cId="3671301230" sldId="270"/>
            <ac:spMk id="143" creationId="{BE1E800F-93B7-4AB7-B63A-E4C4E9C2C392}"/>
          </ac:spMkLst>
        </pc:spChg>
        <pc:spChg chg="add del">
          <ac:chgData name="Karolina Hjelmqvist Mattsson" userId="bdd67941-c198-49b5-a7cd-3865310cad51" providerId="ADAL" clId="{C7BC6D2C-F691-4C3F-A6F1-FB2716D5A9E3}" dt="2022-08-28T12:48:37.984" v="2862" actId="26606"/>
          <ac:spMkLst>
            <pc:docMk/>
            <pc:sldMk cId="3671301230" sldId="270"/>
            <ac:spMk id="145" creationId="{A2B5CBEA-F125-49B6-8335-227C325B112B}"/>
          </ac:spMkLst>
        </pc:spChg>
        <pc:spChg chg="add del">
          <ac:chgData name="Karolina Hjelmqvist Mattsson" userId="bdd67941-c198-49b5-a7cd-3865310cad51" providerId="ADAL" clId="{C7BC6D2C-F691-4C3F-A6F1-FB2716D5A9E3}" dt="2022-08-28T12:48:37.984" v="2862" actId="26606"/>
          <ac:spMkLst>
            <pc:docMk/>
            <pc:sldMk cId="3671301230" sldId="270"/>
            <ac:spMk id="147" creationId="{A1A59942-B6FE-4CF6-8242-F6EE3231B8CB}"/>
          </ac:spMkLst>
        </pc:spChg>
        <pc:spChg chg="add del">
          <ac:chgData name="Karolina Hjelmqvist Mattsson" userId="bdd67941-c198-49b5-a7cd-3865310cad51" providerId="ADAL" clId="{C7BC6D2C-F691-4C3F-A6F1-FB2716D5A9E3}" dt="2022-08-28T12:48:37.984" v="2862" actId="26606"/>
          <ac:spMkLst>
            <pc:docMk/>
            <pc:sldMk cId="3671301230" sldId="270"/>
            <ac:spMk id="149" creationId="{F2D9628C-9189-4868-B8AA-1727266FEF32}"/>
          </ac:spMkLst>
        </pc:spChg>
        <pc:spChg chg="add del">
          <ac:chgData name="Karolina Hjelmqvist Mattsson" userId="bdd67941-c198-49b5-a7cd-3865310cad51" providerId="ADAL" clId="{C7BC6D2C-F691-4C3F-A6F1-FB2716D5A9E3}" dt="2022-08-28T12:48:37.984" v="2862" actId="26606"/>
          <ac:spMkLst>
            <pc:docMk/>
            <pc:sldMk cId="3671301230" sldId="270"/>
            <ac:spMk id="151" creationId="{1AF05241-2204-496E-AD1F-68B31922BB4A}"/>
          </ac:spMkLst>
        </pc:spChg>
        <pc:spChg chg="add del">
          <ac:chgData name="Karolina Hjelmqvist Mattsson" userId="bdd67941-c198-49b5-a7cd-3865310cad51" providerId="ADAL" clId="{C7BC6D2C-F691-4C3F-A6F1-FB2716D5A9E3}" dt="2022-08-28T12:48:51.153" v="2865" actId="26606"/>
          <ac:spMkLst>
            <pc:docMk/>
            <pc:sldMk cId="3671301230" sldId="270"/>
            <ac:spMk id="160" creationId="{33B1EE1F-6738-485F-A620-2602F7683DFB}"/>
          </ac:spMkLst>
        </pc:spChg>
        <pc:spChg chg="add">
          <ac:chgData name="Karolina Hjelmqvist Mattsson" userId="bdd67941-c198-49b5-a7cd-3865310cad51" providerId="ADAL" clId="{C7BC6D2C-F691-4C3F-A6F1-FB2716D5A9E3}" dt="2022-08-28T12:48:51.153" v="2865" actId="26606"/>
          <ac:spMkLst>
            <pc:docMk/>
            <pc:sldMk cId="3671301230" sldId="270"/>
            <ac:spMk id="166" creationId="{33B1EE1F-6738-485F-A620-2602F7683DFB}"/>
          </ac:spMkLst>
        </pc:spChg>
        <pc:grpChg chg="add del">
          <ac:chgData name="Karolina Hjelmqvist Mattsson" userId="bdd67941-c198-49b5-a7cd-3865310cad51" providerId="ADAL" clId="{C7BC6D2C-F691-4C3F-A6F1-FB2716D5A9E3}" dt="2022-08-28T12:47:25.923" v="2718" actId="26606"/>
          <ac:grpSpMkLst>
            <pc:docMk/>
            <pc:sldMk cId="3671301230" sldId="270"/>
            <ac:grpSpMk id="98" creationId="{E21147CC-0146-459F-AC50-3DE54A0E77C8}"/>
          </ac:grpSpMkLst>
        </pc:grpChg>
        <pc:grpChg chg="add del">
          <ac:chgData name="Karolina Hjelmqvist Mattsson" userId="bdd67941-c198-49b5-a7cd-3865310cad51" providerId="ADAL" clId="{C7BC6D2C-F691-4C3F-A6F1-FB2716D5A9E3}" dt="2022-08-28T12:47:25.923" v="2718" actId="26606"/>
          <ac:grpSpMkLst>
            <pc:docMk/>
            <pc:sldMk cId="3671301230" sldId="270"/>
            <ac:grpSpMk id="101" creationId="{A464D8F0-8ADF-41F0-B6EF-EDCB07786F02}"/>
          </ac:grpSpMkLst>
        </pc:grpChg>
        <pc:grpChg chg="add del">
          <ac:chgData name="Karolina Hjelmqvist Mattsson" userId="bdd67941-c198-49b5-a7cd-3865310cad51" providerId="ADAL" clId="{C7BC6D2C-F691-4C3F-A6F1-FB2716D5A9E3}" dt="2022-08-28T12:47:25.923" v="2718" actId="26606"/>
          <ac:grpSpMkLst>
            <pc:docMk/>
            <pc:sldMk cId="3671301230" sldId="270"/>
            <ac:grpSpMk id="102" creationId="{CE7D92DE-9334-4F12-AD6B-8548D4F9A181}"/>
          </ac:grpSpMkLst>
        </pc:grpChg>
        <pc:grpChg chg="add del">
          <ac:chgData name="Karolina Hjelmqvist Mattsson" userId="bdd67941-c198-49b5-a7cd-3865310cad51" providerId="ADAL" clId="{C7BC6D2C-F691-4C3F-A6F1-FB2716D5A9E3}" dt="2022-08-28T12:47:25.923" v="2718" actId="26606"/>
          <ac:grpSpMkLst>
            <pc:docMk/>
            <pc:sldMk cId="3671301230" sldId="270"/>
            <ac:grpSpMk id="116" creationId="{FB9739EB-7F66-433D-841F-AB3CD18700B7}"/>
          </ac:grpSpMkLst>
        </pc:grpChg>
        <pc:grpChg chg="add del">
          <ac:chgData name="Karolina Hjelmqvist Mattsson" userId="bdd67941-c198-49b5-a7cd-3865310cad51" providerId="ADAL" clId="{C7BC6D2C-F691-4C3F-A6F1-FB2716D5A9E3}" dt="2022-08-28T12:48:37.984" v="2862" actId="26606"/>
          <ac:grpSpMkLst>
            <pc:docMk/>
            <pc:sldMk cId="3671301230" sldId="270"/>
            <ac:grpSpMk id="139" creationId="{CE7D92DE-9334-4F12-AD6B-8548D4F9A181}"/>
          </ac:grpSpMkLst>
        </pc:grpChg>
        <pc:grpChg chg="add del">
          <ac:chgData name="Karolina Hjelmqvist Mattsson" userId="bdd67941-c198-49b5-a7cd-3865310cad51" providerId="ADAL" clId="{C7BC6D2C-F691-4C3F-A6F1-FB2716D5A9E3}" dt="2022-08-28T12:48:37.984" v="2862" actId="26606"/>
          <ac:grpSpMkLst>
            <pc:docMk/>
            <pc:sldMk cId="3671301230" sldId="270"/>
            <ac:grpSpMk id="142" creationId="{A464D8F0-8ADF-41F0-B6EF-EDCB07786F02}"/>
          </ac:grpSpMkLst>
        </pc:grpChg>
        <pc:grpChg chg="add del">
          <ac:chgData name="Karolina Hjelmqvist Mattsson" userId="bdd67941-c198-49b5-a7cd-3865310cad51" providerId="ADAL" clId="{C7BC6D2C-F691-4C3F-A6F1-FB2716D5A9E3}" dt="2022-08-28T12:48:37.984" v="2862" actId="26606"/>
          <ac:grpSpMkLst>
            <pc:docMk/>
            <pc:sldMk cId="3671301230" sldId="270"/>
            <ac:grpSpMk id="146" creationId="{E21147CC-0146-459F-AC50-3DE54A0E77C8}"/>
          </ac:grpSpMkLst>
        </pc:grpChg>
        <pc:grpChg chg="add del">
          <ac:chgData name="Karolina Hjelmqvist Mattsson" userId="bdd67941-c198-49b5-a7cd-3865310cad51" providerId="ADAL" clId="{C7BC6D2C-F691-4C3F-A6F1-FB2716D5A9E3}" dt="2022-08-28T12:48:37.984" v="2862" actId="26606"/>
          <ac:grpSpMkLst>
            <pc:docMk/>
            <pc:sldMk cId="3671301230" sldId="270"/>
            <ac:grpSpMk id="153" creationId="{FB9739EB-7F66-433D-841F-AB3CD18700B7}"/>
          </ac:grpSpMkLst>
        </pc:grpChg>
        <pc:picChg chg="add mod ord">
          <ac:chgData name="Karolina Hjelmqvist Mattsson" userId="bdd67941-c198-49b5-a7cd-3865310cad51" providerId="ADAL" clId="{C7BC6D2C-F691-4C3F-A6F1-FB2716D5A9E3}" dt="2022-08-28T12:48:51.153" v="2865" actId="26606"/>
          <ac:picMkLst>
            <pc:docMk/>
            <pc:sldMk cId="3671301230" sldId="270"/>
            <ac:picMk id="6" creationId="{EA8A9C60-73CE-B80D-D271-931A067D5F56}"/>
          </ac:picMkLst>
        </pc:picChg>
        <pc:picChg chg="mod ord">
          <ac:chgData name="Karolina Hjelmqvist Mattsson" userId="bdd67941-c198-49b5-a7cd-3865310cad51" providerId="ADAL" clId="{C7BC6D2C-F691-4C3F-A6F1-FB2716D5A9E3}" dt="2022-08-28T12:48:51.153" v="2865" actId="26606"/>
          <ac:picMkLst>
            <pc:docMk/>
            <pc:sldMk cId="3671301230" sldId="270"/>
            <ac:picMk id="7" creationId="{FFB4AD35-34F2-4B4B-BF01-11D4F76CF538}"/>
          </ac:picMkLst>
        </pc:picChg>
        <pc:cxnChg chg="del">
          <ac:chgData name="Karolina Hjelmqvist Mattsson" userId="bdd67941-c198-49b5-a7cd-3865310cad51" providerId="ADAL" clId="{C7BC6D2C-F691-4C3F-A6F1-FB2716D5A9E3}" dt="2022-08-28T12:43:02.667" v="2527" actId="26606"/>
          <ac:cxnSpMkLst>
            <pc:docMk/>
            <pc:sldMk cId="3671301230" sldId="270"/>
            <ac:cxnSpMk id="12" creationId="{D2E961F1-4A28-4A5F-BBD4-6E400E5E6C75}"/>
          </ac:cxnSpMkLst>
        </pc:cxnChg>
        <pc:cxnChg chg="del">
          <ac:chgData name="Karolina Hjelmqvist Mattsson" userId="bdd67941-c198-49b5-a7cd-3865310cad51" providerId="ADAL" clId="{C7BC6D2C-F691-4C3F-A6F1-FB2716D5A9E3}" dt="2022-08-28T12:43:02.667" v="2527" actId="26606"/>
          <ac:cxnSpMkLst>
            <pc:docMk/>
            <pc:sldMk cId="3671301230" sldId="270"/>
            <ac:cxnSpMk id="16" creationId="{A82415D3-DDE5-4D63-8CB3-23A5EC581B27}"/>
          </ac:cxnSpMkLst>
        </pc:cxnChg>
        <pc:cxnChg chg="del">
          <ac:chgData name="Karolina Hjelmqvist Mattsson" userId="bdd67941-c198-49b5-a7cd-3865310cad51" providerId="ADAL" clId="{C7BC6D2C-F691-4C3F-A6F1-FB2716D5A9E3}" dt="2022-08-28T12:43:02.667" v="2527" actId="26606"/>
          <ac:cxnSpMkLst>
            <pc:docMk/>
            <pc:sldMk cId="3671301230" sldId="270"/>
            <ac:cxnSpMk id="18" creationId="{AD7193FB-6AE6-4B3B-8F89-56B55DD63B4D}"/>
          </ac:cxnSpMkLst>
        </pc:cxnChg>
        <pc:cxnChg chg="add del">
          <ac:chgData name="Karolina Hjelmqvist Mattsson" userId="bdd67941-c198-49b5-a7cd-3865310cad51" providerId="ADAL" clId="{C7BC6D2C-F691-4C3F-A6F1-FB2716D5A9E3}" dt="2022-08-28T12:43:15.004" v="2529" actId="26606"/>
          <ac:cxnSpMkLst>
            <pc:docMk/>
            <pc:sldMk cId="3671301230" sldId="270"/>
            <ac:cxnSpMk id="27" creationId="{EA29FC7C-9308-4FDE-8DCA-405668055B0F}"/>
          </ac:cxnSpMkLst>
        </pc:cxnChg>
        <pc:cxnChg chg="add del">
          <ac:chgData name="Karolina Hjelmqvist Mattsson" userId="bdd67941-c198-49b5-a7cd-3865310cad51" providerId="ADAL" clId="{C7BC6D2C-F691-4C3F-A6F1-FB2716D5A9E3}" dt="2022-08-28T12:44:54.315" v="2696" actId="26606"/>
          <ac:cxnSpMkLst>
            <pc:docMk/>
            <pc:sldMk cId="3671301230" sldId="270"/>
            <ac:cxnSpMk id="42" creationId="{F085D7B9-E066-4923-8CB7-294BF306296A}"/>
          </ac:cxnSpMkLst>
        </pc:cxnChg>
        <pc:cxnChg chg="add del">
          <ac:chgData name="Karolina Hjelmqvist Mattsson" userId="bdd67941-c198-49b5-a7cd-3865310cad51" providerId="ADAL" clId="{C7BC6D2C-F691-4C3F-A6F1-FB2716D5A9E3}" dt="2022-08-28T12:44:54.315" v="2696" actId="26606"/>
          <ac:cxnSpMkLst>
            <pc:docMk/>
            <pc:sldMk cId="3671301230" sldId="270"/>
            <ac:cxnSpMk id="44" creationId="{25443840-A796-4C43-8DC1-1B738EFEC522}"/>
          </ac:cxnSpMkLst>
        </pc:cxnChg>
        <pc:cxnChg chg="add del">
          <ac:chgData name="Karolina Hjelmqvist Mattsson" userId="bdd67941-c198-49b5-a7cd-3865310cad51" providerId="ADAL" clId="{C7BC6D2C-F691-4C3F-A6F1-FB2716D5A9E3}" dt="2022-08-28T12:47:03.065" v="2712" actId="26606"/>
          <ac:cxnSpMkLst>
            <pc:docMk/>
            <pc:sldMk cId="3671301230" sldId="270"/>
            <ac:cxnSpMk id="78" creationId="{805E69BC-D844-4AB5-9E35-ED458EE29655}"/>
          </ac:cxnSpMkLst>
        </pc:cxnChg>
        <pc:cxnChg chg="add del">
          <ac:chgData name="Karolina Hjelmqvist Mattsson" userId="bdd67941-c198-49b5-a7cd-3865310cad51" providerId="ADAL" clId="{C7BC6D2C-F691-4C3F-A6F1-FB2716D5A9E3}" dt="2022-08-28T12:47:03.065" v="2712" actId="26606"/>
          <ac:cxnSpMkLst>
            <pc:docMk/>
            <pc:sldMk cId="3671301230" sldId="270"/>
            <ac:cxnSpMk id="80" creationId="{4312C673-8179-457E-AD2A-D1FAE4CC961A}"/>
          </ac:cxnSpMkLst>
        </pc:cxnChg>
        <pc:cxnChg chg="add del">
          <ac:chgData name="Karolina Hjelmqvist Mattsson" userId="bdd67941-c198-49b5-a7cd-3865310cad51" providerId="ADAL" clId="{C7BC6D2C-F691-4C3F-A6F1-FB2716D5A9E3}" dt="2022-08-28T12:47:25.930" v="2719" actId="26606"/>
          <ac:cxnSpMkLst>
            <pc:docMk/>
            <pc:sldMk cId="3671301230" sldId="270"/>
            <ac:cxnSpMk id="87" creationId="{ADC544FB-7860-4381-935B-43879C94F627}"/>
          </ac:cxnSpMkLst>
        </pc:cxnChg>
        <pc:cxnChg chg="add del">
          <ac:chgData name="Karolina Hjelmqvist Mattsson" userId="bdd67941-c198-49b5-a7cd-3865310cad51" providerId="ADAL" clId="{C7BC6D2C-F691-4C3F-A6F1-FB2716D5A9E3}" dt="2022-08-28T12:47:23.156" v="2715" actId="26606"/>
          <ac:cxnSpMkLst>
            <pc:docMk/>
            <pc:sldMk cId="3671301230" sldId="270"/>
            <ac:cxnSpMk id="94" creationId="{ADC544FB-7860-4381-935B-43879C94F627}"/>
          </ac:cxnSpMkLst>
        </pc:cxnChg>
        <pc:cxnChg chg="add del">
          <ac:chgData name="Karolina Hjelmqvist Mattsson" userId="bdd67941-c198-49b5-a7cd-3865310cad51" providerId="ADAL" clId="{C7BC6D2C-F691-4C3F-A6F1-FB2716D5A9E3}" dt="2022-08-28T12:48:38.006" v="2863" actId="26606"/>
          <ac:cxnSpMkLst>
            <pc:docMk/>
            <pc:sldMk cId="3671301230" sldId="270"/>
            <ac:cxnSpMk id="124" creationId="{ADC544FB-7860-4381-935B-43879C94F627}"/>
          </ac:cxnSpMkLst>
        </pc:cxnChg>
        <pc:cxnChg chg="add del">
          <ac:chgData name="Karolina Hjelmqvist Mattsson" userId="bdd67941-c198-49b5-a7cd-3865310cad51" providerId="ADAL" clId="{C7BC6D2C-F691-4C3F-A6F1-FB2716D5A9E3}" dt="2022-08-28T12:48:34.863" v="2856" actId="26606"/>
          <ac:cxnSpMkLst>
            <pc:docMk/>
            <pc:sldMk cId="3671301230" sldId="270"/>
            <ac:cxnSpMk id="131" creationId="{ADC544FB-7860-4381-935B-43879C94F627}"/>
          </ac:cxnSpMkLst>
        </pc:cxnChg>
        <pc:cxnChg chg="add del">
          <ac:chgData name="Karolina Hjelmqvist Mattsson" userId="bdd67941-c198-49b5-a7cd-3865310cad51" providerId="ADAL" clId="{C7BC6D2C-F691-4C3F-A6F1-FB2716D5A9E3}" dt="2022-08-28T12:48:36.265" v="2859" actId="26606"/>
          <ac:cxnSpMkLst>
            <pc:docMk/>
            <pc:sldMk cId="3671301230" sldId="270"/>
            <ac:cxnSpMk id="133" creationId="{DB146403-F3D6-484B-B2ED-97F9565D0370}"/>
          </ac:cxnSpMkLst>
        </pc:cxnChg>
        <pc:cxnChg chg="add del">
          <ac:chgData name="Karolina Hjelmqvist Mattsson" userId="bdd67941-c198-49b5-a7cd-3865310cad51" providerId="ADAL" clId="{C7BC6D2C-F691-4C3F-A6F1-FB2716D5A9E3}" dt="2022-08-28T12:48:36.265" v="2859" actId="26606"/>
          <ac:cxnSpMkLst>
            <pc:docMk/>
            <pc:sldMk cId="3671301230" sldId="270"/>
            <ac:cxnSpMk id="135" creationId="{7E7C77BC-7138-40B1-A15B-20F57A494629}"/>
          </ac:cxnSpMkLst>
        </pc:cxnChg>
        <pc:cxnChg chg="add del">
          <ac:chgData name="Karolina Hjelmqvist Mattsson" userId="bdd67941-c198-49b5-a7cd-3865310cad51" providerId="ADAL" clId="{C7BC6D2C-F691-4C3F-A6F1-FB2716D5A9E3}" dt="2022-08-28T12:48:51.153" v="2865" actId="26606"/>
          <ac:cxnSpMkLst>
            <pc:docMk/>
            <pc:sldMk cId="3671301230" sldId="270"/>
            <ac:cxnSpMk id="161" creationId="{ADC544FB-7860-4381-935B-43879C94F627}"/>
          </ac:cxnSpMkLst>
        </pc:cxnChg>
        <pc:cxnChg chg="add">
          <ac:chgData name="Karolina Hjelmqvist Mattsson" userId="bdd67941-c198-49b5-a7cd-3865310cad51" providerId="ADAL" clId="{C7BC6D2C-F691-4C3F-A6F1-FB2716D5A9E3}" dt="2022-08-28T12:48:51.153" v="2865" actId="26606"/>
          <ac:cxnSpMkLst>
            <pc:docMk/>
            <pc:sldMk cId="3671301230" sldId="270"/>
            <ac:cxnSpMk id="168" creationId="{ADC544FB-7860-4381-935B-43879C94F627}"/>
          </ac:cxnSpMkLst>
        </pc:cxnChg>
      </pc:sldChg>
      <pc:sldChg chg="new del">
        <pc:chgData name="Karolina Hjelmqvist Mattsson" userId="bdd67941-c198-49b5-a7cd-3865310cad51" providerId="ADAL" clId="{C7BC6D2C-F691-4C3F-A6F1-FB2716D5A9E3}" dt="2022-08-26T18:04:24.394" v="497" actId="47"/>
        <pc:sldMkLst>
          <pc:docMk/>
          <pc:sldMk cId="2118855995" sldId="271"/>
        </pc:sldMkLst>
      </pc:sldChg>
      <pc:sldChg chg="addSp modSp new mod setBg setClrOvrMap">
        <pc:chgData name="Karolina Hjelmqvist Mattsson" userId="bdd67941-c198-49b5-a7cd-3865310cad51" providerId="ADAL" clId="{C7BC6D2C-F691-4C3F-A6F1-FB2716D5A9E3}" dt="2022-08-28T11:40:10.402" v="2275" actId="20577"/>
        <pc:sldMkLst>
          <pc:docMk/>
          <pc:sldMk cId="3032580189" sldId="271"/>
        </pc:sldMkLst>
        <pc:spChg chg="mod">
          <ac:chgData name="Karolina Hjelmqvist Mattsson" userId="bdd67941-c198-49b5-a7cd-3865310cad51" providerId="ADAL" clId="{C7BC6D2C-F691-4C3F-A6F1-FB2716D5A9E3}" dt="2022-08-26T18:17:32.955" v="1062" actId="26606"/>
          <ac:spMkLst>
            <pc:docMk/>
            <pc:sldMk cId="3032580189" sldId="271"/>
            <ac:spMk id="2" creationId="{1B40A330-33B1-0290-CAE4-C03CFB807AB3}"/>
          </ac:spMkLst>
        </pc:spChg>
        <pc:spChg chg="mod">
          <ac:chgData name="Karolina Hjelmqvist Mattsson" userId="bdd67941-c198-49b5-a7cd-3865310cad51" providerId="ADAL" clId="{C7BC6D2C-F691-4C3F-A6F1-FB2716D5A9E3}" dt="2022-08-28T11:40:10.402" v="2275" actId="20577"/>
          <ac:spMkLst>
            <pc:docMk/>
            <pc:sldMk cId="3032580189" sldId="271"/>
            <ac:spMk id="3" creationId="{DAFA645F-603C-7C35-BF6D-62B342AC64F9}"/>
          </ac:spMkLst>
        </pc:spChg>
        <pc:picChg chg="add mod">
          <ac:chgData name="Karolina Hjelmqvist Mattsson" userId="bdd67941-c198-49b5-a7cd-3865310cad51" providerId="ADAL" clId="{C7BC6D2C-F691-4C3F-A6F1-FB2716D5A9E3}" dt="2022-08-26T18:17:32.955" v="1062" actId="26606"/>
          <ac:picMkLst>
            <pc:docMk/>
            <pc:sldMk cId="3032580189" sldId="271"/>
            <ac:picMk id="4098" creationId="{CDBE2A5A-C9D7-3C72-DDBA-EAC55B9C50F5}"/>
          </ac:picMkLst>
        </pc:picChg>
      </pc:sldChg>
      <pc:sldChg chg="addSp delSp modSp new mod setBg">
        <pc:chgData name="Karolina Hjelmqvist Mattsson" userId="bdd67941-c198-49b5-a7cd-3865310cad51" providerId="ADAL" clId="{C7BC6D2C-F691-4C3F-A6F1-FB2716D5A9E3}" dt="2022-08-28T11:41:39.739" v="2330" actId="20577"/>
        <pc:sldMkLst>
          <pc:docMk/>
          <pc:sldMk cId="236526029" sldId="272"/>
        </pc:sldMkLst>
        <pc:spChg chg="mod">
          <ac:chgData name="Karolina Hjelmqvist Mattsson" userId="bdd67941-c198-49b5-a7cd-3865310cad51" providerId="ADAL" clId="{C7BC6D2C-F691-4C3F-A6F1-FB2716D5A9E3}" dt="2022-08-28T10:47:27.804" v="2113" actId="26606"/>
          <ac:spMkLst>
            <pc:docMk/>
            <pc:sldMk cId="236526029" sldId="272"/>
            <ac:spMk id="2" creationId="{B5662D65-E8A4-A69B-4FF4-B73C0C0A2438}"/>
          </ac:spMkLst>
        </pc:spChg>
        <pc:spChg chg="mod ord">
          <ac:chgData name="Karolina Hjelmqvist Mattsson" userId="bdd67941-c198-49b5-a7cd-3865310cad51" providerId="ADAL" clId="{C7BC6D2C-F691-4C3F-A6F1-FB2716D5A9E3}" dt="2022-08-28T11:41:39.739" v="2330" actId="20577"/>
          <ac:spMkLst>
            <pc:docMk/>
            <pc:sldMk cId="236526029" sldId="272"/>
            <ac:spMk id="3" creationId="{E4D34D5A-20C3-7FEF-6063-E76A5B3D364D}"/>
          </ac:spMkLst>
        </pc:spChg>
        <pc:spChg chg="add del">
          <ac:chgData name="Karolina Hjelmqvist Mattsson" userId="bdd67941-c198-49b5-a7cd-3865310cad51" providerId="ADAL" clId="{C7BC6D2C-F691-4C3F-A6F1-FB2716D5A9E3}" dt="2022-08-28T10:47:26.961" v="2110" actId="26606"/>
          <ac:spMkLst>
            <pc:docMk/>
            <pc:sldMk cId="236526029" sldId="272"/>
            <ac:spMk id="10" creationId="{D009D6D5-DAC2-4A8B-A17A-E206B9012D09}"/>
          </ac:spMkLst>
        </pc:spChg>
        <pc:spChg chg="add">
          <ac:chgData name="Karolina Hjelmqvist Mattsson" userId="bdd67941-c198-49b5-a7cd-3865310cad51" providerId="ADAL" clId="{C7BC6D2C-F691-4C3F-A6F1-FB2716D5A9E3}" dt="2022-08-28T10:47:27.804" v="2113" actId="26606"/>
          <ac:spMkLst>
            <pc:docMk/>
            <pc:sldMk cId="236526029" sldId="272"/>
            <ac:spMk id="14" creationId="{79BB35BC-D5C2-4C8B-A22A-A71E6191913B}"/>
          </ac:spMkLst>
        </pc:spChg>
        <pc:picChg chg="add mod">
          <ac:chgData name="Karolina Hjelmqvist Mattsson" userId="bdd67941-c198-49b5-a7cd-3865310cad51" providerId="ADAL" clId="{C7BC6D2C-F691-4C3F-A6F1-FB2716D5A9E3}" dt="2022-08-28T10:47:27.804" v="2113" actId="26606"/>
          <ac:picMkLst>
            <pc:docMk/>
            <pc:sldMk cId="236526029" sldId="272"/>
            <ac:picMk id="5" creationId="{82045470-B920-BC67-3CA8-9F140731C3D4}"/>
          </ac:picMkLst>
        </pc:picChg>
        <pc:cxnChg chg="add del">
          <ac:chgData name="Karolina Hjelmqvist Mattsson" userId="bdd67941-c198-49b5-a7cd-3865310cad51" providerId="ADAL" clId="{C7BC6D2C-F691-4C3F-A6F1-FB2716D5A9E3}" dt="2022-08-28T10:47:27.792" v="2112" actId="26606"/>
          <ac:cxnSpMkLst>
            <pc:docMk/>
            <pc:sldMk cId="236526029" sldId="272"/>
            <ac:cxnSpMk id="12" creationId="{A7F400EE-A8A5-48AF-B4D6-291B52C6F0B0}"/>
          </ac:cxnSpMkLst>
        </pc:cxnChg>
      </pc:sldChg>
      <pc:sldMasterChg chg="del delSldLayout">
        <pc:chgData name="Karolina Hjelmqvist Mattsson" userId="bdd67941-c198-49b5-a7cd-3865310cad51" providerId="ADAL" clId="{C7BC6D2C-F691-4C3F-A6F1-FB2716D5A9E3}" dt="2022-08-26T18:02:24.270" v="434" actId="47"/>
        <pc:sldMasterMkLst>
          <pc:docMk/>
          <pc:sldMasterMk cId="4002287930" sldId="2147483648"/>
        </pc:sldMasterMkLst>
        <pc:sldLayoutChg chg="del">
          <pc:chgData name="Karolina Hjelmqvist Mattsson" userId="bdd67941-c198-49b5-a7cd-3865310cad51" providerId="ADAL" clId="{C7BC6D2C-F691-4C3F-A6F1-FB2716D5A9E3}" dt="2022-08-26T18:02:24.270" v="434" actId="47"/>
          <pc:sldLayoutMkLst>
            <pc:docMk/>
            <pc:sldMasterMk cId="4002287930" sldId="2147483648"/>
            <pc:sldLayoutMk cId="2968447623" sldId="214748364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696AF0-F636-4AF9-8C83-B44508F2BBE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4F45852-98E0-4006-A94B-F241EBDC4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C6EEE65-83C6-420A-8440-E7E32F4CAAED}"/>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5" name="Platshållare för sidfot 4">
            <a:extLst>
              <a:ext uri="{FF2B5EF4-FFF2-40B4-BE49-F238E27FC236}">
                <a16:creationId xmlns:a16="http://schemas.microsoft.com/office/drawing/2014/main" id="{CCC138F3-5F51-44B6-8187-19957F433DA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13A27C-217F-4959-BD6A-66BF91BA068E}"/>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382467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1250D-6714-46B9-B8B4-912E753BEFF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FC6DFE5-604C-4748-9720-C44FF3F7739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7B00744-EBA6-41F4-84D3-3D3DABA7D62F}"/>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5" name="Platshållare för sidfot 4">
            <a:extLst>
              <a:ext uri="{FF2B5EF4-FFF2-40B4-BE49-F238E27FC236}">
                <a16:creationId xmlns:a16="http://schemas.microsoft.com/office/drawing/2014/main" id="{86F77197-DC95-4D4D-9962-3A1BDCFC13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C70574-63C3-4691-AA83-38232FBC240C}"/>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303735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A28434F-FC06-4CB5-B5A9-B1423DDCB7E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FE29545-CB85-486E-AC2E-11192926F69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07506B-5CF1-4E44-AFDA-058E849CF0D5}"/>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5" name="Platshållare för sidfot 4">
            <a:extLst>
              <a:ext uri="{FF2B5EF4-FFF2-40B4-BE49-F238E27FC236}">
                <a16:creationId xmlns:a16="http://schemas.microsoft.com/office/drawing/2014/main" id="{32D64571-2FDE-4460-BDF3-8486BD4690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E867DC-D4A5-47D6-856D-5EF69B5381D9}"/>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380906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71C73-29A2-44C6-9536-7A4383ED2C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94E5536-0723-4D07-BDED-1D269A36B8B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3A72D2-94D0-4D45-970E-8249D8E8F9E5}"/>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5" name="Platshållare för sidfot 4">
            <a:extLst>
              <a:ext uri="{FF2B5EF4-FFF2-40B4-BE49-F238E27FC236}">
                <a16:creationId xmlns:a16="http://schemas.microsoft.com/office/drawing/2014/main" id="{DF36E599-3DEF-4F0E-8334-162D108E5B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236B7B-B1AD-4FA6-900A-B22D95F8015E}"/>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22017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86FD34-22D3-4E49-880B-8B7709981BB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46E64DC-F059-40B2-8B1A-22897E4F9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D0D5688-43D9-40B0-9F5F-F177F44E1287}"/>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5" name="Platshållare för sidfot 4">
            <a:extLst>
              <a:ext uri="{FF2B5EF4-FFF2-40B4-BE49-F238E27FC236}">
                <a16:creationId xmlns:a16="http://schemas.microsoft.com/office/drawing/2014/main" id="{CEFB9656-2E83-4CB3-A1AD-983CACE05D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24A54A-44B1-4C3A-8257-2F8215245919}"/>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33166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D0C92-46EF-437E-B6B0-04FCC9C6A04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3CA04A-34E9-4D0E-985E-D4678DCE998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0B7D1A6-ABFC-4342-B2B2-1E34ED5BD15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D10668C-5972-4960-8FC2-E0F8352BC896}"/>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6" name="Platshållare för sidfot 5">
            <a:extLst>
              <a:ext uri="{FF2B5EF4-FFF2-40B4-BE49-F238E27FC236}">
                <a16:creationId xmlns:a16="http://schemas.microsoft.com/office/drawing/2014/main" id="{6F6191C5-A255-4259-A3CF-3478B7A5057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5BC8FFD-CBA7-411A-898A-90706E39041E}"/>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41388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ED816-E3D8-4B26-9A14-8E0ECC11B6D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7854509-2E8A-45DF-937A-63A4C184F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67FB4C9-BD50-48D8-A885-C291812E064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038C7FA-2FB5-41A6-A8B6-9883550E17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6D83E8F-4D46-478E-B9D4-876D1F08C31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ACE6035-DCC5-4E25-91A7-4327D440ED40}"/>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8" name="Platshållare för sidfot 7">
            <a:extLst>
              <a:ext uri="{FF2B5EF4-FFF2-40B4-BE49-F238E27FC236}">
                <a16:creationId xmlns:a16="http://schemas.microsoft.com/office/drawing/2014/main" id="{0DF95CFC-1662-4CFF-9A33-94DEB22DAA1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2214802-FBE6-4FD8-A2EF-699B13BBE2DE}"/>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329521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1D3AF-299D-47F0-8179-5508D5FCECF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407C42-80D9-4808-9C27-8783D1E542D0}"/>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4" name="Platshållare för sidfot 3">
            <a:extLst>
              <a:ext uri="{FF2B5EF4-FFF2-40B4-BE49-F238E27FC236}">
                <a16:creationId xmlns:a16="http://schemas.microsoft.com/office/drawing/2014/main" id="{D30A05DD-1CF3-4B4A-9592-9190194A1EC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6B8BB6A-F928-4419-A4A4-754E1405B405}"/>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45728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96B40E0-C9AA-4883-A679-1C8D66F1DF11}"/>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3" name="Platshållare för sidfot 2">
            <a:extLst>
              <a:ext uri="{FF2B5EF4-FFF2-40B4-BE49-F238E27FC236}">
                <a16:creationId xmlns:a16="http://schemas.microsoft.com/office/drawing/2014/main" id="{81828404-2B08-4FF8-BE8B-AF39CAD327B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E4119EA-CB74-44D4-8B6A-4601CFBEFAEF}"/>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144660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9AB408-5DA1-4771-A751-EBA26DF92A4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F4EDE7-A542-4D5C-811A-DCF088C03A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D99EF35-4FB8-4E31-AF74-3529DE57C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8B6CC87-83D4-48BB-8A15-2193B497493A}"/>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6" name="Platshållare för sidfot 5">
            <a:extLst>
              <a:ext uri="{FF2B5EF4-FFF2-40B4-BE49-F238E27FC236}">
                <a16:creationId xmlns:a16="http://schemas.microsoft.com/office/drawing/2014/main" id="{A18402B5-0562-499C-8DF4-F787D6301F5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E3DBF70-E303-443C-B595-25A4B215FC98}"/>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256079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633459-7E26-4D85-8A95-D2CFC5A7F7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83D1E69-6BF2-4333-B7F5-507E103FA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5D50F14-6D56-4ED0-9D6E-859F475B6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0D64CE6-CC22-4E35-9FB8-BBEFCFD7EC5D}"/>
              </a:ext>
            </a:extLst>
          </p:cNvPr>
          <p:cNvSpPr>
            <a:spLocks noGrp="1"/>
          </p:cNvSpPr>
          <p:nvPr>
            <p:ph type="dt" sz="half" idx="10"/>
          </p:nvPr>
        </p:nvSpPr>
        <p:spPr/>
        <p:txBody>
          <a:bodyPr/>
          <a:lstStyle/>
          <a:p>
            <a:fld id="{FA7C9552-29C1-4472-A014-F7D9953FDD6A}" type="datetimeFigureOut">
              <a:rPr lang="sv-SE" smtClean="0"/>
              <a:t>2022-08-28</a:t>
            </a:fld>
            <a:endParaRPr lang="sv-SE"/>
          </a:p>
        </p:txBody>
      </p:sp>
      <p:sp>
        <p:nvSpPr>
          <p:cNvPr id="6" name="Platshållare för sidfot 5">
            <a:extLst>
              <a:ext uri="{FF2B5EF4-FFF2-40B4-BE49-F238E27FC236}">
                <a16:creationId xmlns:a16="http://schemas.microsoft.com/office/drawing/2014/main" id="{0702F985-FA59-4BB9-B721-E48FBBB8A6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25AB9-E9DE-4707-A326-3F468C04268E}"/>
              </a:ext>
            </a:extLst>
          </p:cNvPr>
          <p:cNvSpPr>
            <a:spLocks noGrp="1"/>
          </p:cNvSpPr>
          <p:nvPr>
            <p:ph type="sldNum" sz="quarter" idx="12"/>
          </p:nvPr>
        </p:nvSpPr>
        <p:spPr/>
        <p:txBody>
          <a:bodyPr/>
          <a:lstStyle/>
          <a:p>
            <a:fld id="{50244893-F1C3-43D4-904F-5D91B5C0AD28}" type="slidenum">
              <a:rPr lang="sv-SE" smtClean="0"/>
              <a:t>‹#›</a:t>
            </a:fld>
            <a:endParaRPr lang="sv-SE"/>
          </a:p>
        </p:txBody>
      </p:sp>
    </p:spTree>
    <p:extLst>
      <p:ext uri="{BB962C8B-B14F-4D97-AF65-F5344CB8AC3E}">
        <p14:creationId xmlns:p14="http://schemas.microsoft.com/office/powerpoint/2010/main" val="337322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9955431-C187-4470-89DB-98A450278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EBCE9E0-15B6-46B4-AD6C-689591FD1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B9440C-2F3E-45F2-9BFA-C7069067C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C9552-29C1-4472-A014-F7D9953FDD6A}" type="datetimeFigureOut">
              <a:rPr lang="sv-SE" smtClean="0"/>
              <a:t>2022-08-28</a:t>
            </a:fld>
            <a:endParaRPr lang="sv-SE"/>
          </a:p>
        </p:txBody>
      </p:sp>
      <p:sp>
        <p:nvSpPr>
          <p:cNvPr id="5" name="Platshållare för sidfot 4">
            <a:extLst>
              <a:ext uri="{FF2B5EF4-FFF2-40B4-BE49-F238E27FC236}">
                <a16:creationId xmlns:a16="http://schemas.microsoft.com/office/drawing/2014/main" id="{7C206430-D1B6-49B9-A5FD-718A29306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EFF5CFE-C350-4B84-9FF6-6F648F978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44893-F1C3-43D4-904F-5D91B5C0AD28}" type="slidenum">
              <a:rPr lang="sv-SE" smtClean="0"/>
              <a:t>‹#›</a:t>
            </a:fld>
            <a:endParaRPr lang="sv-SE"/>
          </a:p>
        </p:txBody>
      </p:sp>
    </p:spTree>
    <p:extLst>
      <p:ext uri="{BB962C8B-B14F-4D97-AF65-F5344CB8AC3E}">
        <p14:creationId xmlns:p14="http://schemas.microsoft.com/office/powerpoint/2010/main" val="84187763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lbert@hammarobasket.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74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B7482D"/>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297A6431-BAAB-4902-92E1-6B7279258FA6}"/>
              </a:ext>
            </a:extLst>
          </p:cNvPr>
          <p:cNvSpPr>
            <a:spLocks noGrp="1"/>
          </p:cNvSpPr>
          <p:nvPr>
            <p:ph type="ctrTitle"/>
          </p:nvPr>
        </p:nvSpPr>
        <p:spPr>
          <a:xfrm>
            <a:off x="1109980" y="4277356"/>
            <a:ext cx="9966960" cy="1560320"/>
          </a:xfrm>
        </p:spPr>
        <p:txBody>
          <a:bodyPr>
            <a:normAutofit/>
          </a:bodyPr>
          <a:lstStyle/>
          <a:p>
            <a:r>
              <a:rPr lang="sv-SE" sz="4900" dirty="0">
                <a:solidFill>
                  <a:srgbClr val="B7482D"/>
                </a:solidFill>
              </a:rPr>
              <a:t>Hammarö Basket</a:t>
            </a:r>
            <a:br>
              <a:rPr lang="sv-SE" sz="4900" dirty="0">
                <a:solidFill>
                  <a:srgbClr val="B7482D"/>
                </a:solidFill>
              </a:rPr>
            </a:br>
            <a:r>
              <a:rPr lang="sv-SE" sz="4900" dirty="0">
                <a:solidFill>
                  <a:srgbClr val="B7482D"/>
                </a:solidFill>
              </a:rPr>
              <a:t>FRAMÅT, GEMENSKAP och KVALITET</a:t>
            </a:r>
          </a:p>
        </p:txBody>
      </p:sp>
      <p:sp>
        <p:nvSpPr>
          <p:cNvPr id="3" name="Underrubrik 2">
            <a:extLst>
              <a:ext uri="{FF2B5EF4-FFF2-40B4-BE49-F238E27FC236}">
                <a16:creationId xmlns:a16="http://schemas.microsoft.com/office/drawing/2014/main" id="{5AEE248E-2840-4D5E-AE96-E10D83ADCF20}"/>
              </a:ext>
            </a:extLst>
          </p:cNvPr>
          <p:cNvSpPr>
            <a:spLocks noGrp="1"/>
          </p:cNvSpPr>
          <p:nvPr>
            <p:ph type="subTitle" idx="1"/>
          </p:nvPr>
        </p:nvSpPr>
        <p:spPr>
          <a:xfrm>
            <a:off x="1709530" y="5799489"/>
            <a:ext cx="8767860" cy="440822"/>
          </a:xfrm>
        </p:spPr>
        <p:txBody>
          <a:bodyPr>
            <a:normAutofit/>
          </a:bodyPr>
          <a:lstStyle/>
          <a:p>
            <a:r>
              <a:rPr lang="sv-SE" sz="2000" dirty="0">
                <a:solidFill>
                  <a:srgbClr val="B7482D"/>
                </a:solidFill>
              </a:rPr>
              <a:t>2021-2022-2023</a:t>
            </a:r>
          </a:p>
        </p:txBody>
      </p:sp>
      <p:pic>
        <p:nvPicPr>
          <p:cNvPr id="5" name="Bildobjekt 4" descr="En bild som visar text, clipart&#10;&#10;Automatiskt genererad beskrivning">
            <a:extLst>
              <a:ext uri="{FF2B5EF4-FFF2-40B4-BE49-F238E27FC236}">
                <a16:creationId xmlns:a16="http://schemas.microsoft.com/office/drawing/2014/main" id="{3F9C93B1-73F1-467A-BBB1-89D948B973A6}"/>
              </a:ext>
            </a:extLst>
          </p:cNvPr>
          <p:cNvPicPr>
            <a:picLocks noChangeAspect="1"/>
          </p:cNvPicPr>
          <p:nvPr/>
        </p:nvPicPr>
        <p:blipFill rotWithShape="1">
          <a:blip r:embed="rId2">
            <a:extLst>
              <a:ext uri="{28A0092B-C50C-407E-A947-70E740481C1C}">
                <a14:useLocalDpi xmlns:a14="http://schemas.microsoft.com/office/drawing/2010/main" val="0"/>
              </a:ext>
            </a:extLst>
          </a:blip>
          <a:srcRect r="1" b="8594"/>
          <a:stretch/>
        </p:blipFill>
        <p:spPr>
          <a:xfrm>
            <a:off x="243840" y="256540"/>
            <a:ext cx="11704320" cy="3764276"/>
          </a:xfrm>
          <a:prstGeom prst="rect">
            <a:avLst/>
          </a:prstGeom>
        </p:spPr>
      </p:pic>
    </p:spTree>
    <p:extLst>
      <p:ext uri="{BB962C8B-B14F-4D97-AF65-F5344CB8AC3E}">
        <p14:creationId xmlns:p14="http://schemas.microsoft.com/office/powerpoint/2010/main" val="26020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66CE84D9-5BBC-454B-9696-546EA3076724}"/>
              </a:ext>
            </a:extLst>
          </p:cNvPr>
          <p:cNvSpPr>
            <a:spLocks noGrp="1"/>
          </p:cNvSpPr>
          <p:nvPr>
            <p:ph type="title"/>
          </p:nvPr>
        </p:nvSpPr>
        <p:spPr>
          <a:xfrm>
            <a:off x="804672" y="640263"/>
            <a:ext cx="5221266" cy="1344975"/>
          </a:xfrm>
        </p:spPr>
        <p:txBody>
          <a:bodyPr>
            <a:normAutofit/>
          </a:bodyPr>
          <a:lstStyle/>
          <a:p>
            <a:r>
              <a:rPr lang="sv-SE" sz="4000"/>
              <a:t>Dagordning Coachmöte </a:t>
            </a:r>
            <a:br>
              <a:rPr lang="sv-SE" sz="4000"/>
            </a:br>
            <a:r>
              <a:rPr lang="sv-SE" sz="4000"/>
              <a:t>28 augusti 2022</a:t>
            </a:r>
          </a:p>
        </p:txBody>
      </p:sp>
      <p:sp>
        <p:nvSpPr>
          <p:cNvPr id="3" name="Platshållare för innehåll 2">
            <a:extLst>
              <a:ext uri="{FF2B5EF4-FFF2-40B4-BE49-F238E27FC236}">
                <a16:creationId xmlns:a16="http://schemas.microsoft.com/office/drawing/2014/main" id="{8A6EBDC4-3186-40A3-B6D9-081E092FBC5D}"/>
              </a:ext>
            </a:extLst>
          </p:cNvPr>
          <p:cNvSpPr>
            <a:spLocks noGrp="1"/>
          </p:cNvSpPr>
          <p:nvPr>
            <p:ph idx="1"/>
          </p:nvPr>
        </p:nvSpPr>
        <p:spPr>
          <a:xfrm>
            <a:off x="804672" y="2121763"/>
            <a:ext cx="5235490" cy="3773010"/>
          </a:xfrm>
        </p:spPr>
        <p:txBody>
          <a:bodyPr>
            <a:normAutofit/>
          </a:bodyPr>
          <a:lstStyle/>
          <a:p>
            <a:r>
              <a:rPr lang="sv-SE" sz="2000"/>
              <a:t>16:00 PP med info</a:t>
            </a:r>
          </a:p>
          <a:p>
            <a:r>
              <a:rPr lang="sv-SE" sz="2000"/>
              <a:t>16:30 laget.se </a:t>
            </a:r>
          </a:p>
          <a:p>
            <a:r>
              <a:rPr lang="sv-SE" sz="2000"/>
              <a:t>17:00 eget arbete med laget.se </a:t>
            </a:r>
          </a:p>
        </p:txBody>
      </p:sp>
      <p:pic>
        <p:nvPicPr>
          <p:cNvPr id="4" name="Picture 2" descr="Kan vara en bild av 2 personer, personer som står och inomhus">
            <a:extLst>
              <a:ext uri="{FF2B5EF4-FFF2-40B4-BE49-F238E27FC236}">
                <a16:creationId xmlns:a16="http://schemas.microsoft.com/office/drawing/2014/main" id="{97B9C61A-55A2-3E0D-2023-1B005F5E0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83" r="1" b="1"/>
          <a:stretch/>
        </p:blipFill>
        <p:spPr bwMode="auto">
          <a:xfrm>
            <a:off x="7021741" y="484632"/>
            <a:ext cx="4168967" cy="2770632"/>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descr="En bild som visar text, clipart&#10;&#10;Automatiskt genererad beskrivning">
            <a:extLst>
              <a:ext uri="{FF2B5EF4-FFF2-40B4-BE49-F238E27FC236}">
                <a16:creationId xmlns:a16="http://schemas.microsoft.com/office/drawing/2014/main" id="{A241E325-B4E7-47B9-98E0-E0698CE87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741" y="4008414"/>
            <a:ext cx="4684864" cy="1648378"/>
          </a:xfrm>
          <a:prstGeom prst="rect">
            <a:avLst/>
          </a:prstGeom>
        </p:spPr>
      </p:pic>
    </p:spTree>
    <p:extLst>
      <p:ext uri="{BB962C8B-B14F-4D97-AF65-F5344CB8AC3E}">
        <p14:creationId xmlns:p14="http://schemas.microsoft.com/office/powerpoint/2010/main" val="30559265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Kan vara en bild av 4 personer, personer som står och inomhus">
            <a:extLst>
              <a:ext uri="{FF2B5EF4-FFF2-40B4-BE49-F238E27FC236}">
                <a16:creationId xmlns:a16="http://schemas.microsoft.com/office/drawing/2014/main" id="{125A7DDB-4185-D412-2E6E-E63C19016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51" r="-2" b="14350"/>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n vara en bild av 4 personer, personer som står och inomhus">
            <a:extLst>
              <a:ext uri="{FF2B5EF4-FFF2-40B4-BE49-F238E27FC236}">
                <a16:creationId xmlns:a16="http://schemas.microsoft.com/office/drawing/2014/main" id="{8E1AC062-9BF5-E683-83DB-028DE25AF6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22" r="1" b="13349"/>
          <a:stretch/>
        </p:blipFill>
        <p:spPr bwMode="auto">
          <a:xfrm>
            <a:off x="4203638" y="2937953"/>
            <a:ext cx="7988360" cy="3920047"/>
          </a:xfrm>
          <a:prstGeom prst="rect">
            <a:avLst/>
          </a:prstGeom>
          <a:noFill/>
          <a:extLst>
            <a:ext uri="{909E8E84-426E-40DD-AFC4-6F175D3DCCD1}">
              <a14:hiddenFill xmlns:a14="http://schemas.microsoft.com/office/drawing/2010/main">
                <a:solidFill>
                  <a:srgbClr val="FFFFFF"/>
                </a:solidFill>
              </a14:hiddenFill>
            </a:ext>
          </a:extLst>
        </p:spPr>
      </p:pic>
      <p:sp>
        <p:nvSpPr>
          <p:cNvPr id="2060" name="Freeform: Shape 205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2" name="Freeform: Shape 206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128A95E9-6104-4272-BDFA-C7E59207DCEA}"/>
              </a:ext>
            </a:extLst>
          </p:cNvPr>
          <p:cNvSpPr>
            <a:spLocks noGrp="1"/>
          </p:cNvSpPr>
          <p:nvPr>
            <p:ph type="title"/>
          </p:nvPr>
        </p:nvSpPr>
        <p:spPr>
          <a:xfrm>
            <a:off x="804672" y="365125"/>
            <a:ext cx="5266155" cy="1325563"/>
          </a:xfrm>
        </p:spPr>
        <p:txBody>
          <a:bodyPr>
            <a:normAutofit/>
          </a:bodyPr>
          <a:lstStyle/>
          <a:p>
            <a:r>
              <a:rPr lang="sv-SE"/>
              <a:t>Säsongen 2021-2022</a:t>
            </a:r>
          </a:p>
        </p:txBody>
      </p:sp>
      <p:sp>
        <p:nvSpPr>
          <p:cNvPr id="3" name="Platshållare för innehåll 2">
            <a:extLst>
              <a:ext uri="{FF2B5EF4-FFF2-40B4-BE49-F238E27FC236}">
                <a16:creationId xmlns:a16="http://schemas.microsoft.com/office/drawing/2014/main" id="{10ADE7BC-F789-4566-B953-1D6F845FEA46}"/>
              </a:ext>
            </a:extLst>
          </p:cNvPr>
          <p:cNvSpPr>
            <a:spLocks noGrp="1"/>
          </p:cNvSpPr>
          <p:nvPr>
            <p:ph idx="1"/>
          </p:nvPr>
        </p:nvSpPr>
        <p:spPr>
          <a:xfrm>
            <a:off x="804672" y="2022601"/>
            <a:ext cx="3941499" cy="4154361"/>
          </a:xfrm>
        </p:spPr>
        <p:txBody>
          <a:bodyPr>
            <a:normAutofit/>
          </a:bodyPr>
          <a:lstStyle/>
          <a:p>
            <a:r>
              <a:rPr lang="sv-SE" sz="1900" dirty="0"/>
              <a:t>Medlemsrekord 325 medlemmar. Ökning med 60%</a:t>
            </a:r>
          </a:p>
          <a:p>
            <a:r>
              <a:rPr lang="sv-SE" sz="1900" dirty="0"/>
              <a:t>NYTT KANSLI - PREMIÄR</a:t>
            </a:r>
          </a:p>
          <a:p>
            <a:r>
              <a:rPr lang="sv-SE" sz="1900" dirty="0"/>
              <a:t>Coachrekord – 40 + coacher.</a:t>
            </a:r>
          </a:p>
          <a:p>
            <a:r>
              <a:rPr lang="sv-SE" sz="1900" dirty="0"/>
              <a:t>Utbildningar – INTRO och GRUND påbörjat/avslutat av över 75% av coacherna. </a:t>
            </a:r>
          </a:p>
          <a:p>
            <a:r>
              <a:rPr lang="sv-SE" sz="1900" dirty="0"/>
              <a:t>Cupvinster i både Skövde och Eskilstuna för p09 och F09/10</a:t>
            </a:r>
          </a:p>
          <a:p>
            <a:r>
              <a:rPr lang="sv-SE" sz="1900" dirty="0"/>
              <a:t>MÅL?? – Sveriges trevligaste basketklubb med Sveriges mest välutbildade och eftertraktade ledare! </a:t>
            </a:r>
            <a:r>
              <a:rPr lang="sv-SE" sz="1900" dirty="0">
                <a:sym typeface="Wingdings" panose="05000000000000000000" pitchFamily="2" charset="2"/>
              </a:rPr>
              <a:t></a:t>
            </a:r>
            <a:endParaRPr lang="sv-SE" sz="1900" dirty="0"/>
          </a:p>
        </p:txBody>
      </p:sp>
    </p:spTree>
    <p:extLst>
      <p:ext uri="{BB962C8B-B14F-4D97-AF65-F5344CB8AC3E}">
        <p14:creationId xmlns:p14="http://schemas.microsoft.com/office/powerpoint/2010/main" val="25896779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C5A92E-4C0D-492F-BAE9-B72BDD1FF0FA}"/>
              </a:ext>
            </a:extLst>
          </p:cNvPr>
          <p:cNvSpPr>
            <a:spLocks noGrp="1"/>
          </p:cNvSpPr>
          <p:nvPr>
            <p:ph type="title"/>
          </p:nvPr>
        </p:nvSpPr>
        <p:spPr>
          <a:xfrm>
            <a:off x="1211385" y="4298470"/>
            <a:ext cx="9176953" cy="1864585"/>
          </a:xfrm>
        </p:spPr>
        <p:txBody>
          <a:bodyPr vert="horz" lIns="91440" tIns="45720" rIns="91440" bIns="45720" rtlCol="0" anchor="t">
            <a:normAutofit/>
          </a:bodyPr>
          <a:lstStyle/>
          <a:p>
            <a:pPr algn="ctr"/>
            <a:br>
              <a:rPr lang="en-US" sz="1600" kern="1200" dirty="0">
                <a:solidFill>
                  <a:schemeClr val="tx1"/>
                </a:solidFill>
                <a:latin typeface="+mj-lt"/>
                <a:ea typeface="+mj-ea"/>
                <a:cs typeface="+mj-cs"/>
              </a:rPr>
            </a:br>
            <a:r>
              <a:rPr lang="en-US" sz="2000" kern="1200" dirty="0">
                <a:solidFill>
                  <a:schemeClr val="tx1"/>
                </a:solidFill>
                <a:latin typeface="+mj-lt"/>
                <a:ea typeface="+mj-ea"/>
                <a:cs typeface="+mj-cs"/>
              </a:rPr>
              <a:t>USM, Basketkul 17, </a:t>
            </a:r>
            <a:r>
              <a:rPr lang="en-US" sz="2000" kern="1200" dirty="0" err="1">
                <a:solidFill>
                  <a:schemeClr val="tx1"/>
                </a:solidFill>
                <a:latin typeface="+mj-lt"/>
                <a:ea typeface="+mj-ea"/>
                <a:cs typeface="+mj-cs"/>
              </a:rPr>
              <a:t>Basketutvecklarna</a:t>
            </a:r>
            <a:r>
              <a:rPr lang="en-US" sz="2000" kern="1200" dirty="0">
                <a:solidFill>
                  <a:schemeClr val="tx1"/>
                </a:solidFill>
                <a:latin typeface="+mj-lt"/>
                <a:ea typeface="+mj-ea"/>
                <a:cs typeface="+mj-cs"/>
              </a:rPr>
              <a:t>, GIRLS CAMP, BOYS CAMP, Hammarö Amigos, </a:t>
            </a:r>
            <a:r>
              <a:rPr lang="en-US" sz="2000" kern="1200" dirty="0" err="1">
                <a:solidFill>
                  <a:schemeClr val="tx1"/>
                </a:solidFill>
                <a:latin typeface="+mj-lt"/>
                <a:ea typeface="+mj-ea"/>
                <a:cs typeface="+mj-cs"/>
              </a:rPr>
              <a:t>Klubbavslutning</a:t>
            </a:r>
            <a:r>
              <a:rPr lang="en-US" sz="2000" kern="1200" dirty="0">
                <a:solidFill>
                  <a:schemeClr val="tx1"/>
                </a:solidFill>
                <a:latin typeface="+mj-lt"/>
                <a:ea typeface="+mj-ea"/>
                <a:cs typeface="+mj-cs"/>
              </a:rPr>
              <a:t> m INTÅG, </a:t>
            </a:r>
            <a:r>
              <a:rPr lang="en-US" sz="2000" kern="1200" dirty="0" err="1">
                <a:solidFill>
                  <a:schemeClr val="tx1"/>
                </a:solidFill>
                <a:latin typeface="+mj-lt"/>
                <a:ea typeface="+mj-ea"/>
                <a:cs typeface="+mj-cs"/>
              </a:rPr>
              <a:t>Sommarläger</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Uppstartsläger</a:t>
            </a:r>
            <a:r>
              <a:rPr lang="en-US" sz="2000" kern="1200" dirty="0">
                <a:solidFill>
                  <a:schemeClr val="tx1"/>
                </a:solidFill>
                <a:latin typeface="+mj-lt"/>
                <a:ea typeface="+mj-ea"/>
                <a:cs typeface="+mj-cs"/>
              </a:rPr>
              <a:t>… plus </a:t>
            </a:r>
            <a:r>
              <a:rPr lang="en-US" sz="2000" kern="1200" dirty="0" err="1">
                <a:solidFill>
                  <a:schemeClr val="tx1"/>
                </a:solidFill>
                <a:latin typeface="+mj-lt"/>
                <a:ea typeface="+mj-ea"/>
                <a:cs typeface="+mj-cs"/>
              </a:rPr>
              <a:t>två</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seniorlag</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motionsbasket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och</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elva</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ungdomslag</a:t>
            </a:r>
            <a:r>
              <a:rPr lang="en-US" sz="2000" kern="1200" dirty="0">
                <a:solidFill>
                  <a:schemeClr val="tx1"/>
                </a:solidFill>
                <a:latin typeface="+mj-lt"/>
                <a:ea typeface="+mj-ea"/>
                <a:cs typeface="+mj-cs"/>
              </a:rPr>
              <a:t>. 3x3-turneringar, </a:t>
            </a:r>
            <a:r>
              <a:rPr lang="en-US" sz="2000" kern="1200" dirty="0" err="1">
                <a:solidFill>
                  <a:schemeClr val="tx1"/>
                </a:solidFill>
                <a:latin typeface="+mj-lt"/>
                <a:ea typeface="+mj-ea"/>
                <a:cs typeface="+mj-cs"/>
              </a:rPr>
              <a:t>sommarbasket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Kileneläger</a:t>
            </a:r>
            <a:r>
              <a:rPr lang="en-US" sz="2000" kern="1200" dirty="0">
                <a:solidFill>
                  <a:schemeClr val="tx1"/>
                </a:solidFill>
                <a:latin typeface="+mj-lt"/>
                <a:ea typeface="+mj-ea"/>
                <a:cs typeface="+mj-cs"/>
              </a:rPr>
              <a:t>… </a:t>
            </a:r>
            <a:r>
              <a:rPr lang="en-US" sz="1600" kern="1200" dirty="0">
                <a:solidFill>
                  <a:schemeClr val="tx1"/>
                </a:solidFill>
                <a:latin typeface="+mj-lt"/>
                <a:ea typeface="+mj-ea"/>
                <a:cs typeface="+mj-cs"/>
              </a:rPr>
              <a:t>mm! </a:t>
            </a:r>
          </a:p>
        </p:txBody>
      </p:sp>
      <p:sp>
        <p:nvSpPr>
          <p:cNvPr id="1047" name="Oval 1046">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Kan vara en bild av 9 personer och inomhus">
            <a:extLst>
              <a:ext uri="{FF2B5EF4-FFF2-40B4-BE49-F238E27FC236}">
                <a16:creationId xmlns:a16="http://schemas.microsoft.com/office/drawing/2014/main" id="{A47603D1-EE8B-7B3D-910E-DAFA90D595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 b="7"/>
          <a:stretch/>
        </p:blipFill>
        <p:spPr bwMode="auto">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extLst>
            <a:ext uri="{909E8E84-426E-40DD-AFC4-6F175D3DCCD1}">
              <a14:hiddenFill xmlns:a14="http://schemas.microsoft.com/office/drawing/2010/main">
                <a:solidFill>
                  <a:srgbClr val="FFFFFF"/>
                </a:solidFill>
              </a14:hiddenFill>
            </a:ext>
          </a:extLst>
        </p:spPr>
      </p:pic>
      <p:sp>
        <p:nvSpPr>
          <p:cNvPr id="1049" name="Oval 1048">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Kan vara en bild av 12 personer, personer som står, inomhus och text där det står ”adida”">
            <a:extLst>
              <a:ext uri="{FF2B5EF4-FFF2-40B4-BE49-F238E27FC236}">
                <a16:creationId xmlns:a16="http://schemas.microsoft.com/office/drawing/2014/main" id="{06F36D37-99CD-5288-E2F8-917B7C72F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9" r="3236" b="5"/>
          <a:stretch/>
        </p:blipFill>
        <p:spPr bwMode="auto">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1051" name="Oval 1050">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objekt 7" descr="En bild som visar inomhus, sport&#10;&#10;Automatiskt genererad beskrivning">
            <a:extLst>
              <a:ext uri="{FF2B5EF4-FFF2-40B4-BE49-F238E27FC236}">
                <a16:creationId xmlns:a16="http://schemas.microsoft.com/office/drawing/2014/main" id="{ED02199F-4136-36CF-88F9-92C66BB8DAC1}"/>
              </a:ext>
            </a:extLst>
          </p:cNvPr>
          <p:cNvPicPr>
            <a:picLocks noChangeAspect="1"/>
          </p:cNvPicPr>
          <p:nvPr/>
        </p:nvPicPr>
        <p:blipFill rotWithShape="1">
          <a:blip r:embed="rId4">
            <a:extLst>
              <a:ext uri="{28A0092B-C50C-407E-A947-70E740481C1C}">
                <a14:useLocalDpi xmlns:a14="http://schemas.microsoft.com/office/drawing/2010/main" val="0"/>
              </a:ext>
            </a:extLst>
          </a:blip>
          <a:srcRect r="-1" b="-1"/>
          <a:stretch/>
        </p:blipFill>
        <p:spPr>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Tree>
    <p:extLst>
      <p:ext uri="{BB962C8B-B14F-4D97-AF65-F5344CB8AC3E}">
        <p14:creationId xmlns:p14="http://schemas.microsoft.com/office/powerpoint/2010/main" val="35754600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5662D65-E8A4-A69B-4FF4-B73C0C0A2438}"/>
              </a:ext>
            </a:extLst>
          </p:cNvPr>
          <p:cNvSpPr>
            <a:spLocks noGrp="1"/>
          </p:cNvSpPr>
          <p:nvPr>
            <p:ph type="title"/>
          </p:nvPr>
        </p:nvSpPr>
        <p:spPr>
          <a:xfrm>
            <a:off x="6513788" y="365125"/>
            <a:ext cx="4840010" cy="1807305"/>
          </a:xfrm>
        </p:spPr>
        <p:txBody>
          <a:bodyPr>
            <a:normAutofit/>
          </a:bodyPr>
          <a:lstStyle/>
          <a:p>
            <a:r>
              <a:rPr lang="sv-SE" sz="4100"/>
              <a:t>Hammarö Basket 22/23</a:t>
            </a:r>
            <a:br>
              <a:rPr lang="sv-SE" sz="4100"/>
            </a:br>
            <a:endParaRPr lang="sv-SE" sz="4100"/>
          </a:p>
        </p:txBody>
      </p:sp>
      <p:pic>
        <p:nvPicPr>
          <p:cNvPr id="5" name="Bildobjekt 4" descr="En bild som visar text, friidrott, basket, orange&#10;&#10;Automatiskt genererad beskrivning">
            <a:extLst>
              <a:ext uri="{FF2B5EF4-FFF2-40B4-BE49-F238E27FC236}">
                <a16:creationId xmlns:a16="http://schemas.microsoft.com/office/drawing/2014/main" id="{82045470-B920-BC67-3CA8-9F140731C3D4}"/>
              </a:ext>
            </a:extLst>
          </p:cNvPr>
          <p:cNvPicPr>
            <a:picLocks noChangeAspect="1"/>
          </p:cNvPicPr>
          <p:nvPr/>
        </p:nvPicPr>
        <p:blipFill rotWithShape="1">
          <a:blip r:embed="rId2">
            <a:extLst>
              <a:ext uri="{28A0092B-C50C-407E-A947-70E740481C1C}">
                <a14:useLocalDpi xmlns:a14="http://schemas.microsoft.com/office/drawing/2010/main" val="0"/>
              </a:ext>
            </a:extLst>
          </a:blip>
          <a:srcRect r="-1" b="1030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tshållare för innehåll 2">
            <a:extLst>
              <a:ext uri="{FF2B5EF4-FFF2-40B4-BE49-F238E27FC236}">
                <a16:creationId xmlns:a16="http://schemas.microsoft.com/office/drawing/2014/main" id="{E4D34D5A-20C3-7FEF-6063-E76A5B3D364D}"/>
              </a:ext>
            </a:extLst>
          </p:cNvPr>
          <p:cNvSpPr>
            <a:spLocks noGrp="1"/>
          </p:cNvSpPr>
          <p:nvPr>
            <p:ph idx="1"/>
          </p:nvPr>
        </p:nvSpPr>
        <p:spPr>
          <a:xfrm>
            <a:off x="5763065" y="2009740"/>
            <a:ext cx="5103053" cy="3843666"/>
          </a:xfrm>
        </p:spPr>
        <p:txBody>
          <a:bodyPr>
            <a:noAutofit/>
          </a:bodyPr>
          <a:lstStyle/>
          <a:p>
            <a:r>
              <a:rPr lang="sv-SE" sz="900" dirty="0"/>
              <a:t>Basketkul 18/19 Adam Myren , </a:t>
            </a:r>
            <a:r>
              <a:rPr lang="sv-SE" sz="900"/>
              <a:t>Kristina Ohlsson, VAKANT </a:t>
            </a:r>
            <a:endParaRPr lang="sv-SE" sz="900" dirty="0"/>
          </a:p>
          <a:p>
            <a:r>
              <a:rPr lang="sv-SE" sz="900" dirty="0"/>
              <a:t>Basketkul 17 Kemal </a:t>
            </a:r>
            <a:r>
              <a:rPr lang="sv-SE" sz="900" dirty="0" err="1"/>
              <a:t>Rezk</a:t>
            </a:r>
            <a:r>
              <a:rPr lang="sv-SE" sz="900" dirty="0"/>
              <a:t>, Daniel Becker, Karolina Mattsson</a:t>
            </a:r>
          </a:p>
          <a:p>
            <a:r>
              <a:rPr lang="sv-SE" sz="900" dirty="0"/>
              <a:t>Mix 15/16 Kristina Ohlsson, Linda Knutsson, Teresa Kjellberg, Elin Alteblad, Petter </a:t>
            </a:r>
            <a:r>
              <a:rPr lang="sv-SE" sz="900" dirty="0" err="1"/>
              <a:t>Möstl</a:t>
            </a:r>
            <a:endParaRPr lang="sv-SE" sz="900" dirty="0"/>
          </a:p>
          <a:p>
            <a:r>
              <a:rPr lang="sv-SE" sz="900" dirty="0"/>
              <a:t>F 13/14 Moa Ohlsson, Gabrielle Hansen, Linnea Ernstson</a:t>
            </a:r>
          </a:p>
          <a:p>
            <a:r>
              <a:rPr lang="sv-SE" sz="900" dirty="0"/>
              <a:t>P 13/14 Björn Grönqvist, Reza </a:t>
            </a:r>
            <a:r>
              <a:rPr lang="sv-SE" sz="900" dirty="0" err="1"/>
              <a:t>Pakhmehr</a:t>
            </a:r>
            <a:r>
              <a:rPr lang="sv-SE" sz="900" dirty="0"/>
              <a:t>, Antonio Pereira </a:t>
            </a:r>
            <a:r>
              <a:rPr lang="sv-SE" sz="900" dirty="0" err="1"/>
              <a:t>Filho</a:t>
            </a:r>
            <a:endParaRPr lang="sv-SE" sz="900" dirty="0"/>
          </a:p>
          <a:p>
            <a:r>
              <a:rPr lang="sv-SE" sz="900" dirty="0"/>
              <a:t>P12 Christian Lövfenberg, Arturas Mockaitis</a:t>
            </a:r>
          </a:p>
          <a:p>
            <a:r>
              <a:rPr lang="sv-SE" sz="900" dirty="0"/>
              <a:t>F11/12 Kersti Fallander Ågren, Fredrik </a:t>
            </a:r>
            <a:r>
              <a:rPr lang="sv-SE" sz="900" dirty="0" err="1"/>
              <a:t>Ryderfelt</a:t>
            </a:r>
            <a:r>
              <a:rPr lang="sv-SE" sz="900" dirty="0"/>
              <a:t>, Karolina Mattsson </a:t>
            </a:r>
          </a:p>
          <a:p>
            <a:r>
              <a:rPr lang="sv-SE" sz="900" dirty="0"/>
              <a:t>P11 Linus Linder, Moa Näsström, (Anna Linderholm) </a:t>
            </a:r>
          </a:p>
          <a:p>
            <a:r>
              <a:rPr lang="sv-SE" sz="900" dirty="0"/>
              <a:t>P10 Johan Ohlsson, Jenny Nilsson, Simon </a:t>
            </a:r>
            <a:r>
              <a:rPr lang="sv-SE" sz="900" dirty="0" err="1"/>
              <a:t>Hillung</a:t>
            </a:r>
            <a:r>
              <a:rPr lang="sv-SE" sz="900" dirty="0"/>
              <a:t> Stolt, Anna Asplund</a:t>
            </a:r>
          </a:p>
          <a:p>
            <a:r>
              <a:rPr lang="sv-SE" sz="900" dirty="0"/>
              <a:t>F09/10 Karin Fridh, Jimmy Olsson, Pouya Sedighi, Karolina Mattsson</a:t>
            </a:r>
          </a:p>
          <a:p>
            <a:r>
              <a:rPr lang="sv-SE" sz="900" dirty="0"/>
              <a:t>P08/09 Johan Andersson Werselius, Johan Dagervik</a:t>
            </a:r>
          </a:p>
          <a:p>
            <a:r>
              <a:rPr lang="sv-SE" sz="900" dirty="0"/>
              <a:t>F06/07/08 Victoria Alvarsson, Bodil Holmblad, (Malin Strömvall)</a:t>
            </a:r>
          </a:p>
          <a:p>
            <a:r>
              <a:rPr lang="sv-SE" sz="900" dirty="0"/>
              <a:t>P06/07 Daniel Mattsson, Henrik Kihlström</a:t>
            </a:r>
          </a:p>
          <a:p>
            <a:r>
              <a:rPr lang="sv-SE" sz="900" dirty="0"/>
              <a:t>Amigos Reza </a:t>
            </a:r>
            <a:r>
              <a:rPr lang="sv-SE" sz="900" dirty="0" err="1"/>
              <a:t>Pakhmehr</a:t>
            </a:r>
            <a:r>
              <a:rPr lang="sv-SE" sz="900" dirty="0"/>
              <a:t>, Robert Jönsson</a:t>
            </a:r>
          </a:p>
          <a:p>
            <a:r>
              <a:rPr lang="sv-SE" sz="900" dirty="0"/>
              <a:t>Dam Niklas Jönsson</a:t>
            </a:r>
          </a:p>
          <a:p>
            <a:r>
              <a:rPr lang="sv-SE" sz="900" dirty="0"/>
              <a:t>Herr Marcus Åhman </a:t>
            </a:r>
          </a:p>
        </p:txBody>
      </p:sp>
    </p:spTree>
    <p:extLst>
      <p:ext uri="{BB962C8B-B14F-4D97-AF65-F5344CB8AC3E}">
        <p14:creationId xmlns:p14="http://schemas.microsoft.com/office/powerpoint/2010/main" val="23652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40A330-33B1-0290-CAE4-C03CFB807AB3}"/>
              </a:ext>
            </a:extLst>
          </p:cNvPr>
          <p:cNvSpPr>
            <a:spLocks noGrp="1"/>
          </p:cNvSpPr>
          <p:nvPr>
            <p:ph type="title"/>
          </p:nvPr>
        </p:nvSpPr>
        <p:spPr>
          <a:xfrm>
            <a:off x="838200" y="365125"/>
            <a:ext cx="6254496" cy="1828800"/>
          </a:xfrm>
        </p:spPr>
        <p:txBody>
          <a:bodyPr>
            <a:normAutofit/>
          </a:bodyPr>
          <a:lstStyle/>
          <a:p>
            <a:r>
              <a:rPr lang="sv-SE" dirty="0"/>
              <a:t>Coacher </a:t>
            </a:r>
          </a:p>
        </p:txBody>
      </p:sp>
      <p:sp>
        <p:nvSpPr>
          <p:cNvPr id="3" name="Platshållare för innehåll 2">
            <a:extLst>
              <a:ext uri="{FF2B5EF4-FFF2-40B4-BE49-F238E27FC236}">
                <a16:creationId xmlns:a16="http://schemas.microsoft.com/office/drawing/2014/main" id="{DAFA645F-603C-7C35-BF6D-62B342AC64F9}"/>
              </a:ext>
            </a:extLst>
          </p:cNvPr>
          <p:cNvSpPr>
            <a:spLocks noGrp="1"/>
          </p:cNvSpPr>
          <p:nvPr>
            <p:ph idx="1"/>
          </p:nvPr>
        </p:nvSpPr>
        <p:spPr>
          <a:xfrm>
            <a:off x="367323" y="1641231"/>
            <a:ext cx="6725373" cy="4540113"/>
          </a:xfrm>
        </p:spPr>
        <p:txBody>
          <a:bodyPr>
            <a:normAutofit lnSpcReduction="10000"/>
          </a:bodyPr>
          <a:lstStyle/>
          <a:p>
            <a:pPr marL="0" indent="0">
              <a:buNone/>
            </a:pPr>
            <a:r>
              <a:rPr lang="sv-SE" sz="1600" dirty="0"/>
              <a:t>Ansvar som coach </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Arial" panose="020B0604020202020204" pitchFamily="34" charset="0"/>
              </a:rPr>
              <a:t>Föra närvaro i laget.se </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Arial" panose="020B0604020202020204" pitchFamily="34" charset="0"/>
              </a:rPr>
              <a:t>Föra in nya spelare i laget.se </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Arial" panose="020B0604020202020204" pitchFamily="34" charset="0"/>
              </a:rPr>
              <a:t>Delta med ditt lag på distriktets anordnade sammandrag/poolspel ca 1 g/månad el i seriespel</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Arial" panose="020B0604020202020204" pitchFamily="34" charset="0"/>
              </a:rPr>
              <a:t>Delta el meddela frånvaro på klubbens coachträffar/utbildningar</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Arial" panose="020B0604020202020204" pitchFamily="34" charset="0"/>
              </a:rPr>
              <a:t>Delta el meddela frånvaro på säsongsavslutning samt andra </a:t>
            </a:r>
            <a:r>
              <a:rPr lang="sv-SE" sz="1600" dirty="0" err="1">
                <a:effectLst/>
                <a:latin typeface="Calibri" panose="020F0502020204030204" pitchFamily="34" charset="0"/>
                <a:ea typeface="Calibri" panose="020F0502020204030204" pitchFamily="34" charset="0"/>
                <a:cs typeface="Arial" panose="020B0604020202020204" pitchFamily="34" charset="0"/>
              </a:rPr>
              <a:t>ev</a:t>
            </a:r>
            <a:r>
              <a:rPr lang="sv-SE" sz="1600" dirty="0">
                <a:effectLst/>
                <a:latin typeface="Calibri" panose="020F0502020204030204" pitchFamily="34" charset="0"/>
                <a:ea typeface="Calibri" panose="020F0502020204030204" pitchFamily="34" charset="0"/>
                <a:cs typeface="Arial" panose="020B0604020202020204" pitchFamily="34" charset="0"/>
              </a:rPr>
              <a:t> aktiviteter vi tillsammans vill ha.</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Arial" panose="020B0604020202020204" pitchFamily="34" charset="0"/>
              </a:rPr>
              <a:t>Avboka träningstider ifall ni inte tränar genom mejl till fritidskonsulent Sofia på  sofia.carlsson@hammaro.se plus en kopia till </a:t>
            </a:r>
            <a:r>
              <a:rPr lang="sv-SE" sz="1600" u="sng" dirty="0">
                <a:effectLst/>
                <a:latin typeface="Calibri" panose="020F0502020204030204" pitchFamily="34" charset="0"/>
                <a:ea typeface="Calibri" panose="020F0502020204030204" pitchFamily="34" charset="0"/>
                <a:cs typeface="Arial" panose="020B0604020202020204" pitchFamily="34" charset="0"/>
                <a:hlinkClick r:id="rId2"/>
              </a:rPr>
              <a:t>albert@hammarobasket.se</a:t>
            </a:r>
            <a:r>
              <a:rPr lang="sv-SE"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Arial" panose="020B0604020202020204" pitchFamily="34" charset="0"/>
              </a:rPr>
              <a:t>SAMSYN</a:t>
            </a:r>
          </a:p>
          <a:p>
            <a:pPr marL="457200"/>
            <a:r>
              <a:rPr lang="sv-SE" sz="1600" dirty="0">
                <a:latin typeface="Calibri" panose="020F0502020204030204" pitchFamily="34" charset="0"/>
                <a:ea typeface="Calibri" panose="020F0502020204030204" pitchFamily="34" charset="0"/>
                <a:cs typeface="Arial" panose="020B0604020202020204" pitchFamily="34" charset="0"/>
              </a:rPr>
              <a:t>KOM IHÅG – vi alla gör detta ideellt och efter bästa förmåga. Hjälp varandra genom att svara på förfrågningar, inbjudningar osv och meddela ifall du inte kan delta! Kom gärna med idéer på vad du tycker klubben ska göra för olika aktiviteter och arrangemang! </a:t>
            </a:r>
            <a:endParaRPr lang="sv-SE" sz="1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sv-SE" sz="1300" dirty="0"/>
          </a:p>
        </p:txBody>
      </p:sp>
      <p:pic>
        <p:nvPicPr>
          <p:cNvPr id="4098" name="Picture 2" descr="Kan vara en bild av 5 personer och personer som står">
            <a:extLst>
              <a:ext uri="{FF2B5EF4-FFF2-40B4-BE49-F238E27FC236}">
                <a16:creationId xmlns:a16="http://schemas.microsoft.com/office/drawing/2014/main" id="{CDBE2A5A-C9D7-3C72-DDBA-EAC55B9C5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468"/>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801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66" name="Rectangle 165">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8" name="Straight Connector 167">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latshållare för innehåll 6" descr="En bild som visar text, clipart&#10;&#10;Automatiskt genererad beskrivning">
            <a:extLst>
              <a:ext uri="{FF2B5EF4-FFF2-40B4-BE49-F238E27FC236}">
                <a16:creationId xmlns:a16="http://schemas.microsoft.com/office/drawing/2014/main" id="{FFB4AD35-34F2-4B4B-BF01-11D4F76CF5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82"/>
          <a:stretch/>
        </p:blipFill>
        <p:spPr>
          <a:xfrm>
            <a:off x="1693863" y="601663"/>
            <a:ext cx="4241800" cy="1343025"/>
          </a:xfrm>
          <a:prstGeom prst="rect">
            <a:avLst/>
          </a:prstGeom>
        </p:spPr>
      </p:pic>
      <p:pic>
        <p:nvPicPr>
          <p:cNvPr id="6" name="Bildobjekt 5" descr="En bild som visar person&#10;&#10;Automatiskt genererad beskrivning">
            <a:extLst>
              <a:ext uri="{FF2B5EF4-FFF2-40B4-BE49-F238E27FC236}">
                <a16:creationId xmlns:a16="http://schemas.microsoft.com/office/drawing/2014/main" id="{EA8A9C60-73CE-B80D-D271-931A067D5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63" y="2012950"/>
            <a:ext cx="4241800" cy="4241800"/>
          </a:xfrm>
          <a:prstGeom prst="rect">
            <a:avLst/>
          </a:prstGeom>
        </p:spPr>
      </p:pic>
      <p:sp>
        <p:nvSpPr>
          <p:cNvPr id="3" name="Rubrik 2">
            <a:extLst>
              <a:ext uri="{FF2B5EF4-FFF2-40B4-BE49-F238E27FC236}">
                <a16:creationId xmlns:a16="http://schemas.microsoft.com/office/drawing/2014/main" id="{5C24570A-5257-CF51-E14C-2A207ACA96D6}"/>
              </a:ext>
            </a:extLst>
          </p:cNvPr>
          <p:cNvSpPr>
            <a:spLocks noGrp="1"/>
          </p:cNvSpPr>
          <p:nvPr>
            <p:ph type="title"/>
          </p:nvPr>
        </p:nvSpPr>
        <p:spPr>
          <a:xfrm>
            <a:off x="8046748" y="1257300"/>
            <a:ext cx="3505240" cy="4254869"/>
          </a:xfrm>
        </p:spPr>
        <p:txBody>
          <a:bodyPr vert="horz" lIns="91440" tIns="45720" rIns="91440" bIns="45720" rtlCol="0">
            <a:normAutofit/>
          </a:bodyPr>
          <a:lstStyle/>
          <a:p>
            <a:r>
              <a:rPr lang="en-US" sz="1400" dirty="0" err="1">
                <a:solidFill>
                  <a:schemeClr val="bg1"/>
                </a:solidFill>
              </a:rPr>
              <a:t>Styrelsen</a:t>
            </a:r>
            <a:r>
              <a:rPr lang="en-US" sz="1400" dirty="0">
                <a:solidFill>
                  <a:schemeClr val="bg1"/>
                </a:solidFill>
              </a:rPr>
              <a:t> 22/23</a:t>
            </a:r>
            <a:br>
              <a:rPr lang="en-US" sz="1400" dirty="0">
                <a:solidFill>
                  <a:schemeClr val="bg1"/>
                </a:solidFill>
              </a:rPr>
            </a:br>
            <a:br>
              <a:rPr lang="en-US" sz="1400" dirty="0">
                <a:solidFill>
                  <a:schemeClr val="bg1"/>
                </a:solidFill>
              </a:rPr>
            </a:br>
            <a:r>
              <a:rPr lang="en-US" sz="1400" dirty="0">
                <a:solidFill>
                  <a:schemeClr val="bg1"/>
                </a:solidFill>
              </a:rPr>
              <a:t>Daniel Mattsson – </a:t>
            </a:r>
            <a:r>
              <a:rPr lang="en-US" sz="1400" dirty="0" err="1">
                <a:solidFill>
                  <a:schemeClr val="bg1"/>
                </a:solidFill>
              </a:rPr>
              <a:t>ordförande</a:t>
            </a:r>
            <a:br>
              <a:rPr lang="en-US" sz="1400" dirty="0">
                <a:solidFill>
                  <a:schemeClr val="bg1"/>
                </a:solidFill>
              </a:rPr>
            </a:br>
            <a:r>
              <a:rPr lang="en-US" sz="1400" dirty="0">
                <a:solidFill>
                  <a:schemeClr val="bg1"/>
                </a:solidFill>
              </a:rPr>
              <a:t>Albert Lander – </a:t>
            </a:r>
            <a:r>
              <a:rPr lang="en-US" sz="1400" dirty="0" err="1">
                <a:solidFill>
                  <a:schemeClr val="bg1"/>
                </a:solidFill>
              </a:rPr>
              <a:t>sekreterare</a:t>
            </a:r>
            <a:r>
              <a:rPr lang="en-US" sz="1400" dirty="0">
                <a:solidFill>
                  <a:schemeClr val="bg1"/>
                </a:solidFill>
              </a:rPr>
              <a:t>/</a:t>
            </a:r>
            <a:r>
              <a:rPr lang="en-US" sz="1400" dirty="0" err="1">
                <a:solidFill>
                  <a:schemeClr val="bg1"/>
                </a:solidFill>
              </a:rPr>
              <a:t>senioransvarig</a:t>
            </a:r>
            <a:br>
              <a:rPr lang="en-US" sz="1400" dirty="0">
                <a:solidFill>
                  <a:schemeClr val="bg1"/>
                </a:solidFill>
              </a:rPr>
            </a:br>
            <a:br>
              <a:rPr lang="en-US" sz="1400" dirty="0">
                <a:solidFill>
                  <a:schemeClr val="bg1"/>
                </a:solidFill>
              </a:rPr>
            </a:br>
            <a:r>
              <a:rPr lang="en-US" sz="1400" dirty="0">
                <a:solidFill>
                  <a:schemeClr val="bg1"/>
                </a:solidFill>
              </a:rPr>
              <a:t>Emil Palm – </a:t>
            </a:r>
            <a:r>
              <a:rPr lang="en-US" sz="1400" dirty="0" err="1">
                <a:solidFill>
                  <a:schemeClr val="bg1"/>
                </a:solidFill>
              </a:rPr>
              <a:t>kassör</a:t>
            </a:r>
            <a:br>
              <a:rPr lang="en-US" sz="1400" dirty="0">
                <a:solidFill>
                  <a:schemeClr val="bg1"/>
                </a:solidFill>
              </a:rPr>
            </a:br>
            <a:br>
              <a:rPr lang="en-US" sz="1400" dirty="0">
                <a:solidFill>
                  <a:schemeClr val="bg1"/>
                </a:solidFill>
              </a:rPr>
            </a:br>
            <a:r>
              <a:rPr lang="en-US" sz="1400" dirty="0">
                <a:solidFill>
                  <a:schemeClr val="bg1"/>
                </a:solidFill>
              </a:rPr>
              <a:t>Karolina Mattsson – </a:t>
            </a:r>
            <a:r>
              <a:rPr lang="en-US" sz="1400" dirty="0" err="1">
                <a:solidFill>
                  <a:schemeClr val="bg1"/>
                </a:solidFill>
              </a:rPr>
              <a:t>ungdomsansvarig</a:t>
            </a:r>
            <a:br>
              <a:rPr lang="en-US" sz="1400" dirty="0">
                <a:solidFill>
                  <a:schemeClr val="bg1"/>
                </a:solidFill>
              </a:rPr>
            </a:br>
            <a:br>
              <a:rPr lang="en-US" sz="1400" dirty="0">
                <a:solidFill>
                  <a:schemeClr val="bg1"/>
                </a:solidFill>
              </a:rPr>
            </a:br>
            <a:r>
              <a:rPr lang="en-US" sz="1400" dirty="0">
                <a:solidFill>
                  <a:schemeClr val="bg1"/>
                </a:solidFill>
              </a:rPr>
              <a:t>Jimmy Olsson – sponsoring</a:t>
            </a:r>
            <a:br>
              <a:rPr lang="en-US" sz="1400" dirty="0">
                <a:solidFill>
                  <a:schemeClr val="bg1"/>
                </a:solidFill>
              </a:rPr>
            </a:br>
            <a:r>
              <a:rPr lang="en-US" sz="1400" dirty="0">
                <a:solidFill>
                  <a:schemeClr val="bg1"/>
                </a:solidFill>
              </a:rPr>
              <a:t>Pouya Sedighi - </a:t>
            </a:r>
            <a:r>
              <a:rPr lang="en-US" sz="1400" dirty="0" err="1">
                <a:solidFill>
                  <a:schemeClr val="bg1"/>
                </a:solidFill>
              </a:rPr>
              <a:t>sponsring</a:t>
            </a:r>
            <a:br>
              <a:rPr lang="en-US" sz="1400" dirty="0">
                <a:solidFill>
                  <a:schemeClr val="bg1"/>
                </a:solidFill>
              </a:rPr>
            </a:br>
            <a:r>
              <a:rPr lang="en-US" sz="1400" dirty="0">
                <a:solidFill>
                  <a:schemeClr val="bg1"/>
                </a:solidFill>
              </a:rPr>
              <a:t>Paula </a:t>
            </a:r>
            <a:r>
              <a:rPr lang="en-US" sz="1400" dirty="0" err="1">
                <a:solidFill>
                  <a:schemeClr val="bg1"/>
                </a:solidFill>
              </a:rPr>
              <a:t>Wiklund</a:t>
            </a:r>
            <a:r>
              <a:rPr lang="en-US" sz="1400" dirty="0">
                <a:solidFill>
                  <a:schemeClr val="bg1"/>
                </a:solidFill>
              </a:rPr>
              <a:t> – </a:t>
            </a:r>
            <a:r>
              <a:rPr lang="en-US" sz="1400" dirty="0" err="1">
                <a:solidFill>
                  <a:schemeClr val="bg1"/>
                </a:solidFill>
              </a:rPr>
              <a:t>klubbshop</a:t>
            </a:r>
            <a:r>
              <a:rPr lang="en-US" sz="1400" dirty="0">
                <a:solidFill>
                  <a:schemeClr val="bg1"/>
                </a:solidFill>
              </a:rPr>
              <a:t>, </a:t>
            </a:r>
            <a:r>
              <a:rPr lang="en-US" sz="1400" dirty="0" err="1">
                <a:solidFill>
                  <a:schemeClr val="bg1"/>
                </a:solidFill>
              </a:rPr>
              <a:t>domare</a:t>
            </a:r>
            <a:br>
              <a:rPr lang="en-US" sz="1400" dirty="0">
                <a:solidFill>
                  <a:schemeClr val="bg1"/>
                </a:solidFill>
              </a:rPr>
            </a:br>
            <a:r>
              <a:rPr lang="en-US" sz="1400" dirty="0">
                <a:solidFill>
                  <a:schemeClr val="bg1"/>
                </a:solidFill>
              </a:rPr>
              <a:t>Anna </a:t>
            </a:r>
            <a:r>
              <a:rPr lang="en-US" sz="1400" dirty="0" err="1">
                <a:solidFill>
                  <a:schemeClr val="bg1"/>
                </a:solidFill>
              </a:rPr>
              <a:t>Pettersson</a:t>
            </a:r>
            <a:r>
              <a:rPr lang="en-US" sz="1400" dirty="0">
                <a:solidFill>
                  <a:schemeClr val="bg1"/>
                </a:solidFill>
              </a:rPr>
              <a:t> – </a:t>
            </a:r>
            <a:r>
              <a:rPr lang="en-US" sz="1400" dirty="0" err="1">
                <a:solidFill>
                  <a:schemeClr val="bg1"/>
                </a:solidFill>
              </a:rPr>
              <a:t>klubbshop</a:t>
            </a:r>
            <a:r>
              <a:rPr lang="en-US" sz="1400" dirty="0">
                <a:solidFill>
                  <a:schemeClr val="bg1"/>
                </a:solidFill>
              </a:rPr>
              <a:t>, </a:t>
            </a:r>
            <a:r>
              <a:rPr lang="en-US" sz="1400" dirty="0" err="1">
                <a:solidFill>
                  <a:schemeClr val="bg1"/>
                </a:solidFill>
              </a:rPr>
              <a:t>domare</a:t>
            </a:r>
            <a:br>
              <a:rPr lang="en-US" sz="1400" dirty="0">
                <a:solidFill>
                  <a:schemeClr val="bg1"/>
                </a:solidFill>
              </a:rPr>
            </a:br>
            <a:r>
              <a:rPr lang="en-US" sz="1400" dirty="0">
                <a:solidFill>
                  <a:schemeClr val="bg1"/>
                </a:solidFill>
              </a:rPr>
              <a:t>Antonio Pereira Filho </a:t>
            </a:r>
            <a:br>
              <a:rPr lang="en-US" sz="1400" dirty="0">
                <a:solidFill>
                  <a:schemeClr val="bg1"/>
                </a:solidFill>
              </a:rPr>
            </a:br>
            <a:r>
              <a:rPr lang="en-US" sz="1400" dirty="0">
                <a:solidFill>
                  <a:schemeClr val="bg1"/>
                </a:solidFill>
              </a:rPr>
              <a:t>Oscar Kjelle</a:t>
            </a:r>
            <a:br>
              <a:rPr lang="en-US" sz="1400" dirty="0">
                <a:solidFill>
                  <a:schemeClr val="bg1"/>
                </a:solidFill>
              </a:rPr>
            </a:br>
            <a:br>
              <a:rPr lang="en-US" sz="1400" dirty="0">
                <a:solidFill>
                  <a:schemeClr val="bg1"/>
                </a:solidFill>
              </a:rPr>
            </a:br>
            <a:r>
              <a:rPr lang="en-US" sz="1400" dirty="0" err="1">
                <a:solidFill>
                  <a:schemeClr val="bg1"/>
                </a:solidFill>
              </a:rPr>
              <a:t>Valberedinng</a:t>
            </a:r>
            <a:r>
              <a:rPr lang="en-US" sz="1400" dirty="0">
                <a:solidFill>
                  <a:schemeClr val="bg1"/>
                </a:solidFill>
              </a:rPr>
              <a:t> – Marcus Johansson, Jörgen Hansen</a:t>
            </a:r>
            <a:br>
              <a:rPr lang="en-US" sz="1400" dirty="0">
                <a:solidFill>
                  <a:schemeClr val="bg1"/>
                </a:solidFill>
              </a:rPr>
            </a:br>
            <a:br>
              <a:rPr lang="en-US" sz="1400" dirty="0">
                <a:solidFill>
                  <a:schemeClr val="bg1"/>
                </a:solidFill>
              </a:rPr>
            </a:br>
            <a:r>
              <a:rPr lang="en-US" sz="1400" dirty="0" err="1">
                <a:solidFill>
                  <a:schemeClr val="bg1"/>
                </a:solidFill>
              </a:rPr>
              <a:t>Mellansvenska</a:t>
            </a:r>
            <a:r>
              <a:rPr lang="en-US" sz="1400" dirty="0">
                <a:solidFill>
                  <a:schemeClr val="bg1"/>
                </a:solidFill>
              </a:rPr>
              <a:t> – Henrik </a:t>
            </a:r>
            <a:r>
              <a:rPr lang="en-US" sz="1400" dirty="0" err="1">
                <a:solidFill>
                  <a:schemeClr val="bg1"/>
                </a:solidFill>
              </a:rPr>
              <a:t>Kihlström</a:t>
            </a:r>
            <a:r>
              <a:rPr lang="en-US" sz="1400" dirty="0">
                <a:solidFill>
                  <a:schemeClr val="bg1"/>
                </a:solidFill>
              </a:rPr>
              <a:t> </a:t>
            </a:r>
            <a:br>
              <a:rPr lang="en-US" sz="1400" dirty="0">
                <a:solidFill>
                  <a:schemeClr val="bg1"/>
                </a:solidFill>
              </a:rPr>
            </a:br>
            <a:endParaRPr lang="en-US" sz="1400" dirty="0">
              <a:solidFill>
                <a:schemeClr val="bg1"/>
              </a:solidFill>
            </a:endParaRPr>
          </a:p>
        </p:txBody>
      </p:sp>
    </p:spTree>
    <p:extLst>
      <p:ext uri="{BB962C8B-B14F-4D97-AF65-F5344CB8AC3E}">
        <p14:creationId xmlns:p14="http://schemas.microsoft.com/office/powerpoint/2010/main" val="36713012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2F8D019A772448EA309C58C0C0D76" ma:contentTypeVersion="9" ma:contentTypeDescription="Create a new document." ma:contentTypeScope="" ma:versionID="10d658d53fc6cc0a41e438075cc585b3">
  <xsd:schema xmlns:xsd="http://www.w3.org/2001/XMLSchema" xmlns:xs="http://www.w3.org/2001/XMLSchema" xmlns:p="http://schemas.microsoft.com/office/2006/metadata/properties" xmlns:ns3="2be7882e-8590-4417-b36d-b0042f158224" xmlns:ns4="c323e6a2-88e5-4427-bd0a-941d56ab1128" targetNamespace="http://schemas.microsoft.com/office/2006/metadata/properties" ma:root="true" ma:fieldsID="46875342b6e493a6a0cbdfba69722dcc" ns3:_="" ns4:_="">
    <xsd:import namespace="2be7882e-8590-4417-b36d-b0042f158224"/>
    <xsd:import namespace="c323e6a2-88e5-4427-bd0a-941d56ab11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7882e-8590-4417-b36d-b0042f1582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23e6a2-88e5-4427-bd0a-941d56ab112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A8D21F-D8FD-4797-A0CA-D59FDDEE2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7882e-8590-4417-b36d-b0042f158224"/>
    <ds:schemaRef ds:uri="c323e6a2-88e5-4427-bd0a-941d56ab1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23D12D-15B3-4AA9-8B66-3C4F8CAC5E22}">
  <ds:schemaRefs>
    <ds:schemaRef ds:uri="http://schemas.microsoft.com/sharepoint/v3/contenttype/forms"/>
  </ds:schemaRefs>
</ds:datastoreItem>
</file>

<file path=customXml/itemProps3.xml><?xml version="1.0" encoding="utf-8"?>
<ds:datastoreItem xmlns:ds="http://schemas.openxmlformats.org/officeDocument/2006/customXml" ds:itemID="{9B9FB036-308A-4F0D-9313-47593636ACAF}">
  <ds:schemaRefs>
    <ds:schemaRef ds:uri="c323e6a2-88e5-4427-bd0a-941d56ab1128"/>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2be7882e-8590-4417-b36d-b0042f158224"/>
    <ds:schemaRef ds:uri="http://schemas.microsoft.com/office/2006/metadata/propertie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1056</TotalTime>
  <Words>492</Words>
  <Application>Microsoft Office PowerPoint</Application>
  <PresentationFormat>Bredbild</PresentationFormat>
  <Paragraphs>42</Paragraphs>
  <Slides>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Office-tema</vt:lpstr>
      <vt:lpstr>Hammarö Basket FRAMÅT, GEMENSKAP och KVALITET</vt:lpstr>
      <vt:lpstr>Dagordning Coachmöte  28 augusti 2022</vt:lpstr>
      <vt:lpstr>Säsongen 2021-2022</vt:lpstr>
      <vt:lpstr> USM, Basketkul 17, Basketutvecklarna, GIRLS CAMP, BOYS CAMP, Hammarö Amigos, Klubbavslutning m INTÅG, Sommarläger, Uppstartsläger… plus två seniorlag, motionsbasket och elva ungdomslag. 3x3-turneringar, sommarbasket, Kileneläger… mm! </vt:lpstr>
      <vt:lpstr>Hammarö Basket 22/23 </vt:lpstr>
      <vt:lpstr>Coacher </vt:lpstr>
      <vt:lpstr>Styrelsen 22/23  Daniel Mattsson – ordförande Albert Lander – sekreterare/senioransvarig  Emil Palm – kassör  Karolina Mattsson – ungdomsansvarig  Jimmy Olsson – sponsoring Pouya Sedighi - sponsring Paula Wiklund – klubbshop, domare Anna Pettersson – klubbshop, domare Antonio Pereira Filho  Oscar Kjelle  Valberedinng – Marcus Johansson, Jörgen Hansen  Mellansvenska – Henrik Kihlström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Hammarö Basket </dc:title>
  <dc:creator>Karolina Hjelmqvist Mattsson</dc:creator>
  <cp:lastModifiedBy>Karolina Hjelmqvist Mattsson</cp:lastModifiedBy>
  <cp:revision>3</cp:revision>
  <dcterms:created xsi:type="dcterms:W3CDTF">2021-05-07T06:27:32Z</dcterms:created>
  <dcterms:modified xsi:type="dcterms:W3CDTF">2022-08-28T12:49:24Z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0x0101005972F8D019A772448EA309C58C0C0D76</vt:lpwstr>
  </property>
</Properties>
</file>