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62" r:id="rId6"/>
    <p:sldId id="259" r:id="rId7"/>
    <p:sldId id="265" r:id="rId8"/>
    <p:sldId id="260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1B880-4A60-416D-A69F-9CCA5957E035}" v="1" dt="2023-04-09T09:12:53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586BF-46D3-6E4E-9E7C-C0FC93276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E" dirty="0"/>
              <a:t>Föräldramöte </a:t>
            </a:r>
            <a:r>
              <a:rPr lang="sv-SE" dirty="0"/>
              <a:t>P20</a:t>
            </a:r>
            <a:r>
              <a:rPr lang="en-SE" dirty="0"/>
              <a:t>11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C76CCB-F386-7E4D-9346-3A1A74747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E" dirty="0"/>
              <a:t>2023-0</a:t>
            </a:r>
            <a:r>
              <a:rPr lang="sv-SE" dirty="0"/>
              <a:t>3</a:t>
            </a:r>
            <a:r>
              <a:rPr lang="en-SE" dirty="0"/>
              <a:t>-</a:t>
            </a:r>
            <a:r>
              <a:rPr lang="sv-SE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565396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1E338C-C8CF-9F86-AADB-4BF8DC7A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 err="1"/>
              <a:t>Ledare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085878-AA07-2ED7-3896-448FA26C6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56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SE" sz="3300" dirty="0"/>
              <a:t>Huvudtränare</a:t>
            </a:r>
            <a:r>
              <a:rPr lang="sv-SE" sz="3300" dirty="0"/>
              <a:t> </a:t>
            </a:r>
            <a:endParaRPr lang="en-SE" dirty="0"/>
          </a:p>
          <a:p>
            <a:pPr lvl="1"/>
            <a:r>
              <a:rPr lang="en-SE" dirty="0"/>
              <a:t>Martin </a:t>
            </a:r>
            <a:r>
              <a:rPr lang="en-SE" dirty="0" err="1"/>
              <a:t>Ekelund</a:t>
            </a:r>
            <a:endParaRPr lang="en-SE" dirty="0"/>
          </a:p>
          <a:p>
            <a:pPr lvl="1"/>
            <a:r>
              <a:rPr lang="en-SE" dirty="0"/>
              <a:t>Daniel Arvidsson</a:t>
            </a:r>
          </a:p>
          <a:p>
            <a:r>
              <a:rPr lang="en-SE" sz="3300" dirty="0"/>
              <a:t>Lagledare</a:t>
            </a:r>
            <a:r>
              <a:rPr lang="sv-SE" sz="3300" dirty="0"/>
              <a:t> </a:t>
            </a:r>
          </a:p>
          <a:p>
            <a:pPr lvl="1"/>
            <a:r>
              <a:rPr lang="en-SE" sz="2500" dirty="0"/>
              <a:t>Martin Claesson</a:t>
            </a:r>
          </a:p>
          <a:p>
            <a:r>
              <a:rPr lang="en-SE" sz="3300" dirty="0" err="1"/>
              <a:t>Tränare</a:t>
            </a:r>
            <a:endParaRPr lang="en-SE" sz="3300" dirty="0"/>
          </a:p>
          <a:p>
            <a:pPr lvl="1"/>
            <a:r>
              <a:rPr lang="en-SE" dirty="0"/>
              <a:t>Johny Johansson</a:t>
            </a:r>
            <a:r>
              <a:rPr lang="sv-SE" dirty="0"/>
              <a:t> - Trygghetsansvarig</a:t>
            </a:r>
            <a:endParaRPr lang="en-SE" dirty="0"/>
          </a:p>
          <a:p>
            <a:pPr lvl="1"/>
            <a:r>
              <a:rPr lang="en-SE" dirty="0"/>
              <a:t>Peter Carlsson</a:t>
            </a:r>
          </a:p>
          <a:p>
            <a:pPr lvl="1"/>
            <a:r>
              <a:rPr lang="en-SE" dirty="0"/>
              <a:t>Tobias Engström</a:t>
            </a:r>
          </a:p>
          <a:p>
            <a:pPr lvl="1"/>
            <a:r>
              <a:rPr lang="en-SE" dirty="0"/>
              <a:t>Magnus </a:t>
            </a:r>
            <a:r>
              <a:rPr lang="en-SE" dirty="0" err="1"/>
              <a:t>Astenius</a:t>
            </a:r>
            <a:endParaRPr lang="en-SE" dirty="0"/>
          </a:p>
          <a:p>
            <a:pPr lvl="1"/>
            <a:r>
              <a:rPr lang="en-SE" dirty="0"/>
              <a:t>Calle Fernström</a:t>
            </a:r>
            <a:r>
              <a:rPr lang="sv-SE" dirty="0"/>
              <a:t>- Målvaktstränare</a:t>
            </a:r>
            <a:endParaRPr lang="en-SE" dirty="0"/>
          </a:p>
          <a:p>
            <a:r>
              <a:rPr lang="en-SE" sz="3300" dirty="0"/>
              <a:t>Kontaktföräl</a:t>
            </a:r>
            <a:r>
              <a:rPr lang="sv-SE" sz="3300" dirty="0"/>
              <a:t>drar</a:t>
            </a:r>
            <a:endParaRPr lang="en-SE" sz="3300" dirty="0"/>
          </a:p>
          <a:p>
            <a:pPr lvl="1"/>
            <a:r>
              <a:rPr lang="en-SE" dirty="0"/>
              <a:t>Stefan Johansson</a:t>
            </a:r>
            <a:endParaRPr lang="sv-SE" dirty="0"/>
          </a:p>
          <a:p>
            <a:pPr lvl="1"/>
            <a:r>
              <a:rPr lang="sv-SE" dirty="0"/>
              <a:t>Jonathan Levinsson</a:t>
            </a:r>
            <a:endParaRPr lang="en-SE" dirty="0"/>
          </a:p>
          <a:p>
            <a:pPr marL="457200" lvl="1" indent="0">
              <a:buNone/>
            </a:pPr>
            <a:endParaRPr lang="en-SE" dirty="0"/>
          </a:p>
          <a:p>
            <a:pPr lvl="1"/>
            <a:endParaRPr lang="en-SE" dirty="0"/>
          </a:p>
          <a:p>
            <a:pPr lvl="1"/>
            <a:endParaRPr lang="en-SE" dirty="0"/>
          </a:p>
          <a:p>
            <a:pPr lvl="1"/>
            <a:endParaRPr lang="en-SE" dirty="0"/>
          </a:p>
          <a:p>
            <a:pPr lvl="1"/>
            <a:endParaRPr lang="en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3770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D9BC77-642E-494E-A893-2B3231C1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Träning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2E0C34-BC54-40D6-A404-9FB912EE4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626"/>
            <a:ext cx="10515600" cy="4864998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Vi kommer att ställa högre krav på engagemang och inställning under träningarna.</a:t>
            </a:r>
          </a:p>
          <a:p>
            <a:r>
              <a:rPr lang="sv-SE" dirty="0"/>
              <a:t>Från och med 25/3 tränar vi: </a:t>
            </a:r>
            <a:br>
              <a:rPr lang="sv-SE" dirty="0"/>
            </a:br>
            <a:r>
              <a:rPr lang="sv-SE" dirty="0"/>
              <a:t>Måndagar 17:00-18:30 konstgräs + styrka</a:t>
            </a:r>
            <a:br>
              <a:rPr lang="sv-SE" dirty="0"/>
            </a:br>
            <a:r>
              <a:rPr lang="sv-SE" dirty="0"/>
              <a:t>Onsdagar 17:45-19:30 löpträning + konstgräs</a:t>
            </a:r>
          </a:p>
          <a:p>
            <a:r>
              <a:rPr lang="en-SE" dirty="0"/>
              <a:t>När </a:t>
            </a:r>
            <a:r>
              <a:rPr lang="sv-SE" dirty="0"/>
              <a:t>natur</a:t>
            </a:r>
            <a:r>
              <a:rPr lang="en-SE" dirty="0"/>
              <a:t>gräset är OK att beträda kommer vi att träna</a:t>
            </a:r>
            <a:r>
              <a:rPr lang="sv-SE" dirty="0"/>
              <a:t>:</a:t>
            </a:r>
            <a:br>
              <a:rPr lang="sv-SE" dirty="0"/>
            </a:br>
            <a:r>
              <a:rPr lang="sv-SE" dirty="0"/>
              <a:t>Måndagar 19:00-20:30</a:t>
            </a:r>
            <a:br>
              <a:rPr lang="sv-SE" dirty="0"/>
            </a:br>
            <a:r>
              <a:rPr lang="sv-SE" dirty="0"/>
              <a:t>Onsdagar 17:30-19:00</a:t>
            </a:r>
            <a:br>
              <a:rPr lang="sv-SE" dirty="0"/>
            </a:br>
            <a:r>
              <a:rPr lang="sv-SE" dirty="0"/>
              <a:t>Torsdagar 19:00-20:30 </a:t>
            </a:r>
          </a:p>
          <a:p>
            <a:pPr marL="0" indent="0">
              <a:buNone/>
            </a:pPr>
            <a:r>
              <a:rPr lang="sv-SE" dirty="0"/>
              <a:t>Träningarna sker på plan B, 9 mot 9-planen bakom röda längorna</a:t>
            </a:r>
            <a:r>
              <a:rPr lang="en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091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74F3E5-BD75-4F5D-9A6B-9D90A989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 err="1"/>
              <a:t>Seriespel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953BE8-EB80-4AD6-AD15-C7C32EF69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57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sv-SE" dirty="0"/>
              <a:t>9 mot 9 fotboll.</a:t>
            </a:r>
          </a:p>
          <a:p>
            <a:r>
              <a:rPr lang="sv-SE" dirty="0"/>
              <a:t>2</a:t>
            </a:r>
            <a:r>
              <a:rPr lang="en-SE" dirty="0"/>
              <a:t> lag </a:t>
            </a:r>
            <a:r>
              <a:rPr lang="en-SE" dirty="0" err="1"/>
              <a:t>anmälda</a:t>
            </a:r>
            <a:r>
              <a:rPr lang="en-SE" dirty="0"/>
              <a:t> till </a:t>
            </a:r>
            <a:r>
              <a:rPr lang="en-SE" dirty="0" err="1"/>
              <a:t>seriespel</a:t>
            </a:r>
            <a:r>
              <a:rPr lang="sv-SE" dirty="0"/>
              <a:t> i 2 olika nivåer</a:t>
            </a:r>
            <a:r>
              <a:rPr lang="en-SE" dirty="0"/>
              <a:t>.</a:t>
            </a:r>
          </a:p>
          <a:p>
            <a:r>
              <a:rPr lang="sv-SE" dirty="0"/>
              <a:t>Vår grund är att alla spelare ska bli kallade till lika många matcher och på matcherna</a:t>
            </a:r>
            <a:r>
              <a:rPr lang="en-SE" dirty="0"/>
              <a:t> få lika mycket speltid.</a:t>
            </a:r>
            <a:endParaRPr lang="sv-SE" dirty="0"/>
          </a:p>
          <a:p>
            <a:r>
              <a:rPr lang="sv-SE" dirty="0"/>
              <a:t>Träningsnärvaro kommer att vara en faktor när vi kallar spelare – skriv anledningen om ert barn uteblir från träning.</a:t>
            </a:r>
            <a:endParaRPr lang="en-SE" dirty="0"/>
          </a:p>
          <a:p>
            <a:r>
              <a:rPr lang="en-SE" dirty="0"/>
              <a:t>Tvättschema </a:t>
            </a:r>
            <a:r>
              <a:rPr lang="sv-SE" dirty="0"/>
              <a:t>och</a:t>
            </a:r>
            <a:r>
              <a:rPr lang="en-SE" dirty="0"/>
              <a:t> körschema kommer på laget.se när spelschemat är spikat.</a:t>
            </a:r>
          </a:p>
          <a:p>
            <a:r>
              <a:rPr lang="en-SE" dirty="0"/>
              <a:t>Vi fortsätter med matchvärdar på våra hemmamatcher.</a:t>
            </a:r>
          </a:p>
          <a:p>
            <a:r>
              <a:rPr lang="en-SE" dirty="0" err="1"/>
              <a:t>Kallelse</a:t>
            </a:r>
            <a:r>
              <a:rPr lang="en-SE" dirty="0"/>
              <a:t> till </a:t>
            </a:r>
            <a:r>
              <a:rPr lang="en-SE" dirty="0" err="1"/>
              <a:t>matcherna</a:t>
            </a:r>
            <a:r>
              <a:rPr lang="en-SE" dirty="0"/>
              <a:t> </a:t>
            </a:r>
            <a:r>
              <a:rPr lang="en-SE" dirty="0" err="1"/>
              <a:t>sker</a:t>
            </a:r>
            <a:r>
              <a:rPr lang="en-SE" dirty="0"/>
              <a:t> </a:t>
            </a:r>
            <a:r>
              <a:rPr lang="en-SE" dirty="0" err="1"/>
              <a:t>på</a:t>
            </a:r>
            <a:r>
              <a:rPr lang="en-SE" dirty="0"/>
              <a:t> laget.se, </a:t>
            </a:r>
            <a:r>
              <a:rPr lang="en-SE" dirty="0" err="1"/>
              <a:t>vänligen</a:t>
            </a:r>
            <a:r>
              <a:rPr lang="en-SE" dirty="0"/>
              <a:t> </a:t>
            </a:r>
            <a:r>
              <a:rPr lang="en-SE" dirty="0" err="1"/>
              <a:t>svara</a:t>
            </a:r>
            <a:r>
              <a:rPr lang="en-SE" dirty="0"/>
              <a:t> </a:t>
            </a:r>
            <a:r>
              <a:rPr lang="en-SE" dirty="0" err="1"/>
              <a:t>så</a:t>
            </a:r>
            <a:r>
              <a:rPr lang="en-SE" dirty="0"/>
              <a:t> fort </a:t>
            </a:r>
            <a:r>
              <a:rPr lang="en-SE" dirty="0" err="1"/>
              <a:t>som</a:t>
            </a:r>
            <a:r>
              <a:rPr lang="en-SE" dirty="0"/>
              <a:t> </a:t>
            </a:r>
            <a:r>
              <a:rPr lang="en-SE" dirty="0" err="1"/>
              <a:t>möjligt</a:t>
            </a:r>
            <a:r>
              <a:rPr lang="en-SE" dirty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9538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5DFA92-8A83-72E7-B2D6-8E86FD65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 err="1"/>
              <a:t>Cuper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E05A78-830A-C3F1-D2D5-E15792F2D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 err="1"/>
              <a:t>Giffcupen</a:t>
            </a:r>
            <a:r>
              <a:rPr lang="en-SE" dirty="0"/>
              <a:t> 2</a:t>
            </a:r>
            <a:r>
              <a:rPr lang="sv-SE" dirty="0"/>
              <a:t>0</a:t>
            </a:r>
            <a:r>
              <a:rPr lang="en-SE" dirty="0"/>
              <a:t>-2</a:t>
            </a:r>
            <a:r>
              <a:rPr lang="sv-SE" dirty="0"/>
              <a:t>1</a:t>
            </a:r>
            <a:r>
              <a:rPr lang="en-SE" dirty="0"/>
              <a:t>/4. </a:t>
            </a:r>
            <a:r>
              <a:rPr lang="sv-SE" dirty="0"/>
              <a:t>(kostnad 100 kr/spelare)</a:t>
            </a:r>
            <a:endParaRPr lang="en-SE" dirty="0"/>
          </a:p>
          <a:p>
            <a:r>
              <a:rPr lang="en-SE" dirty="0" err="1"/>
              <a:t>Habocupen</a:t>
            </a:r>
            <a:r>
              <a:rPr lang="en-SE" dirty="0"/>
              <a:t> </a:t>
            </a:r>
            <a:r>
              <a:rPr lang="sv-SE" dirty="0"/>
              <a:t>29</a:t>
            </a:r>
            <a:r>
              <a:rPr lang="en-SE" dirty="0"/>
              <a:t>-</a:t>
            </a:r>
            <a:r>
              <a:rPr lang="sv-SE" dirty="0"/>
              <a:t>30</a:t>
            </a:r>
            <a:r>
              <a:rPr lang="en-SE" dirty="0"/>
              <a:t>/</a:t>
            </a:r>
            <a:r>
              <a:rPr lang="sv-SE" dirty="0"/>
              <a:t>6</a:t>
            </a:r>
            <a:r>
              <a:rPr lang="en-SE" dirty="0"/>
              <a:t>. </a:t>
            </a:r>
          </a:p>
          <a:p>
            <a:r>
              <a:rPr lang="en-SE" dirty="0" err="1"/>
              <a:t>Bullerbycup</a:t>
            </a:r>
            <a:r>
              <a:rPr lang="en-SE" dirty="0"/>
              <a:t> 2</a:t>
            </a:r>
            <a:r>
              <a:rPr lang="sv-SE" dirty="0"/>
              <a:t>5</a:t>
            </a:r>
            <a:r>
              <a:rPr lang="en-SE" dirty="0"/>
              <a:t>-2</a:t>
            </a:r>
            <a:r>
              <a:rPr lang="sv-SE" dirty="0"/>
              <a:t>7</a:t>
            </a:r>
            <a:r>
              <a:rPr lang="en-SE" dirty="0"/>
              <a:t>/7. Övernattning </a:t>
            </a:r>
            <a:r>
              <a:rPr lang="sv-SE" dirty="0"/>
              <a:t>2 nätter</a:t>
            </a:r>
            <a:r>
              <a:rPr lang="en-SE" dirty="0"/>
              <a:t>.</a:t>
            </a:r>
          </a:p>
          <a:p>
            <a:r>
              <a:rPr lang="en-SE" dirty="0"/>
              <a:t>Vi </a:t>
            </a:r>
            <a:r>
              <a:rPr lang="en-SE" dirty="0" err="1"/>
              <a:t>har</a:t>
            </a:r>
            <a:r>
              <a:rPr lang="en-SE" dirty="0"/>
              <a:t> </a:t>
            </a:r>
            <a:r>
              <a:rPr lang="en-SE" dirty="0" err="1"/>
              <a:t>anmält</a:t>
            </a:r>
            <a:r>
              <a:rPr lang="en-SE" dirty="0"/>
              <a:t> </a:t>
            </a:r>
            <a:r>
              <a:rPr lang="sv-SE" dirty="0"/>
              <a:t>2</a:t>
            </a:r>
            <a:r>
              <a:rPr lang="en-SE" dirty="0"/>
              <a:t> lag till cuper</a:t>
            </a:r>
            <a:r>
              <a:rPr lang="sv-SE" dirty="0" err="1"/>
              <a:t>na</a:t>
            </a:r>
            <a:r>
              <a:rPr lang="en-SE" dirty="0"/>
              <a:t>.</a:t>
            </a:r>
          </a:p>
          <a:p>
            <a:r>
              <a:rPr lang="sv-SE" dirty="0"/>
              <a:t>F</a:t>
            </a:r>
            <a:r>
              <a:rPr lang="en-SE" dirty="0" err="1"/>
              <a:t>örslag</a:t>
            </a:r>
            <a:r>
              <a:rPr lang="en-SE" dirty="0"/>
              <a:t> till </a:t>
            </a:r>
            <a:r>
              <a:rPr lang="en-SE" dirty="0" err="1"/>
              <a:t>finansiering</a:t>
            </a:r>
            <a:r>
              <a:rPr lang="en-SE" dirty="0"/>
              <a:t> till </a:t>
            </a:r>
            <a:r>
              <a:rPr lang="en-SE" dirty="0" err="1"/>
              <a:t>Bullerbycup</a:t>
            </a:r>
            <a:r>
              <a:rPr lang="en-SE" dirty="0"/>
              <a:t> </a:t>
            </a:r>
            <a:r>
              <a:rPr lang="en-SE" dirty="0" err="1"/>
              <a:t>sker</a:t>
            </a:r>
            <a:r>
              <a:rPr lang="en-SE" dirty="0"/>
              <a:t> </a:t>
            </a:r>
            <a:r>
              <a:rPr lang="en-SE" dirty="0" err="1"/>
              <a:t>dels</a:t>
            </a:r>
            <a:r>
              <a:rPr lang="en-SE" dirty="0"/>
              <a:t> </a:t>
            </a:r>
            <a:r>
              <a:rPr lang="en-SE" dirty="0" err="1"/>
              <a:t>genom</a:t>
            </a:r>
            <a:r>
              <a:rPr lang="en-SE" dirty="0"/>
              <a:t> </a:t>
            </a:r>
            <a:r>
              <a:rPr lang="en-SE" dirty="0" err="1"/>
              <a:t>försäljning</a:t>
            </a:r>
            <a:r>
              <a:rPr lang="en-SE" dirty="0"/>
              <a:t> och </a:t>
            </a:r>
            <a:r>
              <a:rPr lang="en-SE" dirty="0" err="1"/>
              <a:t>dels</a:t>
            </a:r>
            <a:r>
              <a:rPr lang="en-SE" dirty="0"/>
              <a:t> </a:t>
            </a:r>
            <a:r>
              <a:rPr lang="en-SE" dirty="0" err="1"/>
              <a:t>genom</a:t>
            </a:r>
            <a:r>
              <a:rPr lang="en-SE" dirty="0"/>
              <a:t> </a:t>
            </a:r>
            <a:r>
              <a:rPr lang="en-SE" dirty="0" err="1"/>
              <a:t>att</a:t>
            </a:r>
            <a:r>
              <a:rPr lang="en-SE" dirty="0"/>
              <a:t> </a:t>
            </a:r>
            <a:r>
              <a:rPr lang="en-SE" dirty="0" err="1"/>
              <a:t>varje</a:t>
            </a:r>
            <a:r>
              <a:rPr lang="en-SE" dirty="0"/>
              <a:t> barn </a:t>
            </a:r>
            <a:r>
              <a:rPr lang="en-SE" dirty="0" err="1"/>
              <a:t>får</a:t>
            </a:r>
            <a:r>
              <a:rPr lang="en-SE" dirty="0"/>
              <a:t> </a:t>
            </a:r>
            <a:r>
              <a:rPr lang="en-SE" dirty="0" err="1"/>
              <a:t>betala</a:t>
            </a:r>
            <a:r>
              <a:rPr lang="en-SE" dirty="0"/>
              <a:t> 1000 kr.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18182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94ACA-AD07-46FB-AC00-910ABA3B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66ADE2-E5D0-4951-85CD-447125410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Nuvarande budget</a:t>
            </a:r>
          </a:p>
          <a:p>
            <a:r>
              <a:rPr lang="sv-SE" dirty="0"/>
              <a:t>Årets utgifter:</a:t>
            </a:r>
          </a:p>
          <a:p>
            <a:pPr lvl="1"/>
            <a:r>
              <a:rPr lang="sv-SE" dirty="0" err="1"/>
              <a:t>Giffcupen</a:t>
            </a:r>
            <a:r>
              <a:rPr lang="sv-SE" dirty="0"/>
              <a:t> och </a:t>
            </a:r>
            <a:r>
              <a:rPr lang="sv-SE" dirty="0" err="1"/>
              <a:t>Bullerby</a:t>
            </a:r>
            <a:r>
              <a:rPr lang="sv-SE" dirty="0"/>
              <a:t> cup.</a:t>
            </a:r>
          </a:p>
          <a:p>
            <a:pPr lvl="1"/>
            <a:r>
              <a:rPr lang="sv-SE" dirty="0"/>
              <a:t>Lagaktiviteter.</a:t>
            </a:r>
          </a:p>
          <a:p>
            <a:r>
              <a:rPr lang="sv-SE" dirty="0"/>
              <a:t>Årets inkomster</a:t>
            </a:r>
          </a:p>
          <a:p>
            <a:pPr lvl="1"/>
            <a:r>
              <a:rPr lang="sv-SE" dirty="0"/>
              <a:t>Toa- och hushålls-pappersförsäljning.</a:t>
            </a:r>
          </a:p>
          <a:p>
            <a:pPr lvl="1"/>
            <a:r>
              <a:rPr lang="sv-SE" dirty="0"/>
              <a:t>Spelaravgifter till cuper.</a:t>
            </a:r>
          </a:p>
          <a:p>
            <a:pPr lvl="1"/>
            <a:r>
              <a:rPr lang="sv-SE" dirty="0"/>
              <a:t>Lotteri under Habocupen.</a:t>
            </a:r>
          </a:p>
          <a:p>
            <a:pPr lvl="1"/>
            <a:r>
              <a:rPr lang="sv-SE" dirty="0"/>
              <a:t>(Städa Sverige)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572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94ACA-AD07-46FB-AC00-910ABA3B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datum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66ADE2-E5D0-4951-85CD-447125410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Arbetsvecka – V. 33, även matchvärdar.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Föreningsdag 14/4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Habocupen – Städning och lotteri.</a:t>
            </a:r>
          </a:p>
          <a:p>
            <a:endParaRPr lang="sv-SE" dirty="0"/>
          </a:p>
          <a:p>
            <a:r>
              <a:rPr lang="sv-SE" dirty="0"/>
              <a:t>Städdag - November</a:t>
            </a:r>
          </a:p>
        </p:txBody>
      </p:sp>
    </p:spTree>
    <p:extLst>
      <p:ext uri="{BB962C8B-B14F-4D97-AF65-F5344CB8AC3E}">
        <p14:creationId xmlns:p14="http://schemas.microsoft.com/office/powerpoint/2010/main" val="2743437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DCC02D-1BF5-49A5-A231-8E043C2D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 P2011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65EAFA-AF42-41B0-B47B-EAE2E2384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Vi </a:t>
            </a:r>
            <a:r>
              <a:rPr lang="sv-SE" dirty="0"/>
              <a:t>ledare </a:t>
            </a:r>
            <a:r>
              <a:rPr lang="en-SE" dirty="0"/>
              <a:t>har tillsammans med </a:t>
            </a:r>
            <a:r>
              <a:rPr lang="sv-SE" dirty="0"/>
              <a:t>spelarna arbetat fram</a:t>
            </a:r>
            <a:r>
              <a:rPr lang="en-SE" dirty="0"/>
              <a:t> ett kontrakt med förhållningsregler för säsongen.</a:t>
            </a:r>
          </a:p>
          <a:p>
            <a:r>
              <a:rPr lang="sv-SE" dirty="0"/>
              <a:t>Här ser vi förra årets punkter:</a:t>
            </a:r>
            <a:endParaRPr lang="en-SE" dirty="0"/>
          </a:p>
          <a:p>
            <a:pPr lvl="1"/>
            <a:r>
              <a:rPr lang="sv-SE" dirty="0"/>
              <a:t>J</a:t>
            </a:r>
            <a:r>
              <a:rPr lang="en-SE" dirty="0"/>
              <a:t>ag ska försöka vara 5 minuter före utsatt träningstid</a:t>
            </a:r>
            <a:r>
              <a:rPr lang="sv-SE" dirty="0"/>
              <a:t>.</a:t>
            </a:r>
            <a:endParaRPr lang="en-SE" dirty="0"/>
          </a:p>
          <a:p>
            <a:pPr lvl="1"/>
            <a:r>
              <a:rPr lang="en-SE" dirty="0"/>
              <a:t>Jag rör inte bollarna vid avblåsning eller mellan övningarna</a:t>
            </a:r>
            <a:r>
              <a:rPr lang="sv-SE" dirty="0"/>
              <a:t>.</a:t>
            </a:r>
            <a:endParaRPr lang="en-SE" dirty="0"/>
          </a:p>
          <a:p>
            <a:pPr lvl="1"/>
            <a:r>
              <a:rPr lang="en-SE" dirty="0"/>
              <a:t>Jag har fokus på fotboll under träning och match</a:t>
            </a:r>
            <a:r>
              <a:rPr lang="sv-SE" dirty="0"/>
              <a:t>.</a:t>
            </a:r>
            <a:endParaRPr lang="en-SE" dirty="0"/>
          </a:p>
          <a:p>
            <a:pPr lvl="1"/>
            <a:r>
              <a:rPr lang="sv-SE" dirty="0"/>
              <a:t>J</a:t>
            </a:r>
            <a:r>
              <a:rPr lang="en-SE" dirty="0"/>
              <a:t>ag är tyst och lyssnar på ledarna och mina kompisar när de pratar</a:t>
            </a:r>
            <a:r>
              <a:rPr lang="sv-SE" dirty="0"/>
              <a:t>.</a:t>
            </a:r>
            <a:endParaRPr lang="en-SE" dirty="0"/>
          </a:p>
          <a:p>
            <a:pPr lvl="1"/>
            <a:r>
              <a:rPr lang="sv-SE" dirty="0"/>
              <a:t>J</a:t>
            </a:r>
            <a:r>
              <a:rPr lang="en-SE" dirty="0"/>
              <a:t>ag har en positiv attityd mot mina medspelare, ledare, motståndare, domare och övriga</a:t>
            </a:r>
            <a:r>
              <a:rPr lang="sv-SE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45259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DCC02D-1BF5-49A5-A231-8E043C2D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65EAFA-AF42-41B0-B47B-EAE2E2384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Kontaktuppgifter Laget.se – Vårdnadshavares telefonnummer.</a:t>
            </a:r>
          </a:p>
          <a:p>
            <a:r>
              <a:rPr lang="sv-SE" dirty="0"/>
              <a:t>Tröja – sponsorer</a:t>
            </a:r>
          </a:p>
          <a:p>
            <a:r>
              <a:rPr lang="sv-SE" dirty="0"/>
              <a:t>Sömn och kost inför match och träning.</a:t>
            </a:r>
          </a:p>
          <a:p>
            <a:endParaRPr lang="sv-SE" dirty="0"/>
          </a:p>
          <a:p>
            <a:endParaRPr lang="sv-SE" dirty="0"/>
          </a:p>
          <a:p>
            <a:r>
              <a:rPr lang="sv-SE"/>
              <a:t>Frågor?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08154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docMetadata/LabelInfo.xml><?xml version="1.0" encoding="utf-8"?>
<clbl:labelList xmlns:clbl="http://schemas.microsoft.com/office/2020/mipLabelMetadata">
  <clbl:label id="{88dbdd5d-b3df-4d9f-93f7-6fe5477fb8dc}" enabled="1" method="Standard" siteId="{2a1c169e-715a-412b-b526-05da3f8412f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424</Words>
  <Application>Microsoft Office PowerPoint</Application>
  <PresentationFormat>Bredbild</PresentationFormat>
  <Paragraphs>74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Adelle Sans</vt:lpstr>
      <vt:lpstr>Arial</vt:lpstr>
      <vt:lpstr>Calibri</vt:lpstr>
      <vt:lpstr>Office-tema</vt:lpstr>
      <vt:lpstr>Föräldramöte P2011</vt:lpstr>
      <vt:lpstr>Ledare</vt:lpstr>
      <vt:lpstr>Träning</vt:lpstr>
      <vt:lpstr>Seriespel</vt:lpstr>
      <vt:lpstr>Cuper</vt:lpstr>
      <vt:lpstr>Ekonomi</vt:lpstr>
      <vt:lpstr>Viktiga datum</vt:lpstr>
      <vt:lpstr>Värdegrund P2011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Habo IF</dc:creator>
  <cp:lastModifiedBy>Daniel B Arvidsson</cp:lastModifiedBy>
  <cp:revision>15</cp:revision>
  <dcterms:created xsi:type="dcterms:W3CDTF">2021-04-16T14:43:40Z</dcterms:created>
  <dcterms:modified xsi:type="dcterms:W3CDTF">2024-03-21T15:24:50Z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8dbdd5d-b3df-4d9f-93f7-6fe5477fb8dc_Enabled">
    <vt:lpwstr>true</vt:lpwstr>
  </property>
  <property fmtid="{D5CDD505-2E9C-101B-9397-08002B2CF9AE}" pid="3" name="MSIP_Label_88dbdd5d-b3df-4d9f-93f7-6fe5477fb8dc_SetDate">
    <vt:lpwstr>2022-03-29T08:37:53Z</vt:lpwstr>
  </property>
  <property fmtid="{D5CDD505-2E9C-101B-9397-08002B2CF9AE}" pid="4" name="MSIP_Label_88dbdd5d-b3df-4d9f-93f7-6fe5477fb8dc_Method">
    <vt:lpwstr>Standard</vt:lpwstr>
  </property>
  <property fmtid="{D5CDD505-2E9C-101B-9397-08002B2CF9AE}" pid="5" name="MSIP_Label_88dbdd5d-b3df-4d9f-93f7-6fe5477fb8dc_Name">
    <vt:lpwstr>General</vt:lpwstr>
  </property>
  <property fmtid="{D5CDD505-2E9C-101B-9397-08002B2CF9AE}" pid="6" name="MSIP_Label_88dbdd5d-b3df-4d9f-93f7-6fe5477fb8dc_SiteId">
    <vt:lpwstr>2a1c169e-715a-412b-b526-05da3f8412fa</vt:lpwstr>
  </property>
  <property fmtid="{D5CDD505-2E9C-101B-9397-08002B2CF9AE}" pid="7" name="MSIP_Label_88dbdd5d-b3df-4d9f-93f7-6fe5477fb8dc_ActionId">
    <vt:lpwstr>ac896132-d0ad-4e22-bbc5-a193022649c3</vt:lpwstr>
  </property>
  <property fmtid="{D5CDD505-2E9C-101B-9397-08002B2CF9AE}" pid="8" name="MSIP_Label_88dbdd5d-b3df-4d9f-93f7-6fe5477fb8dc_ContentBits">
    <vt:lpwstr>0</vt:lpwstr>
  </property>
</Properties>
</file>