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8" r:id="rId4"/>
    <p:sldId id="257" r:id="rId5"/>
    <p:sldId id="262" r:id="rId6"/>
    <p:sldId id="259" r:id="rId7"/>
    <p:sldId id="265" r:id="rId8"/>
    <p:sldId id="260" r:id="rId9"/>
    <p:sldId id="264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61B880-4A60-416D-A69F-9CCA5957E035}" v="1" dt="2023-04-09T09:12:53.5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93" d="100"/>
          <a:sy n="93" d="100"/>
        </p:scale>
        <p:origin x="96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A6D5E951-B21C-4F1D-B5EA-686E6DDB8D7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53A4FBD-AF1D-4E0A-A4FD-352A6BFE36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95885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  <a:latin typeface="Adelle Sans" panose="02000503000000020004" pitchFamily="50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EF6B7EA-CD42-4BC2-A7DC-DCDE8C5D42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3242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9" name="Bildobjekt 8" descr="En bild som visar tecken&#10;&#10;Automatiskt genererad beskrivning">
            <a:extLst>
              <a:ext uri="{FF2B5EF4-FFF2-40B4-BE49-F238E27FC236}">
                <a16:creationId xmlns:a16="http://schemas.microsoft.com/office/drawing/2014/main" id="{BBD5F12F-1AB3-4092-BC32-AFA69CA57D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3127" y="301922"/>
            <a:ext cx="3285745" cy="3126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9546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9BDDB68D-85B2-438B-9EA8-86DB25BF844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9F3317F-DD83-48E2-A3C0-8608F0CF2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89480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8" name="Bildobjekt 7" descr="En bild som visar tecken&#10;&#10;Automatiskt genererad beskrivning">
            <a:extLst>
              <a:ext uri="{FF2B5EF4-FFF2-40B4-BE49-F238E27FC236}">
                <a16:creationId xmlns:a16="http://schemas.microsoft.com/office/drawing/2014/main" id="{C54CC665-7FF6-4F47-8239-ABE1187E2C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1466" y="271195"/>
            <a:ext cx="2769068" cy="2635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7774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54262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AE5D20-33E9-4345-9E8F-C67F4CE56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814449F-C617-4B1F-8DF3-BA5535B28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84CE0E3-4B98-4036-8B54-EE4097660D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5655080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802D11-14E7-4ACC-BFDE-1305691C9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105A1ED8-9C41-432A-AC82-DBE63A9B36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0768C95-6234-4AB4-BD0C-13DCF3F4FA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2277443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E442C3-8D37-4EFF-A16B-A9C388413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F455EF8-74A7-45E9-805B-824B3F7D2B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314283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E59AE88-9C9D-4CE4-A7A8-FD3342A98A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47088B4-7826-4264-8A8F-B5A3F330D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0758022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47D9B4A-6546-4B8F-82EC-F77D3DD7E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12429E4-B7D7-4A15-AAFB-4A5A7034A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845713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C8A2CE8-238E-4748-8B25-511FC1643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0E72981-136C-4F5B-9594-4E8C1177A8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852737"/>
            <a:ext cx="10515600" cy="30045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7928439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samt standar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C64640-6F7D-4EE1-8000-D8985D9D4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AB74D529-4D9F-49C7-86C6-0ABA57960D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792288"/>
            <a:ext cx="10515600" cy="344805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Lägg till din text…</a:t>
            </a:r>
          </a:p>
        </p:txBody>
      </p:sp>
    </p:spTree>
    <p:extLst>
      <p:ext uri="{BB962C8B-B14F-4D97-AF65-F5344CB8AC3E}">
        <p14:creationId xmlns:p14="http://schemas.microsoft.com/office/powerpoint/2010/main" val="18434644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 logo vänster, text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14D080F2-6ADF-4C10-9688-9A99A9A24FC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AB74D529-4D9F-49C7-86C6-0ABA57960D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78437" y="1615656"/>
            <a:ext cx="4649638" cy="344805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Lägg till din text…</a:t>
            </a:r>
          </a:p>
        </p:txBody>
      </p:sp>
      <p:pic>
        <p:nvPicPr>
          <p:cNvPr id="5" name="Bildobjekt 4" descr="En bild som visar tecken&#10;&#10;Automatiskt genererad beskrivning">
            <a:extLst>
              <a:ext uri="{FF2B5EF4-FFF2-40B4-BE49-F238E27FC236}">
                <a16:creationId xmlns:a16="http://schemas.microsoft.com/office/drawing/2014/main" id="{2D9AE29F-F3AA-41A4-AF8C-44F1916F16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728" y="961018"/>
            <a:ext cx="4998942" cy="4757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9958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samt faktaru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C64640-6F7D-4EE1-8000-D8985D9D4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FC32242-2CA1-4126-88B6-7E296C7714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059112" y="1690688"/>
            <a:ext cx="6073775" cy="3557587"/>
          </a:xfrm>
          <a:solidFill>
            <a:schemeClr val="accent3"/>
          </a:solidFill>
          <a:effectLst>
            <a:softEdge rad="0"/>
          </a:effectLst>
          <a:scene3d>
            <a:camera prst="orthographicFront"/>
            <a:lightRig rig="threePt" dir="t"/>
          </a:scene3d>
          <a:sp3d>
            <a:bevelT w="0"/>
          </a:sp3d>
        </p:spPr>
        <p:txBody>
          <a:bodyPr lIns="180000" tIns="180000" rIns="180000" bIns="18000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556981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samt dubbla faktaru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C64640-6F7D-4EE1-8000-D8985D9D4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FC32242-2CA1-4126-88B6-7E296C7714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1" y="1690688"/>
            <a:ext cx="4863860" cy="3557587"/>
          </a:xfrm>
          <a:solidFill>
            <a:schemeClr val="accent3"/>
          </a:solidFill>
          <a:effectLst>
            <a:softEdge rad="0"/>
          </a:effectLst>
          <a:scene3d>
            <a:camera prst="orthographicFront"/>
            <a:lightRig rig="threePt" dir="t"/>
          </a:scene3d>
          <a:sp3d>
            <a:bevelT w="0"/>
          </a:sp3d>
        </p:spPr>
        <p:txBody>
          <a:bodyPr lIns="180000" tIns="180000" rIns="180000" bIns="18000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text 4">
            <a:extLst>
              <a:ext uri="{FF2B5EF4-FFF2-40B4-BE49-F238E27FC236}">
                <a16:creationId xmlns:a16="http://schemas.microsoft.com/office/drawing/2014/main" id="{C449C993-0AF3-43AB-9A58-04A1FB39D68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89941" y="1690688"/>
            <a:ext cx="4863860" cy="3557587"/>
          </a:xfrm>
          <a:solidFill>
            <a:schemeClr val="accent3"/>
          </a:solidFill>
          <a:effectLst>
            <a:softEdge rad="0"/>
          </a:effectLst>
          <a:scene3d>
            <a:camera prst="orthographicFront"/>
            <a:lightRig rig="threePt" dir="t"/>
          </a:scene3d>
          <a:sp3d>
            <a:bevelT w="0"/>
          </a:sp3d>
        </p:spPr>
        <p:txBody>
          <a:bodyPr lIns="180000" tIns="180000" rIns="180000" bIns="18000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26441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0316C5C-A73C-4D6D-AA94-A3BFA6792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D568856-C920-46B1-BABF-E6DA9CCA0B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D58792E-B1EA-4FB9-859A-1906FE46E5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9106160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F1DB42-833E-4FC7-A021-E932390D8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37491D3-DE53-4128-ACA6-500BB20BC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2D09FCE-61E9-4F48-8F02-BB929836B8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23F35FA4-1843-44C3-BF8E-57AD71C1AC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2EF35D8-114A-4ABF-A92B-030D01F14F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85101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0098E5CB-A0AB-43E3-A7CB-74D20A42CC40}"/>
              </a:ext>
            </a:extLst>
          </p:cNvPr>
          <p:cNvSpPr/>
          <p:nvPr userDrawn="1"/>
        </p:nvSpPr>
        <p:spPr>
          <a:xfrm>
            <a:off x="0" y="6222380"/>
            <a:ext cx="12192000" cy="6356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43B7691-F5FD-45C5-B4ED-AEC255753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F77CE30-1255-4708-8728-5D9E47F07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9" name="Bildobjekt 8" descr="En bild som visar tecken&#10;&#10;Automatiskt genererad beskrivning">
            <a:extLst>
              <a:ext uri="{FF2B5EF4-FFF2-40B4-BE49-F238E27FC236}">
                <a16:creationId xmlns:a16="http://schemas.microsoft.com/office/drawing/2014/main" id="{B9C30CDC-FF7E-46DF-801C-09635A07F553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0516" y="5349999"/>
            <a:ext cx="1490967" cy="141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402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63" r:id="rId5"/>
    <p:sldLayoutId id="2147483661" r:id="rId6"/>
    <p:sldLayoutId id="2147483662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delle Sans" panose="02000503000000020004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delle Sans" panose="02000503000000020004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delle Sans" panose="02000503000000020004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delle Sans" panose="02000503000000020004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delle Sans" panose="02000503000000020004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delle Sans" panose="02000503000000020004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5586BF-46D3-6E4E-9E7C-C0FC932764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SE" dirty="0"/>
              <a:t>Föräldramöte </a:t>
            </a:r>
            <a:r>
              <a:rPr lang="sv-SE" dirty="0"/>
              <a:t>P20</a:t>
            </a:r>
            <a:r>
              <a:rPr lang="en-SE" dirty="0"/>
              <a:t>11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0C76CCB-F386-7E4D-9346-3A1A74747F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SE" dirty="0"/>
              <a:t>2023-0</a:t>
            </a:r>
            <a:r>
              <a:rPr lang="sv-SE" dirty="0"/>
              <a:t>3</a:t>
            </a:r>
            <a:r>
              <a:rPr lang="en-SE" dirty="0"/>
              <a:t>-</a:t>
            </a:r>
            <a:r>
              <a:rPr lang="sv-SE" dirty="0"/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5653963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1E338C-C8CF-9F86-AADB-4BF8DC7A4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 err="1"/>
              <a:t>Ledare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D085878-AA07-2ED7-3896-448FA26C6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4564"/>
            <a:ext cx="10515600" cy="4351338"/>
          </a:xfrm>
        </p:spPr>
        <p:txBody>
          <a:bodyPr>
            <a:normAutofit fontScale="77500" lnSpcReduction="20000"/>
          </a:bodyPr>
          <a:lstStyle/>
          <a:p>
            <a:r>
              <a:rPr lang="en-SE" sz="3300" dirty="0"/>
              <a:t>Huvudtränare</a:t>
            </a:r>
            <a:r>
              <a:rPr lang="sv-SE" sz="3300" dirty="0"/>
              <a:t> </a:t>
            </a:r>
            <a:endParaRPr lang="en-SE" dirty="0"/>
          </a:p>
          <a:p>
            <a:pPr lvl="1"/>
            <a:r>
              <a:rPr lang="en-SE" dirty="0"/>
              <a:t>Martin </a:t>
            </a:r>
            <a:r>
              <a:rPr lang="en-SE" dirty="0" err="1"/>
              <a:t>Ekelund</a:t>
            </a:r>
            <a:endParaRPr lang="en-SE" dirty="0"/>
          </a:p>
          <a:p>
            <a:pPr lvl="1"/>
            <a:r>
              <a:rPr lang="en-SE" dirty="0"/>
              <a:t>Daniel Arvidsson</a:t>
            </a:r>
          </a:p>
          <a:p>
            <a:r>
              <a:rPr lang="en-SE" sz="3300" dirty="0"/>
              <a:t>Lagledare</a:t>
            </a:r>
            <a:r>
              <a:rPr lang="sv-SE" sz="3300" dirty="0"/>
              <a:t> </a:t>
            </a:r>
          </a:p>
          <a:p>
            <a:pPr lvl="1"/>
            <a:r>
              <a:rPr lang="en-SE" sz="2500" dirty="0"/>
              <a:t>Martin Claesson</a:t>
            </a:r>
          </a:p>
          <a:p>
            <a:r>
              <a:rPr lang="en-SE" sz="3300" dirty="0" err="1"/>
              <a:t>Tränare</a:t>
            </a:r>
            <a:endParaRPr lang="en-SE" sz="3300" dirty="0"/>
          </a:p>
          <a:p>
            <a:pPr lvl="1"/>
            <a:r>
              <a:rPr lang="en-SE" dirty="0"/>
              <a:t>Johny Johansson</a:t>
            </a:r>
            <a:r>
              <a:rPr lang="sv-SE" dirty="0"/>
              <a:t> - Trygghetsansvarig</a:t>
            </a:r>
            <a:endParaRPr lang="en-SE" dirty="0"/>
          </a:p>
          <a:p>
            <a:pPr lvl="1"/>
            <a:r>
              <a:rPr lang="en-SE" dirty="0"/>
              <a:t>Peter Carlsson</a:t>
            </a:r>
          </a:p>
          <a:p>
            <a:pPr lvl="1"/>
            <a:r>
              <a:rPr lang="en-SE" dirty="0"/>
              <a:t>Tobias Engström</a:t>
            </a:r>
          </a:p>
          <a:p>
            <a:pPr lvl="1"/>
            <a:r>
              <a:rPr lang="en-SE" dirty="0"/>
              <a:t>Magnus </a:t>
            </a:r>
            <a:r>
              <a:rPr lang="en-SE" dirty="0" err="1"/>
              <a:t>Astenius</a:t>
            </a:r>
            <a:endParaRPr lang="en-SE" dirty="0"/>
          </a:p>
          <a:p>
            <a:pPr lvl="1"/>
            <a:r>
              <a:rPr lang="en-SE" dirty="0"/>
              <a:t>Calle Fernström</a:t>
            </a:r>
            <a:r>
              <a:rPr lang="sv-SE" dirty="0"/>
              <a:t>- Målvaktstränare</a:t>
            </a:r>
            <a:endParaRPr lang="en-SE" dirty="0"/>
          </a:p>
          <a:p>
            <a:r>
              <a:rPr lang="en-SE" sz="3300" dirty="0"/>
              <a:t>Kontaktföräl</a:t>
            </a:r>
            <a:r>
              <a:rPr lang="sv-SE" sz="3300" dirty="0"/>
              <a:t>drar</a:t>
            </a:r>
            <a:endParaRPr lang="en-SE" sz="3300" dirty="0"/>
          </a:p>
          <a:p>
            <a:pPr lvl="1"/>
            <a:r>
              <a:rPr lang="en-SE" dirty="0"/>
              <a:t>Stefan Johansson</a:t>
            </a:r>
            <a:endParaRPr lang="sv-SE" dirty="0"/>
          </a:p>
          <a:p>
            <a:pPr lvl="1"/>
            <a:r>
              <a:rPr lang="sv-SE" dirty="0"/>
              <a:t>Jonathan Levinsson</a:t>
            </a:r>
            <a:endParaRPr lang="en-SE" dirty="0"/>
          </a:p>
          <a:p>
            <a:pPr marL="457200" lvl="1" indent="0">
              <a:buNone/>
            </a:pPr>
            <a:endParaRPr lang="en-SE" dirty="0"/>
          </a:p>
          <a:p>
            <a:pPr lvl="1"/>
            <a:endParaRPr lang="en-SE" dirty="0"/>
          </a:p>
          <a:p>
            <a:pPr lvl="1"/>
            <a:endParaRPr lang="en-SE" dirty="0"/>
          </a:p>
          <a:p>
            <a:pPr lvl="1"/>
            <a:endParaRPr lang="en-SE" dirty="0"/>
          </a:p>
          <a:p>
            <a:pPr lvl="1"/>
            <a:endParaRPr lang="en-SE" dirty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8377051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AD9BC77-642E-494E-A893-2B3231C15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Träning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02E0C34-BC54-40D6-A404-9FB912EE4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8626"/>
            <a:ext cx="10515600" cy="4864998"/>
          </a:xfrm>
        </p:spPr>
        <p:txBody>
          <a:bodyPr/>
          <a:lstStyle/>
          <a:p>
            <a:endParaRPr lang="sv-SE" dirty="0"/>
          </a:p>
          <a:p>
            <a:r>
              <a:rPr lang="sv-SE" dirty="0"/>
              <a:t>Vi kommer att ställa högre krav på engagemang och inställning under träningarna.</a:t>
            </a:r>
          </a:p>
          <a:p>
            <a:r>
              <a:rPr lang="sv-SE" dirty="0"/>
              <a:t>Från och med 25/3 tränar vi: </a:t>
            </a:r>
            <a:br>
              <a:rPr lang="sv-SE" dirty="0"/>
            </a:br>
            <a:r>
              <a:rPr lang="sv-SE" dirty="0"/>
              <a:t>Måndagar 17:00-18:30 konstgräs + styrka</a:t>
            </a:r>
            <a:br>
              <a:rPr lang="sv-SE" dirty="0"/>
            </a:br>
            <a:r>
              <a:rPr lang="sv-SE" dirty="0"/>
              <a:t>Onsdagar 17:45-19:30 löpträning + konstgräs</a:t>
            </a:r>
          </a:p>
          <a:p>
            <a:r>
              <a:rPr lang="en-SE" dirty="0"/>
              <a:t>När </a:t>
            </a:r>
            <a:r>
              <a:rPr lang="sv-SE" dirty="0"/>
              <a:t>natur</a:t>
            </a:r>
            <a:r>
              <a:rPr lang="en-SE" dirty="0"/>
              <a:t>gräset är OK att beträda kommer vi att träna</a:t>
            </a:r>
            <a:r>
              <a:rPr lang="sv-SE" dirty="0"/>
              <a:t>:</a:t>
            </a:r>
            <a:br>
              <a:rPr lang="sv-SE" dirty="0"/>
            </a:br>
            <a:r>
              <a:rPr lang="sv-SE" dirty="0"/>
              <a:t>Måndagar 19:00-20:30</a:t>
            </a:r>
            <a:br>
              <a:rPr lang="sv-SE" dirty="0"/>
            </a:br>
            <a:r>
              <a:rPr lang="sv-SE" dirty="0"/>
              <a:t>Onsdagar 17:30-19:00</a:t>
            </a:r>
            <a:br>
              <a:rPr lang="sv-SE" dirty="0"/>
            </a:br>
            <a:r>
              <a:rPr lang="sv-SE" dirty="0"/>
              <a:t>Torsdagar 19:00-20:30 </a:t>
            </a:r>
          </a:p>
          <a:p>
            <a:pPr marL="0" indent="0">
              <a:buNone/>
            </a:pPr>
            <a:r>
              <a:rPr lang="sv-SE" dirty="0"/>
              <a:t>Träningarna sker på plan B, 9 mot 9-planen bakom röda längorna</a:t>
            </a:r>
            <a:r>
              <a:rPr lang="en-S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90912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B74F3E5-BD75-4F5D-9A6B-9D90A9896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 err="1"/>
              <a:t>Seriespel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6953BE8-EB80-4AD6-AD15-C7C32EF697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7573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sv-SE" dirty="0"/>
              <a:t>9 mot 9 fotboll.</a:t>
            </a:r>
          </a:p>
          <a:p>
            <a:r>
              <a:rPr lang="sv-SE" dirty="0"/>
              <a:t>2</a:t>
            </a:r>
            <a:r>
              <a:rPr lang="en-SE" dirty="0"/>
              <a:t> lag </a:t>
            </a:r>
            <a:r>
              <a:rPr lang="en-SE" dirty="0" err="1"/>
              <a:t>anmälda</a:t>
            </a:r>
            <a:r>
              <a:rPr lang="en-SE" dirty="0"/>
              <a:t> till </a:t>
            </a:r>
            <a:r>
              <a:rPr lang="en-SE" dirty="0" err="1"/>
              <a:t>seriespel</a:t>
            </a:r>
            <a:r>
              <a:rPr lang="sv-SE" dirty="0"/>
              <a:t> i 2 olika nivåer</a:t>
            </a:r>
            <a:r>
              <a:rPr lang="en-SE" dirty="0"/>
              <a:t>.</a:t>
            </a:r>
          </a:p>
          <a:p>
            <a:r>
              <a:rPr lang="sv-SE" dirty="0"/>
              <a:t>Vår grund är att alla spelare ska bli kallade till lika många matcher och på matcherna</a:t>
            </a:r>
            <a:r>
              <a:rPr lang="en-SE" dirty="0"/>
              <a:t> få lika mycket speltid.</a:t>
            </a:r>
            <a:endParaRPr lang="sv-SE" dirty="0"/>
          </a:p>
          <a:p>
            <a:r>
              <a:rPr lang="sv-SE" dirty="0"/>
              <a:t>Träningsnärvaro kommer att vara en faktor när vi kallar spelare – skriv anledningen om ert barn uteblir från träning.</a:t>
            </a:r>
            <a:endParaRPr lang="en-SE" dirty="0"/>
          </a:p>
          <a:p>
            <a:r>
              <a:rPr lang="en-SE" dirty="0"/>
              <a:t>Tvättschema </a:t>
            </a:r>
            <a:r>
              <a:rPr lang="sv-SE" dirty="0"/>
              <a:t>och</a:t>
            </a:r>
            <a:r>
              <a:rPr lang="en-SE" dirty="0"/>
              <a:t> körschema kommer på laget.se när spelschemat är spikat.</a:t>
            </a:r>
          </a:p>
          <a:p>
            <a:r>
              <a:rPr lang="en-SE" dirty="0"/>
              <a:t>Vi fortsätter med matchvärdar på våra hemmamatcher.</a:t>
            </a:r>
          </a:p>
          <a:p>
            <a:r>
              <a:rPr lang="en-SE" dirty="0" err="1"/>
              <a:t>Kallelse</a:t>
            </a:r>
            <a:r>
              <a:rPr lang="en-SE" dirty="0"/>
              <a:t> till </a:t>
            </a:r>
            <a:r>
              <a:rPr lang="en-SE" dirty="0" err="1"/>
              <a:t>matcherna</a:t>
            </a:r>
            <a:r>
              <a:rPr lang="en-SE" dirty="0"/>
              <a:t> </a:t>
            </a:r>
            <a:r>
              <a:rPr lang="en-SE" dirty="0" err="1"/>
              <a:t>sker</a:t>
            </a:r>
            <a:r>
              <a:rPr lang="en-SE" dirty="0"/>
              <a:t> </a:t>
            </a:r>
            <a:r>
              <a:rPr lang="en-SE" dirty="0" err="1"/>
              <a:t>på</a:t>
            </a:r>
            <a:r>
              <a:rPr lang="en-SE" dirty="0"/>
              <a:t> laget.se, </a:t>
            </a:r>
            <a:r>
              <a:rPr lang="en-SE" dirty="0" err="1"/>
              <a:t>vänligen</a:t>
            </a:r>
            <a:r>
              <a:rPr lang="en-SE" dirty="0"/>
              <a:t> </a:t>
            </a:r>
            <a:r>
              <a:rPr lang="en-SE" dirty="0" err="1"/>
              <a:t>svara</a:t>
            </a:r>
            <a:r>
              <a:rPr lang="en-SE" dirty="0"/>
              <a:t> </a:t>
            </a:r>
            <a:r>
              <a:rPr lang="en-SE" dirty="0" err="1"/>
              <a:t>så</a:t>
            </a:r>
            <a:r>
              <a:rPr lang="en-SE" dirty="0"/>
              <a:t> fort </a:t>
            </a:r>
            <a:r>
              <a:rPr lang="en-SE" dirty="0" err="1"/>
              <a:t>som</a:t>
            </a:r>
            <a:r>
              <a:rPr lang="en-SE" dirty="0"/>
              <a:t> </a:t>
            </a:r>
            <a:r>
              <a:rPr lang="en-SE" dirty="0" err="1"/>
              <a:t>möjligt</a:t>
            </a:r>
            <a:r>
              <a:rPr lang="en-SE" dirty="0"/>
              <a:t>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095381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5DFA92-8A83-72E7-B2D6-8E86FD65F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 err="1"/>
              <a:t>Cuper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BE05A78-830A-C3F1-D2D5-E15792F2D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E" dirty="0" err="1"/>
              <a:t>Giffcupen</a:t>
            </a:r>
            <a:r>
              <a:rPr lang="en-SE" dirty="0"/>
              <a:t> 2</a:t>
            </a:r>
            <a:r>
              <a:rPr lang="sv-SE" dirty="0"/>
              <a:t>0</a:t>
            </a:r>
            <a:r>
              <a:rPr lang="en-SE" dirty="0"/>
              <a:t>-2</a:t>
            </a:r>
            <a:r>
              <a:rPr lang="sv-SE" dirty="0"/>
              <a:t>1</a:t>
            </a:r>
            <a:r>
              <a:rPr lang="en-SE" dirty="0"/>
              <a:t>/4. </a:t>
            </a:r>
            <a:r>
              <a:rPr lang="sv-SE" dirty="0"/>
              <a:t>(kostnad 100 kr/spelare)</a:t>
            </a:r>
            <a:endParaRPr lang="en-SE" dirty="0"/>
          </a:p>
          <a:p>
            <a:r>
              <a:rPr lang="en-SE" dirty="0" err="1"/>
              <a:t>Habocupen</a:t>
            </a:r>
            <a:r>
              <a:rPr lang="en-SE" dirty="0"/>
              <a:t> </a:t>
            </a:r>
            <a:r>
              <a:rPr lang="sv-SE" dirty="0"/>
              <a:t>29</a:t>
            </a:r>
            <a:r>
              <a:rPr lang="en-SE" dirty="0"/>
              <a:t>-</a:t>
            </a:r>
            <a:r>
              <a:rPr lang="sv-SE" dirty="0"/>
              <a:t>30</a:t>
            </a:r>
            <a:r>
              <a:rPr lang="en-SE" dirty="0"/>
              <a:t>/</a:t>
            </a:r>
            <a:r>
              <a:rPr lang="sv-SE" dirty="0"/>
              <a:t>6</a:t>
            </a:r>
            <a:r>
              <a:rPr lang="en-SE" dirty="0"/>
              <a:t>. </a:t>
            </a:r>
          </a:p>
          <a:p>
            <a:r>
              <a:rPr lang="en-SE" dirty="0" err="1"/>
              <a:t>Bullerbycup</a:t>
            </a:r>
            <a:r>
              <a:rPr lang="en-SE" dirty="0"/>
              <a:t> 2</a:t>
            </a:r>
            <a:r>
              <a:rPr lang="sv-SE" dirty="0"/>
              <a:t>5</a:t>
            </a:r>
            <a:r>
              <a:rPr lang="en-SE" dirty="0"/>
              <a:t>-2</a:t>
            </a:r>
            <a:r>
              <a:rPr lang="sv-SE" dirty="0"/>
              <a:t>7</a:t>
            </a:r>
            <a:r>
              <a:rPr lang="en-SE" dirty="0"/>
              <a:t>/7. Övernattning </a:t>
            </a:r>
            <a:r>
              <a:rPr lang="sv-SE" dirty="0"/>
              <a:t>2 nätter</a:t>
            </a:r>
            <a:r>
              <a:rPr lang="en-SE" dirty="0"/>
              <a:t>.</a:t>
            </a:r>
          </a:p>
          <a:p>
            <a:r>
              <a:rPr lang="en-SE" dirty="0"/>
              <a:t>Vi </a:t>
            </a:r>
            <a:r>
              <a:rPr lang="en-SE" dirty="0" err="1"/>
              <a:t>har</a:t>
            </a:r>
            <a:r>
              <a:rPr lang="en-SE" dirty="0"/>
              <a:t> </a:t>
            </a:r>
            <a:r>
              <a:rPr lang="en-SE" dirty="0" err="1"/>
              <a:t>anmält</a:t>
            </a:r>
            <a:r>
              <a:rPr lang="en-SE" dirty="0"/>
              <a:t> </a:t>
            </a:r>
            <a:r>
              <a:rPr lang="sv-SE" dirty="0"/>
              <a:t>2</a:t>
            </a:r>
            <a:r>
              <a:rPr lang="en-SE" dirty="0"/>
              <a:t> lag till cuper</a:t>
            </a:r>
            <a:r>
              <a:rPr lang="sv-SE" dirty="0" err="1"/>
              <a:t>na</a:t>
            </a:r>
            <a:r>
              <a:rPr lang="en-SE" dirty="0"/>
              <a:t>.</a:t>
            </a:r>
          </a:p>
          <a:p>
            <a:r>
              <a:rPr lang="sv-SE" dirty="0"/>
              <a:t>F</a:t>
            </a:r>
            <a:r>
              <a:rPr lang="en-SE" dirty="0" err="1"/>
              <a:t>örslag</a:t>
            </a:r>
            <a:r>
              <a:rPr lang="en-SE" dirty="0"/>
              <a:t> till </a:t>
            </a:r>
            <a:r>
              <a:rPr lang="en-SE" dirty="0" err="1"/>
              <a:t>finansiering</a:t>
            </a:r>
            <a:r>
              <a:rPr lang="en-SE" dirty="0"/>
              <a:t> till </a:t>
            </a:r>
            <a:r>
              <a:rPr lang="en-SE" dirty="0" err="1"/>
              <a:t>Bullerbycup</a:t>
            </a:r>
            <a:r>
              <a:rPr lang="en-SE" dirty="0"/>
              <a:t> </a:t>
            </a:r>
            <a:r>
              <a:rPr lang="en-SE" dirty="0" err="1"/>
              <a:t>sker</a:t>
            </a:r>
            <a:r>
              <a:rPr lang="en-SE" dirty="0"/>
              <a:t> </a:t>
            </a:r>
            <a:r>
              <a:rPr lang="en-SE" dirty="0" err="1"/>
              <a:t>dels</a:t>
            </a:r>
            <a:r>
              <a:rPr lang="en-SE" dirty="0"/>
              <a:t> </a:t>
            </a:r>
            <a:r>
              <a:rPr lang="en-SE" dirty="0" err="1"/>
              <a:t>genom</a:t>
            </a:r>
            <a:r>
              <a:rPr lang="en-SE" dirty="0"/>
              <a:t> </a:t>
            </a:r>
            <a:r>
              <a:rPr lang="en-SE" dirty="0" err="1"/>
              <a:t>försäljning</a:t>
            </a:r>
            <a:r>
              <a:rPr lang="en-SE" dirty="0"/>
              <a:t> och </a:t>
            </a:r>
            <a:r>
              <a:rPr lang="en-SE" dirty="0" err="1"/>
              <a:t>dels</a:t>
            </a:r>
            <a:r>
              <a:rPr lang="en-SE" dirty="0"/>
              <a:t> </a:t>
            </a:r>
            <a:r>
              <a:rPr lang="en-SE" dirty="0" err="1"/>
              <a:t>genom</a:t>
            </a:r>
            <a:r>
              <a:rPr lang="en-SE" dirty="0"/>
              <a:t> </a:t>
            </a:r>
            <a:r>
              <a:rPr lang="en-SE" dirty="0" err="1"/>
              <a:t>att</a:t>
            </a:r>
            <a:r>
              <a:rPr lang="en-SE" dirty="0"/>
              <a:t> </a:t>
            </a:r>
            <a:r>
              <a:rPr lang="en-SE" dirty="0" err="1"/>
              <a:t>varje</a:t>
            </a:r>
            <a:r>
              <a:rPr lang="en-SE" dirty="0"/>
              <a:t> barn </a:t>
            </a:r>
            <a:r>
              <a:rPr lang="en-SE" dirty="0" err="1"/>
              <a:t>får</a:t>
            </a:r>
            <a:r>
              <a:rPr lang="en-SE" dirty="0"/>
              <a:t> </a:t>
            </a:r>
            <a:r>
              <a:rPr lang="en-SE" dirty="0" err="1"/>
              <a:t>betala</a:t>
            </a:r>
            <a:r>
              <a:rPr lang="en-SE" dirty="0"/>
              <a:t> 1000 kr.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418182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94ACA-AD07-46FB-AC00-910ABA3B4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Ekonomi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D66ADE2-E5D0-4951-85CD-447125410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Nuvarande budget</a:t>
            </a:r>
          </a:p>
          <a:p>
            <a:r>
              <a:rPr lang="sv-SE" dirty="0"/>
              <a:t>Årets utgifter:</a:t>
            </a:r>
          </a:p>
          <a:p>
            <a:pPr lvl="1"/>
            <a:r>
              <a:rPr lang="sv-SE" dirty="0" err="1"/>
              <a:t>Giffcupen</a:t>
            </a:r>
            <a:r>
              <a:rPr lang="sv-SE" dirty="0"/>
              <a:t> och </a:t>
            </a:r>
            <a:r>
              <a:rPr lang="sv-SE" dirty="0" err="1"/>
              <a:t>Bullerby</a:t>
            </a:r>
            <a:r>
              <a:rPr lang="sv-SE" dirty="0"/>
              <a:t> cup.</a:t>
            </a:r>
          </a:p>
          <a:p>
            <a:pPr lvl="1"/>
            <a:r>
              <a:rPr lang="sv-SE" dirty="0"/>
              <a:t>Lagaktiviteter.</a:t>
            </a:r>
          </a:p>
          <a:p>
            <a:r>
              <a:rPr lang="sv-SE" dirty="0"/>
              <a:t>Årets inkomster</a:t>
            </a:r>
          </a:p>
          <a:p>
            <a:pPr lvl="1"/>
            <a:r>
              <a:rPr lang="sv-SE" dirty="0"/>
              <a:t>Toa- och hushålls-pappersförsäljning.</a:t>
            </a:r>
          </a:p>
          <a:p>
            <a:pPr lvl="1"/>
            <a:r>
              <a:rPr lang="sv-SE" dirty="0"/>
              <a:t>Spelaravgifter till cuper.</a:t>
            </a:r>
          </a:p>
          <a:p>
            <a:pPr lvl="1"/>
            <a:r>
              <a:rPr lang="sv-SE" dirty="0"/>
              <a:t>Lotteri under Habocupen.</a:t>
            </a:r>
          </a:p>
          <a:p>
            <a:pPr lvl="1"/>
            <a:r>
              <a:rPr lang="sv-SE" dirty="0"/>
              <a:t>(Städa Sverige)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25723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94ACA-AD07-46FB-AC00-910ABA3B4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Viktiga datum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D66ADE2-E5D0-4951-85CD-447125410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Arbetsvecka – V. 33, även matchvärdar.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Föreningsdag 14/4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Habocupen – Städning och lotteri.</a:t>
            </a:r>
          </a:p>
          <a:p>
            <a:endParaRPr lang="sv-SE" dirty="0"/>
          </a:p>
          <a:p>
            <a:r>
              <a:rPr lang="sv-SE" dirty="0"/>
              <a:t>Städdag - November</a:t>
            </a:r>
          </a:p>
        </p:txBody>
      </p:sp>
    </p:spTree>
    <p:extLst>
      <p:ext uri="{BB962C8B-B14F-4D97-AF65-F5344CB8AC3E}">
        <p14:creationId xmlns:p14="http://schemas.microsoft.com/office/powerpoint/2010/main" val="27434371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DCC02D-1BF5-49A5-A231-8E043C2D4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Värdegrund P2011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B65EAFA-AF42-41B0-B47B-EAE2E2384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E" dirty="0"/>
              <a:t>Vi </a:t>
            </a:r>
            <a:r>
              <a:rPr lang="sv-SE" dirty="0"/>
              <a:t>ledare </a:t>
            </a:r>
            <a:r>
              <a:rPr lang="en-SE" dirty="0"/>
              <a:t>har tillsammans med </a:t>
            </a:r>
            <a:r>
              <a:rPr lang="sv-SE" dirty="0"/>
              <a:t>spelarna arbetat fram</a:t>
            </a:r>
            <a:r>
              <a:rPr lang="en-SE" dirty="0"/>
              <a:t> ett kontrakt med förhållningsregler för säsongen.</a:t>
            </a:r>
          </a:p>
          <a:p>
            <a:r>
              <a:rPr lang="sv-SE" dirty="0"/>
              <a:t>Här ser vi förra årets punkter:</a:t>
            </a:r>
            <a:endParaRPr lang="en-SE" dirty="0"/>
          </a:p>
          <a:p>
            <a:pPr lvl="1"/>
            <a:r>
              <a:rPr lang="sv-SE" dirty="0"/>
              <a:t>J</a:t>
            </a:r>
            <a:r>
              <a:rPr lang="en-SE" dirty="0"/>
              <a:t>ag ska försöka vara 5 minuter före utsatt träningstid</a:t>
            </a:r>
            <a:r>
              <a:rPr lang="sv-SE" dirty="0"/>
              <a:t>.</a:t>
            </a:r>
            <a:endParaRPr lang="en-SE" dirty="0"/>
          </a:p>
          <a:p>
            <a:pPr lvl="1"/>
            <a:r>
              <a:rPr lang="en-SE" dirty="0"/>
              <a:t>Jag rör inte bollarna vid avblåsning eller mellan övningarna</a:t>
            </a:r>
            <a:r>
              <a:rPr lang="sv-SE" dirty="0"/>
              <a:t>.</a:t>
            </a:r>
            <a:endParaRPr lang="en-SE" dirty="0"/>
          </a:p>
          <a:p>
            <a:pPr lvl="1"/>
            <a:r>
              <a:rPr lang="en-SE" dirty="0"/>
              <a:t>Jag har fokus på fotboll under träning och match</a:t>
            </a:r>
            <a:r>
              <a:rPr lang="sv-SE" dirty="0"/>
              <a:t>.</a:t>
            </a:r>
            <a:endParaRPr lang="en-SE" dirty="0"/>
          </a:p>
          <a:p>
            <a:pPr lvl="1"/>
            <a:r>
              <a:rPr lang="sv-SE" dirty="0"/>
              <a:t>J</a:t>
            </a:r>
            <a:r>
              <a:rPr lang="en-SE" dirty="0"/>
              <a:t>ag är tyst och lyssnar på ledarna och mina kompisar när de pratar</a:t>
            </a:r>
            <a:r>
              <a:rPr lang="sv-SE" dirty="0"/>
              <a:t>.</a:t>
            </a:r>
            <a:endParaRPr lang="en-SE" dirty="0"/>
          </a:p>
          <a:p>
            <a:pPr lvl="1"/>
            <a:r>
              <a:rPr lang="sv-SE" dirty="0"/>
              <a:t>J</a:t>
            </a:r>
            <a:r>
              <a:rPr lang="en-SE" dirty="0"/>
              <a:t>ag har en positiv attityd mot mina medspelare, ledare, motståndare, domare och övriga</a:t>
            </a:r>
            <a:r>
              <a:rPr lang="sv-SE" dirty="0"/>
              <a:t>.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0452591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DCC02D-1BF5-49A5-A231-8E043C2D4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B65EAFA-AF42-41B0-B47B-EAE2E2384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Kontaktuppgifter Laget.se – Vårdnadshavares telefonnummer.</a:t>
            </a:r>
          </a:p>
          <a:p>
            <a:r>
              <a:rPr lang="sv-SE" dirty="0"/>
              <a:t>Tröja – sponsorer</a:t>
            </a:r>
          </a:p>
          <a:p>
            <a:r>
              <a:rPr lang="sv-SE" dirty="0"/>
              <a:t>Sömn och kost inför match och träning.</a:t>
            </a:r>
          </a:p>
          <a:p>
            <a:endParaRPr lang="sv-SE" dirty="0"/>
          </a:p>
          <a:p>
            <a:endParaRPr lang="sv-SE" dirty="0"/>
          </a:p>
          <a:p>
            <a:r>
              <a:rPr lang="sv-SE"/>
              <a:t>Frågor?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008154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Habo IF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03C61"/>
      </a:accent1>
      <a:accent2>
        <a:srgbClr val="005D9C"/>
      </a:accent2>
      <a:accent3>
        <a:srgbClr val="D2B267"/>
      </a:accent3>
      <a:accent4>
        <a:srgbClr val="FFFFFF"/>
      </a:accent4>
      <a:accent5>
        <a:srgbClr val="FFFFFF"/>
      </a:accent5>
      <a:accent6>
        <a:srgbClr val="FFFFFF"/>
      </a:accent6>
      <a:hlink>
        <a:srgbClr val="103C61"/>
      </a:hlink>
      <a:folHlink>
        <a:srgbClr val="005D9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aboif.potx" id="{3C347902-1F77-47F8-BE3D-5155FA2CF097}" vid="{3A6BFA23-A926-48BA-A14B-5C5522477111}"/>
    </a:ext>
  </a:extLst>
</a:theme>
</file>

<file path=docMetadata/LabelInfo.xml><?xml version="1.0" encoding="utf-8"?>
<clbl:labelList xmlns:clbl="http://schemas.microsoft.com/office/2020/mipLabelMetadata">
  <clbl:label id="{88dbdd5d-b3df-4d9f-93f7-6fe5477fb8dc}" enabled="1" method="Standard" siteId="{2a1c169e-715a-412b-b526-05da3f8412fa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0</TotalTime>
  <Words>424</Words>
  <Application>Microsoft Office PowerPoint</Application>
  <PresentationFormat>Bredbild</PresentationFormat>
  <Paragraphs>74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Adelle Sans</vt:lpstr>
      <vt:lpstr>Arial</vt:lpstr>
      <vt:lpstr>Calibri</vt:lpstr>
      <vt:lpstr>Office-tema</vt:lpstr>
      <vt:lpstr>Föräldramöte P2011</vt:lpstr>
      <vt:lpstr>Ledare</vt:lpstr>
      <vt:lpstr>Träning</vt:lpstr>
      <vt:lpstr>Seriespel</vt:lpstr>
      <vt:lpstr>Cuper</vt:lpstr>
      <vt:lpstr>Ekonomi</vt:lpstr>
      <vt:lpstr>Viktiga datum</vt:lpstr>
      <vt:lpstr>Värdegrund P2011</vt:lpstr>
      <vt:lpstr>Övrigt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Habo IF</dc:creator>
  <cp:lastModifiedBy>Daniel B Arvidsson</cp:lastModifiedBy>
  <cp:revision>15</cp:revision>
  <dcterms:created xsi:type="dcterms:W3CDTF">2021-04-16T14:43:40Z</dcterms:created>
  <dcterms:modified xsi:type="dcterms:W3CDTF">2024-03-21T15:24:50Z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8dbdd5d-b3df-4d9f-93f7-6fe5477fb8dc_Enabled">
    <vt:lpwstr>true</vt:lpwstr>
  </property>
  <property fmtid="{D5CDD505-2E9C-101B-9397-08002B2CF9AE}" pid="3" name="MSIP_Label_88dbdd5d-b3df-4d9f-93f7-6fe5477fb8dc_SetDate">
    <vt:lpwstr>2022-03-29T08:37:53Z</vt:lpwstr>
  </property>
  <property fmtid="{D5CDD505-2E9C-101B-9397-08002B2CF9AE}" pid="4" name="MSIP_Label_88dbdd5d-b3df-4d9f-93f7-6fe5477fb8dc_Method">
    <vt:lpwstr>Standard</vt:lpwstr>
  </property>
  <property fmtid="{D5CDD505-2E9C-101B-9397-08002B2CF9AE}" pid="5" name="MSIP_Label_88dbdd5d-b3df-4d9f-93f7-6fe5477fb8dc_Name">
    <vt:lpwstr>General</vt:lpwstr>
  </property>
  <property fmtid="{D5CDD505-2E9C-101B-9397-08002B2CF9AE}" pid="6" name="MSIP_Label_88dbdd5d-b3df-4d9f-93f7-6fe5477fb8dc_SiteId">
    <vt:lpwstr>2a1c169e-715a-412b-b526-05da3f8412fa</vt:lpwstr>
  </property>
  <property fmtid="{D5CDD505-2E9C-101B-9397-08002B2CF9AE}" pid="7" name="MSIP_Label_88dbdd5d-b3df-4d9f-93f7-6fe5477fb8dc_ActionId">
    <vt:lpwstr>ac896132-d0ad-4e22-bbc5-a193022649c3</vt:lpwstr>
  </property>
  <property fmtid="{D5CDD505-2E9C-101B-9397-08002B2CF9AE}" pid="8" name="MSIP_Label_88dbdd5d-b3df-4d9f-93f7-6fe5477fb8dc_ContentBits">
    <vt:lpwstr>0</vt:lpwstr>
  </property>
</Properties>
</file>