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80" r:id="rId5"/>
    <p:sldId id="267" r:id="rId6"/>
    <p:sldId id="266" r:id="rId7"/>
    <p:sldId id="287" r:id="rId8"/>
    <p:sldId id="284" r:id="rId9"/>
    <p:sldId id="291" r:id="rId10"/>
    <p:sldId id="292" r:id="rId11"/>
    <p:sldId id="274" r:id="rId12"/>
    <p:sldId id="276" r:id="rId13"/>
    <p:sldId id="273" r:id="rId14"/>
    <p:sldId id="262" r:id="rId15"/>
    <p:sldId id="288" r:id="rId16"/>
    <p:sldId id="289" r:id="rId17"/>
    <p:sldId id="290" r:id="rId18"/>
    <p:sldId id="258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Lonér" userId="cdac25aa-0d3c-418f-b774-382003646731" providerId="ADAL" clId="{4D9BF169-468C-4528-A53B-5385180D954D}"/>
    <pc:docChg chg="delSld">
      <pc:chgData name="Alexander Lonér" userId="cdac25aa-0d3c-418f-b774-382003646731" providerId="ADAL" clId="{4D9BF169-468C-4528-A53B-5385180D954D}" dt="2024-03-28T08:38:18.040" v="2" actId="47"/>
      <pc:docMkLst>
        <pc:docMk/>
      </pc:docMkLst>
      <pc:sldChg chg="del">
        <pc:chgData name="Alexander Lonér" userId="cdac25aa-0d3c-418f-b774-382003646731" providerId="ADAL" clId="{4D9BF169-468C-4528-A53B-5385180D954D}" dt="2024-03-28T08:38:10.537" v="0" actId="47"/>
        <pc:sldMkLst>
          <pc:docMk/>
          <pc:sldMk cId="4158565010" sldId="264"/>
        </pc:sldMkLst>
      </pc:sldChg>
      <pc:sldChg chg="del">
        <pc:chgData name="Alexander Lonér" userId="cdac25aa-0d3c-418f-b774-382003646731" providerId="ADAL" clId="{4D9BF169-468C-4528-A53B-5385180D954D}" dt="2024-03-28T08:38:13.870" v="1" actId="47"/>
        <pc:sldMkLst>
          <pc:docMk/>
          <pc:sldMk cId="3779283893" sldId="272"/>
        </pc:sldMkLst>
      </pc:sldChg>
      <pc:sldChg chg="del">
        <pc:chgData name="Alexander Lonér" userId="cdac25aa-0d3c-418f-b774-382003646731" providerId="ADAL" clId="{4D9BF169-468C-4528-A53B-5385180D954D}" dt="2024-03-28T08:38:18.040" v="2" actId="47"/>
        <pc:sldMkLst>
          <pc:docMk/>
          <pc:sldMk cId="1658611983" sldId="282"/>
        </pc:sldMkLst>
      </pc:sldChg>
      <pc:sldChg chg="del">
        <pc:chgData name="Alexander Lonér" userId="cdac25aa-0d3c-418f-b774-382003646731" providerId="ADAL" clId="{4D9BF169-468C-4528-A53B-5385180D954D}" dt="2024-03-28T08:38:13.870" v="1" actId="47"/>
        <pc:sldMkLst>
          <pc:docMk/>
          <pc:sldMk cId="3006681233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6D5E951-B21C-4F1D-B5EA-686E6DDB8D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53A4FBD-AF1D-4E0A-A4FD-352A6BFE3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5885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Adelle Sans" panose="02000503000000020004" pitchFamily="50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EF6B7EA-CD42-4BC2-A7DC-DCDE8C5D4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3242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9" name="Bildobjekt 8" descr="En bild som visar tecken&#10;&#10;Automatiskt genererad beskrivning">
            <a:extLst>
              <a:ext uri="{FF2B5EF4-FFF2-40B4-BE49-F238E27FC236}">
                <a16:creationId xmlns:a16="http://schemas.microsoft.com/office/drawing/2014/main" id="{BBD5F12F-1AB3-4092-BC32-AFA69CA57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7" y="301922"/>
            <a:ext cx="3285745" cy="31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54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BDDB68D-85B2-438B-9EA8-86DB25BF84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9F3317F-DD83-48E2-A3C0-8608F0CF2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948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8" name="Bildobjekt 7" descr="En bild som visar tecken&#10;&#10;Automatiskt genererad beskrivning">
            <a:extLst>
              <a:ext uri="{FF2B5EF4-FFF2-40B4-BE49-F238E27FC236}">
                <a16:creationId xmlns:a16="http://schemas.microsoft.com/office/drawing/2014/main" id="{C54CC665-7FF6-4F47-8239-ABE1187E2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66" y="271195"/>
            <a:ext cx="2769068" cy="26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77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426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AE5D20-33E9-4345-9E8F-C67F4CE5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14449F-C617-4B1F-8DF3-BA5535B28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4CE0E3-4B98-4036-8B54-EE4097660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65508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802D11-14E7-4ACC-BFDE-1305691C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05A1ED8-9C41-432A-AC82-DBE63A9B3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768C95-6234-4AB4-BD0C-13DCF3F4F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27744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E442C3-8D37-4EFF-A16B-A9C38841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F455EF8-74A7-45E9-805B-824B3F7D2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1428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E59AE88-9C9D-4CE4-A7A8-FD3342A98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47088B4-7826-4264-8A8F-B5A3F330D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75802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7D9B4A-6546-4B8F-82EC-F77D3DD7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2429E4-B7D7-4A15-AAFB-4A5A7034A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4571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8A2CE8-238E-4748-8B25-511FC164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E72981-136C-4F5B-9594-4E8C1177A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52737"/>
            <a:ext cx="10515600" cy="30045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92843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samt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C64640-6F7D-4EE1-8000-D8985D9D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B74D529-4D9F-49C7-86C6-0ABA57960D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92288"/>
            <a:ext cx="10515600" cy="344805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Lägg till din text…</a:t>
            </a:r>
          </a:p>
        </p:txBody>
      </p:sp>
    </p:spTree>
    <p:extLst>
      <p:ext uri="{BB962C8B-B14F-4D97-AF65-F5344CB8AC3E}">
        <p14:creationId xmlns:p14="http://schemas.microsoft.com/office/powerpoint/2010/main" val="1843464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logo vänster,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4D080F2-6ADF-4C10-9688-9A99A9A24F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B74D529-4D9F-49C7-86C6-0ABA57960D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8437" y="1615656"/>
            <a:ext cx="4649638" cy="34480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din text…</a:t>
            </a:r>
          </a:p>
        </p:txBody>
      </p:sp>
      <p:pic>
        <p:nvPicPr>
          <p:cNvPr id="5" name="Bildobjekt 4" descr="En bild som visar tecken&#10;&#10;Automatiskt genererad beskrivning">
            <a:extLst>
              <a:ext uri="{FF2B5EF4-FFF2-40B4-BE49-F238E27FC236}">
                <a16:creationId xmlns:a16="http://schemas.microsoft.com/office/drawing/2014/main" id="{2D9AE29F-F3AA-41A4-AF8C-44F1916F1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8" y="961018"/>
            <a:ext cx="4998942" cy="475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95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samt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C64640-6F7D-4EE1-8000-D8985D9D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FC32242-2CA1-4126-88B6-7E296C771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59112" y="1690688"/>
            <a:ext cx="6073775" cy="3557587"/>
          </a:xfrm>
          <a:solidFill>
            <a:schemeClr val="accent3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 lIns="180000" tIns="180000" rIns="180000" bIns="18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5698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samt dubbla fakta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C64640-6F7D-4EE1-8000-D8985D9D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FC32242-2CA1-4126-88B6-7E296C771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1690688"/>
            <a:ext cx="4863860" cy="3557587"/>
          </a:xfrm>
          <a:solidFill>
            <a:schemeClr val="accent3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 lIns="180000" tIns="180000" rIns="180000" bIns="18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C449C993-0AF3-43AB-9A58-04A1FB39D6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9941" y="1690688"/>
            <a:ext cx="4863860" cy="3557587"/>
          </a:xfrm>
          <a:solidFill>
            <a:schemeClr val="accent3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 lIns="180000" tIns="180000" rIns="180000" bIns="18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644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16C5C-A73C-4D6D-AA94-A3BFA679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568856-C920-46B1-BABF-E6DA9CCA0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D58792E-B1EA-4FB9-859A-1906FE46E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10616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1DB42-833E-4FC7-A021-E932390D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37491D3-DE53-4128-ACA6-500BB20BC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2D09FCE-61E9-4F48-8F02-BB929836B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3F35FA4-1843-44C3-BF8E-57AD71C1A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2EF35D8-114A-4ABF-A92B-030D01F14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8510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098E5CB-A0AB-43E3-A7CB-74D20A42CC40}"/>
              </a:ext>
            </a:extLst>
          </p:cNvPr>
          <p:cNvSpPr/>
          <p:nvPr userDrawn="1"/>
        </p:nvSpPr>
        <p:spPr>
          <a:xfrm>
            <a:off x="0" y="6222380"/>
            <a:ext cx="12192000" cy="635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43B7691-F5FD-45C5-B4ED-AEC255753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77CE30-1255-4708-8728-5D9E47F07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 descr="En bild som visar tecken&#10;&#10;Automatiskt genererad beskrivning">
            <a:extLst>
              <a:ext uri="{FF2B5EF4-FFF2-40B4-BE49-F238E27FC236}">
                <a16:creationId xmlns:a16="http://schemas.microsoft.com/office/drawing/2014/main" id="{B9C30CDC-FF7E-46DF-801C-09635A07F55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516" y="5349999"/>
            <a:ext cx="1490967" cy="14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0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3" r:id="rId5"/>
    <p:sldLayoutId id="2147483661" r:id="rId6"/>
    <p:sldLayoutId id="2147483662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delle Sans" panose="0200050300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5586BF-46D3-6E4E-9E7C-C0FC932764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Föräldramöte 18/3 </a:t>
            </a:r>
            <a:br>
              <a:rPr lang="sv-SE" dirty="0"/>
            </a:br>
            <a:r>
              <a:rPr lang="sv-SE" dirty="0"/>
              <a:t>Habo IF P13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0C76CCB-F386-7E4D-9346-3A1A74747F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Välkomna!</a:t>
            </a:r>
          </a:p>
        </p:txBody>
      </p:sp>
    </p:spTree>
    <p:extLst>
      <p:ext uri="{BB962C8B-B14F-4D97-AF65-F5344CB8AC3E}">
        <p14:creationId xmlns:p14="http://schemas.microsoft.com/office/powerpoint/2010/main" val="565396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B8C792-4812-42F4-A7D1-74535BA65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62" y="1652079"/>
            <a:ext cx="4560301" cy="3553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915699-26E9-ADE6-CC34-7F4EDA8A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133"/>
            <a:ext cx="10515600" cy="1325563"/>
          </a:xfrm>
        </p:spPr>
        <p:txBody>
          <a:bodyPr/>
          <a:lstStyle/>
          <a:p>
            <a:r>
              <a:rPr lang="sv-SE" dirty="0"/>
              <a:t>Seriespel!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0296A1-502F-B991-EFDD-D31EDA9E6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763" y="2367471"/>
            <a:ext cx="3781425" cy="2838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2DD923-BCAA-63DD-4717-ABF9E8106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263" y="1448695"/>
            <a:ext cx="3590925" cy="866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11D2B1-EF5B-4602-4471-7875837F4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6325" y="1500696"/>
            <a:ext cx="3495675" cy="866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7A4726-0C98-5F5D-3B47-852890AAB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7743" y="2415096"/>
            <a:ext cx="23717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6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324C95-AA5B-D84F-A2A6-89FCB9F48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703"/>
            <a:ext cx="10515600" cy="1325563"/>
          </a:xfrm>
        </p:spPr>
        <p:txBody>
          <a:bodyPr>
            <a:normAutofit/>
          </a:bodyPr>
          <a:lstStyle/>
          <a:p>
            <a:r>
              <a:rPr lang="sv-SE" sz="2800">
                <a:latin typeface="Bahnschrift" panose="020B0502040204020203" pitchFamily="34" charset="0"/>
              </a:rPr>
              <a:t>Habo IF P13</a:t>
            </a:r>
            <a:r>
              <a:rPr lang="sv-SE" sz="2800" dirty="0">
                <a:latin typeface="Bahnschrift" panose="020B0502040204020203" pitchFamily="34" charset="0"/>
              </a:rPr>
              <a:t>:s Värdegrund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6BDD96-174E-4443-B09E-6700F8F3A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72" y="1084321"/>
            <a:ext cx="10515600" cy="48429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2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sv-SE" sz="1700" dirty="0">
                <a:latin typeface="Bahnschrift" panose="020B0502040204020203" pitchFamily="34" charset="0"/>
              </a:rPr>
              <a:t>Tillsammans, ledare och alla killar i vårt lag, ska vi sätta vår värdegrund och förhållningsregler för vårt lag och vad killarna tycker är viktigt.</a:t>
            </a:r>
          </a:p>
          <a:p>
            <a:pPr marL="0" indent="0">
              <a:buNone/>
            </a:pPr>
            <a:r>
              <a:rPr lang="sv-SE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Värdegrund:</a:t>
            </a:r>
          </a:p>
          <a:p>
            <a:r>
              <a:rPr lang="sv-SE" sz="18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Sjysta emot varandra. </a:t>
            </a:r>
            <a:r>
              <a:rPr lang="sv-SE" sz="1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Vi ska ha roligt tillsammans!</a:t>
            </a:r>
          </a:p>
          <a:p>
            <a:r>
              <a:rPr lang="sv-SE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High</a:t>
            </a:r>
            <a:r>
              <a:rPr lang="sv-SE" sz="1800" b="1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sv-SE" sz="1800" b="1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five</a:t>
            </a:r>
            <a:r>
              <a:rPr lang="sv-SE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! Minst </a:t>
            </a:r>
            <a:r>
              <a:rPr lang="sv-SE" sz="18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sv-SE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st. efter varje träning 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Inte </a:t>
            </a:r>
            <a:r>
              <a:rPr lang="sv-SE" sz="18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sparka</a:t>
            </a:r>
            <a:r>
              <a:rPr lang="sv-SE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på bollar vid instruktioner på träningar</a:t>
            </a:r>
          </a:p>
          <a:p>
            <a:r>
              <a:rPr lang="sv-SE" sz="18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Lyssna</a:t>
            </a:r>
            <a:r>
              <a:rPr lang="sv-SE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på tränare när </a:t>
            </a:r>
            <a:r>
              <a:rPr lang="sv-SE" sz="1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</a:t>
            </a:r>
            <a:r>
              <a:rPr lang="sv-SE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pratar. 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Vi kommer i </a:t>
            </a:r>
            <a:r>
              <a:rPr lang="sv-SE" sz="18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tid</a:t>
            </a:r>
            <a:r>
              <a:rPr lang="sv-SE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till träningarna och matcher</a:t>
            </a:r>
          </a:p>
          <a:p>
            <a:r>
              <a:rPr lang="sv-SE" sz="18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Bollansvariga</a:t>
            </a:r>
            <a:r>
              <a:rPr lang="sv-SE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Lika många bollar man tas ut ska med in. 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Samlas efter träningen för ett bra avslut. Uppklistrad på vårt förråd </a:t>
            </a:r>
          </a:p>
        </p:txBody>
      </p:sp>
    </p:spTree>
    <p:extLst>
      <p:ext uri="{BB962C8B-B14F-4D97-AF65-F5344CB8AC3E}">
        <p14:creationId xmlns:p14="http://schemas.microsoft.com/office/powerpoint/2010/main" val="2899748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324C95-AA5B-D84F-A2A6-89FCB9F4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</a:pPr>
            <a:r>
              <a:rPr lang="sv-SE" dirty="0">
                <a:latin typeface="Bahnschrift" panose="020B0502040204020203" pitchFamily="34" charset="0"/>
              </a:rPr>
              <a:t>MEDLEMSAVGIFTER </a:t>
            </a:r>
            <a:r>
              <a:rPr lang="sv-SE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2024</a:t>
            </a:r>
            <a:br>
              <a:rPr lang="sv-SE" dirty="0">
                <a:latin typeface="Bahnschrift" panose="020B0502040204020203" pitchFamily="34" charset="0"/>
              </a:rPr>
            </a:br>
            <a:endParaRPr lang="sv-SE" dirty="0">
              <a:latin typeface="Bahnschrift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D0ED0E-2613-E05D-6080-82858D816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64" y="962592"/>
            <a:ext cx="7724775" cy="3381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B177BA-2155-AD31-6513-D3AFC6DF3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871" y="3643911"/>
            <a:ext cx="5311493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57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84F6B7E-53C8-F24D-AEA4-011F81D27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8437" y="1615655"/>
            <a:ext cx="5034190" cy="4597857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VI </a:t>
            </a:r>
            <a:r>
              <a:rPr lang="sv-SE" dirty="0">
                <a:solidFill>
                  <a:schemeClr val="accent6"/>
                </a:solidFill>
                <a:latin typeface="Bahnschrift" panose="020B0502040204020203" pitchFamily="34" charset="0"/>
              </a:rPr>
              <a:t>SÖKER MATERIALANSVARIG!</a:t>
            </a:r>
          </a:p>
          <a:p>
            <a:endParaRPr lang="sv-SE" dirty="0">
              <a:solidFill>
                <a:schemeClr val="accent6"/>
              </a:solidFill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6"/>
                </a:solidFill>
                <a:latin typeface="Bahnschrift" panose="020B0502040204020203" pitchFamily="34" charset="0"/>
              </a:rPr>
              <a:t>Exkluderas Habocupen jobb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6"/>
                </a:solidFill>
                <a:latin typeface="Bahnschrift" panose="020B0502040204020203" pitchFamily="34" charset="0"/>
              </a:rPr>
              <a:t>Inventering förråd med ledare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6"/>
                </a:solidFill>
                <a:latin typeface="Bahnschrift" panose="020B0502040204020203" pitchFamily="34" charset="0"/>
              </a:rPr>
              <a:t>Kontakt med ledare vid beställning</a:t>
            </a:r>
          </a:p>
          <a:p>
            <a:endParaRPr lang="sv-SE" dirty="0">
              <a:latin typeface="Bahnschrift" panose="020B0502040204020203" pitchFamily="34" charset="0"/>
            </a:endParaRPr>
          </a:p>
          <a:p>
            <a:endParaRPr lang="sv-SE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63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324C95-AA5B-D84F-A2A6-89FCB9F48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76" y="283410"/>
            <a:ext cx="4739640" cy="1325563"/>
          </a:xfrm>
        </p:spPr>
        <p:txBody>
          <a:bodyPr/>
          <a:lstStyle/>
          <a:p>
            <a:r>
              <a:rPr lang="sv-SE" dirty="0">
                <a:latin typeface="Bahnschrift" panose="020B0502040204020203" pitchFamily="34" charset="0"/>
              </a:rPr>
              <a:t>GIFFCUPEN 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6BDD96-174E-4443-B09E-6700F8F3A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64" y="1559695"/>
            <a:ext cx="6512714" cy="4351338"/>
          </a:xfrm>
        </p:spPr>
        <p:txBody>
          <a:bodyPr>
            <a:normAutofit/>
          </a:bodyPr>
          <a:lstStyle/>
          <a:p>
            <a:r>
              <a:rPr lang="sv-SE" dirty="0">
                <a:latin typeface="Bahnschrift" panose="020B0502040204020203" pitchFamily="34" charset="0"/>
              </a:rPr>
              <a:t>Vi har anmält </a:t>
            </a:r>
            <a:r>
              <a:rPr lang="sv-SE" dirty="0">
                <a:solidFill>
                  <a:srgbClr val="00B0F0"/>
                </a:solidFill>
                <a:latin typeface="Bahnschrift" panose="020B0502040204020203" pitchFamily="34" charset="0"/>
              </a:rPr>
              <a:t>tre</a:t>
            </a:r>
            <a:r>
              <a:rPr lang="sv-SE" dirty="0">
                <a:latin typeface="Bahnschrift" panose="020B0502040204020203" pitchFamily="34" charset="0"/>
              </a:rPr>
              <a:t> lag till cupen</a:t>
            </a:r>
          </a:p>
          <a:p>
            <a:r>
              <a:rPr lang="sv-SE" dirty="0">
                <a:solidFill>
                  <a:srgbClr val="00B0F0"/>
                </a:solidFill>
                <a:latin typeface="Bahnschrift" panose="020B0502040204020203" pitchFamily="34" charset="0"/>
              </a:rPr>
              <a:t>27-28/4</a:t>
            </a:r>
            <a:r>
              <a:rPr lang="sv-SE" dirty="0">
                <a:latin typeface="Bahnschrift" panose="020B0502040204020203" pitchFamily="34" charset="0"/>
              </a:rPr>
              <a:t> </a:t>
            </a:r>
          </a:p>
          <a:p>
            <a:r>
              <a:rPr lang="sv-SE" dirty="0">
                <a:solidFill>
                  <a:srgbClr val="00B0F0"/>
                </a:solidFill>
                <a:latin typeface="Bahnschrift" panose="020B0502040204020203" pitchFamily="34" charset="0"/>
              </a:rPr>
              <a:t>200kr</a:t>
            </a:r>
            <a:r>
              <a:rPr lang="sv-SE" dirty="0">
                <a:latin typeface="Bahnschrift" panose="020B0502040204020203" pitchFamily="34" charset="0"/>
              </a:rPr>
              <a:t>/per spelare. Anmälan bindande</a:t>
            </a:r>
          </a:p>
          <a:p>
            <a:r>
              <a:rPr lang="sv-SE" dirty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6</a:t>
            </a:r>
            <a:r>
              <a:rPr lang="sv-SE" dirty="0">
                <a:latin typeface="Bahnschrift" panose="020B0502040204020203" pitchFamily="34" charset="0"/>
              </a:rPr>
              <a:t> Matcher per lag / </a:t>
            </a:r>
            <a:r>
              <a:rPr lang="sv-SE" dirty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3 </a:t>
            </a:r>
            <a:r>
              <a:rPr lang="sv-SE" dirty="0">
                <a:latin typeface="Bahnschrift" panose="020B0502040204020203" pitchFamily="34" charset="0"/>
              </a:rPr>
              <a:t>matcher per dag</a:t>
            </a:r>
          </a:p>
          <a:p>
            <a:r>
              <a:rPr lang="sv-SE" dirty="0">
                <a:latin typeface="Bahnschrift" panose="020B0502040204020203" pitchFamily="34" charset="0"/>
              </a:rPr>
              <a:t> Ta med ombyte, mat/mellanmål</a:t>
            </a:r>
          </a:p>
          <a:p>
            <a:r>
              <a:rPr lang="sv-SE" dirty="0">
                <a:latin typeface="Bahnschrift" panose="020B0502040204020203" pitchFamily="34" charset="0"/>
              </a:rPr>
              <a:t> Samling vid klubblokalen för ombyte</a:t>
            </a:r>
          </a:p>
          <a:p>
            <a:pPr marL="342900" indent="-342900" hangingPunct="0">
              <a:lnSpc>
                <a:spcPct val="100000"/>
              </a:lnSpc>
              <a:spcBef>
                <a:spcPts val="0"/>
              </a:spcBef>
            </a:pPr>
            <a:r>
              <a:rPr lang="sv-SE" dirty="0">
                <a:latin typeface="Bahnschrift" panose="020B0502040204020203" pitchFamily="34" charset="0"/>
              </a:rPr>
              <a:t>2x12 min matcher</a:t>
            </a:r>
          </a:p>
          <a:p>
            <a:pPr marL="342900" indent="-342900" hangingPunct="0">
              <a:lnSpc>
                <a:spcPct val="100000"/>
              </a:lnSpc>
              <a:spcBef>
                <a:spcPts val="0"/>
              </a:spcBef>
            </a:pPr>
            <a:r>
              <a:rPr lang="sv-SE" dirty="0">
                <a:latin typeface="Bahnschrift" panose="020B0502040204020203" pitchFamily="34" charset="0"/>
              </a:rPr>
              <a:t>Medaljer och pokal till laget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E80DA-1975-5ECC-0F2F-58697D3D2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386" y="1383278"/>
            <a:ext cx="1163309" cy="4680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36DFA4-47A5-D025-7C46-6F040A784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903" y="2330450"/>
            <a:ext cx="1347377" cy="3732992"/>
          </a:xfrm>
          <a:prstGeom prst="rect">
            <a:avLst/>
          </a:prstGeom>
        </p:spPr>
      </p:pic>
      <p:pic>
        <p:nvPicPr>
          <p:cNvPr id="2050" name="Picture 2" descr="Giffcupen - Giffcupen">
            <a:extLst>
              <a:ext uri="{FF2B5EF4-FFF2-40B4-BE49-F238E27FC236}">
                <a16:creationId xmlns:a16="http://schemas.microsoft.com/office/drawing/2014/main" id="{88EDBCDF-A938-0B26-ADE4-8FC0E6DB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75" y="88897"/>
            <a:ext cx="3272064" cy="334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31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73F12-0B4C-3812-FA5F-B2DBE8DD5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16332" cy="1325563"/>
          </a:xfrm>
        </p:spPr>
        <p:txBody>
          <a:bodyPr/>
          <a:lstStyle/>
          <a:p>
            <a:r>
              <a:rPr lang="sv-SE" dirty="0">
                <a:latin typeface="Bahnschrift" panose="020B0502040204020203" pitchFamily="34" charset="0"/>
              </a:rPr>
              <a:t>Habocupen </a:t>
            </a:r>
            <a:r>
              <a:rPr lang="sv-SE" dirty="0">
                <a:solidFill>
                  <a:srgbClr val="002060"/>
                </a:solidFill>
                <a:latin typeface="Bahnschrift" panose="020B0502040204020203" pitchFamily="34" charset="0"/>
              </a:rPr>
              <a:t>2024</a:t>
            </a:r>
            <a:r>
              <a:rPr lang="sv-SE" dirty="0">
                <a:latin typeface="Bahnschrift" panose="020B0502040204020203" pitchFamily="34" charset="0"/>
              </a:rPr>
              <a:t>!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1C583C22-69D9-D6A0-F2F4-A22FD455979D}"/>
              </a:ext>
            </a:extLst>
          </p:cNvPr>
          <p:cNvSpPr txBox="1">
            <a:spLocks/>
          </p:cNvSpPr>
          <p:nvPr/>
        </p:nvSpPr>
        <p:spPr>
          <a:xfrm>
            <a:off x="496732" y="15806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delle Sans" panose="020005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delle Sans" panose="0200050300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delle Sans" panose="0200050300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delle Sans" panose="0200050300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delle Sans" panose="0200050300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dirty="0">
                <a:latin typeface="Bahnschrift" panose="020B0502040204020203" pitchFamily="34" charset="0"/>
              </a:rPr>
              <a:t>Vi har anmält </a:t>
            </a:r>
            <a:r>
              <a:rPr lang="sv-SE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fyra</a:t>
            </a:r>
            <a:r>
              <a:rPr lang="sv-SE" dirty="0">
                <a:latin typeface="Bahnschrift" panose="020B0502040204020203" pitchFamily="34" charset="0"/>
              </a:rPr>
              <a:t> lag till cupen</a:t>
            </a:r>
          </a:p>
          <a:p>
            <a:pPr>
              <a:lnSpc>
                <a:spcPct val="100000"/>
              </a:lnSpc>
            </a:pPr>
            <a:r>
              <a:rPr lang="sv-SE" dirty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29-30/6</a:t>
            </a:r>
            <a:r>
              <a:rPr lang="sv-SE" dirty="0">
                <a:latin typeface="Bahnschrift" panose="020B0502040204020203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sv-SE" dirty="0">
                <a:latin typeface="Bahnschrift" panose="020B0502040204020203" pitchFamily="34" charset="0"/>
              </a:rPr>
              <a:t>Slättens IP </a:t>
            </a:r>
          </a:p>
          <a:p>
            <a:pPr>
              <a:lnSpc>
                <a:spcPct val="100000"/>
              </a:lnSpc>
            </a:pPr>
            <a:r>
              <a:rPr lang="sv-SE" dirty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Minst 5</a:t>
            </a:r>
            <a:r>
              <a:rPr lang="sv-SE" dirty="0">
                <a:latin typeface="Bahnschrift" panose="020B0502040204020203" pitchFamily="34" charset="0"/>
              </a:rPr>
              <a:t> matcher per lag över två dagar</a:t>
            </a:r>
          </a:p>
          <a:p>
            <a:pPr>
              <a:lnSpc>
                <a:spcPct val="100000"/>
              </a:lnSpc>
            </a:pPr>
            <a:r>
              <a:rPr lang="sv-SE" dirty="0">
                <a:latin typeface="Bahnschrift" panose="020B0502040204020203" pitchFamily="34" charset="0"/>
              </a:rPr>
              <a:t>Ta med ombyte, mat/mellanmål. Kiosk </a:t>
            </a:r>
            <a:br>
              <a:rPr lang="sv-SE" dirty="0">
                <a:latin typeface="Bahnschrift" panose="020B0502040204020203" pitchFamily="34" charset="0"/>
              </a:rPr>
            </a:br>
            <a:r>
              <a:rPr lang="sv-SE" dirty="0">
                <a:latin typeface="Bahnschrift" panose="020B0502040204020203" pitchFamily="34" charset="0"/>
              </a:rPr>
              <a:t>finns även på plats. </a:t>
            </a:r>
          </a:p>
          <a:p>
            <a:pPr>
              <a:lnSpc>
                <a:spcPct val="100000"/>
              </a:lnSpc>
            </a:pPr>
            <a:r>
              <a:rPr lang="sv-SE" dirty="0">
                <a:latin typeface="Bahnschrift" panose="020B0502040204020203" pitchFamily="34" charset="0"/>
              </a:rPr>
              <a:t>Samling vid klubblokalen för ombyte</a:t>
            </a:r>
          </a:p>
          <a:p>
            <a:pPr marL="342900" indent="-342900" hangingPunct="0">
              <a:lnSpc>
                <a:spcPct val="100000"/>
              </a:lnSpc>
              <a:spcBef>
                <a:spcPts val="0"/>
              </a:spcBef>
            </a:pPr>
            <a:r>
              <a:rPr lang="sv-SE" dirty="0">
                <a:latin typeface="Bahnschrift" panose="020B0502040204020203" pitchFamily="34" charset="0"/>
              </a:rPr>
              <a:t>1x25min matcher</a:t>
            </a:r>
          </a:p>
          <a:p>
            <a:pPr marL="342900" indent="-342900" hangingPunct="0">
              <a:lnSpc>
                <a:spcPct val="100000"/>
              </a:lnSpc>
              <a:spcBef>
                <a:spcPts val="0"/>
              </a:spcBef>
            </a:pPr>
            <a:r>
              <a:rPr lang="sv-SE" dirty="0">
                <a:latin typeface="Bahnschrift" panose="020B0502040204020203" pitchFamily="34" charset="0"/>
              </a:rPr>
              <a:t>Medaljer till alla</a:t>
            </a:r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4AFCC6-43C3-682E-BE2B-D854B6A87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610">
            <a:off x="7926956" y="453555"/>
            <a:ext cx="4286250" cy="28575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CE0F02-B5E1-298E-EF4F-73DAB380CA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46" t="1330" r="64507" b="-1330"/>
          <a:stretch/>
        </p:blipFill>
        <p:spPr>
          <a:xfrm>
            <a:off x="7447655" y="785936"/>
            <a:ext cx="2205109" cy="528612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455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B6CD0E7-2AC8-400B-9723-56039A6F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22" y="256629"/>
            <a:ext cx="10906386" cy="1325563"/>
          </a:xfrm>
        </p:spPr>
        <p:txBody>
          <a:bodyPr/>
          <a:lstStyle/>
          <a:p>
            <a:r>
              <a:rPr lang="sv-SE" b="1" dirty="0"/>
              <a:t>Lagets uppdrag 2024 – Lagföräldrar har ordet!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EC4135D-9CD0-4A73-913B-572371166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20" y="1690688"/>
            <a:ext cx="4463642" cy="230175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b="1" dirty="0"/>
              <a:t>Försäljningar för föreningen</a:t>
            </a:r>
          </a:p>
          <a:p>
            <a:pPr marL="0" indent="0">
              <a:buNone/>
            </a:pPr>
            <a:r>
              <a:rPr lang="sv-SE" sz="2000" b="1" dirty="0"/>
              <a:t>RC-</a:t>
            </a:r>
            <a:r>
              <a:rPr lang="sv-SE" sz="2000" b="1" dirty="0" err="1"/>
              <a:t>appen</a:t>
            </a:r>
            <a:r>
              <a:rPr lang="sv-SE" sz="1800" dirty="0"/>
              <a:t> (redan genomförd för 2024)</a:t>
            </a:r>
          </a:p>
          <a:p>
            <a:pPr marL="0" indent="0">
              <a:buNone/>
            </a:pPr>
            <a:r>
              <a:rPr lang="sv-SE" sz="2000" b="1" dirty="0"/>
              <a:t>Sportlotten</a:t>
            </a:r>
          </a:p>
          <a:p>
            <a:pPr marL="0" indent="0">
              <a:buNone/>
            </a:pPr>
            <a:r>
              <a:rPr lang="sv-SE" sz="2000" b="1" dirty="0"/>
              <a:t>Bingolotter</a:t>
            </a:r>
          </a:p>
          <a:p>
            <a:pPr marL="0" indent="0">
              <a:buNone/>
            </a:pPr>
            <a:r>
              <a:rPr lang="sv-SE" sz="2000" b="1" dirty="0"/>
              <a:t>JOYNA</a:t>
            </a:r>
            <a:r>
              <a:rPr lang="sv-SE" sz="1800" dirty="0"/>
              <a:t> – Frivilligt (prenumerationslotteri)</a:t>
            </a:r>
          </a:p>
        </p:txBody>
      </p:sp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B9029867-EC9D-44E1-BCDF-78318A66856D}"/>
              </a:ext>
            </a:extLst>
          </p:cNvPr>
          <p:cNvSpPr txBox="1">
            <a:spLocks/>
          </p:cNvSpPr>
          <p:nvPr/>
        </p:nvSpPr>
        <p:spPr>
          <a:xfrm>
            <a:off x="5914935" y="1690688"/>
            <a:ext cx="5829651" cy="275578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sv-SE" sz="3300" b="1" dirty="0"/>
              <a:t>Arbetsuppgifter för föreningen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b="1" dirty="0"/>
              <a:t>Arbetsvecka</a:t>
            </a:r>
            <a:r>
              <a:rPr lang="sv-SE" sz="1800" dirty="0"/>
              <a:t> </a:t>
            </a:r>
            <a:r>
              <a:rPr lang="sv-SE" sz="2100" dirty="0"/>
              <a:t>v. 19 (</a:t>
            </a:r>
            <a:r>
              <a:rPr lang="sv-SE" sz="2100" dirty="0" err="1"/>
              <a:t>ons</a:t>
            </a:r>
            <a:r>
              <a:rPr lang="sv-SE" sz="2100" dirty="0"/>
              <a:t> 8 maj – sön 12 maj)</a:t>
            </a:r>
          </a:p>
          <a:p>
            <a:pPr lvl="1"/>
            <a:r>
              <a:rPr lang="sv-SE" sz="2100" dirty="0"/>
              <a:t>Kiosk (ca 11 pass)</a:t>
            </a:r>
          </a:p>
          <a:p>
            <a:pPr lvl="1"/>
            <a:r>
              <a:rPr lang="sv-SE" sz="2100" dirty="0"/>
              <a:t>Städ (ca 3 </a:t>
            </a:r>
            <a:r>
              <a:rPr lang="sv-SE" sz="2100" dirty="0" err="1"/>
              <a:t>pers</a:t>
            </a:r>
            <a:r>
              <a:rPr lang="sv-SE" sz="21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b="1" dirty="0"/>
              <a:t>Matchvärd/bollvärd </a:t>
            </a:r>
            <a:r>
              <a:rPr lang="sv-SE" sz="2100" dirty="0" err="1"/>
              <a:t>tors</a:t>
            </a:r>
            <a:r>
              <a:rPr lang="sv-SE" sz="2100" dirty="0"/>
              <a:t> 9 maj (Kristi himmelsfärd, 8 barn +4 vuxna)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b="1" dirty="0"/>
              <a:t>Habocupen</a:t>
            </a:r>
            <a:r>
              <a:rPr lang="sv-SE" sz="1800" dirty="0"/>
              <a:t> </a:t>
            </a:r>
            <a:r>
              <a:rPr lang="sv-SE" sz="2100" dirty="0"/>
              <a:t>29-30 juni </a:t>
            </a:r>
            <a:r>
              <a:rPr lang="sv-SE" sz="2100" b="1" dirty="0"/>
              <a:t>ALLA BEHÖVS!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b="1" dirty="0"/>
              <a:t>Städdag</a:t>
            </a:r>
            <a:r>
              <a:rPr lang="sv-SE" sz="1800" dirty="0"/>
              <a:t> </a:t>
            </a:r>
            <a:r>
              <a:rPr lang="sv-SE" sz="2100" dirty="0"/>
              <a:t>(höst)</a:t>
            </a:r>
          </a:p>
        </p:txBody>
      </p:sp>
      <p:sp>
        <p:nvSpPr>
          <p:cNvPr id="7" name="Platshållare för innehåll 4">
            <a:extLst>
              <a:ext uri="{FF2B5EF4-FFF2-40B4-BE49-F238E27FC236}">
                <a16:creationId xmlns:a16="http://schemas.microsoft.com/office/drawing/2014/main" id="{3A9217C3-1ACB-4F80-B6E7-206EAED53C2C}"/>
              </a:ext>
            </a:extLst>
          </p:cNvPr>
          <p:cNvSpPr txBox="1">
            <a:spLocks/>
          </p:cNvSpPr>
          <p:nvPr/>
        </p:nvSpPr>
        <p:spPr>
          <a:xfrm>
            <a:off x="363220" y="4396035"/>
            <a:ext cx="4680358" cy="1542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v-SE" b="1" dirty="0"/>
              <a:t>Arbetsuppgifter för laget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000" b="1" dirty="0"/>
              <a:t>Tvätt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000" b="1" dirty="0"/>
              <a:t>Matchvärd hemmamatch</a:t>
            </a:r>
          </a:p>
        </p:txBody>
      </p:sp>
    </p:spTree>
    <p:extLst>
      <p:ext uri="{BB962C8B-B14F-4D97-AF65-F5344CB8AC3E}">
        <p14:creationId xmlns:p14="http://schemas.microsoft.com/office/powerpoint/2010/main" val="271358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B6CD0E7-2AC8-400B-9723-56039A6F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Lagkassan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EC4135D-9CD0-4A73-913B-572371166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95194" cy="3400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Förslag på försäljningar</a:t>
            </a:r>
          </a:p>
          <a:p>
            <a:pPr marL="0" indent="0">
              <a:buNone/>
            </a:pPr>
            <a:r>
              <a:rPr lang="sv-SE" sz="2000" dirty="0"/>
              <a:t>Kakor</a:t>
            </a:r>
          </a:p>
          <a:p>
            <a:pPr marL="0" indent="0">
              <a:buNone/>
            </a:pPr>
            <a:r>
              <a:rPr lang="sv-SE" sz="2000" dirty="0"/>
              <a:t>Toapapper</a:t>
            </a:r>
          </a:p>
          <a:p>
            <a:pPr marL="0" indent="0">
              <a:buNone/>
            </a:pPr>
            <a:r>
              <a:rPr lang="sv-SE" sz="2000" dirty="0"/>
              <a:t>Doftljus</a:t>
            </a:r>
          </a:p>
          <a:p>
            <a:pPr marL="0" indent="0">
              <a:buNone/>
            </a:pPr>
            <a:r>
              <a:rPr lang="sv-SE" sz="2000" dirty="0"/>
              <a:t>Godis</a:t>
            </a:r>
          </a:p>
          <a:p>
            <a:pPr marL="0" indent="0">
              <a:buNone/>
            </a:pPr>
            <a:r>
              <a:rPr lang="sv-SE" sz="2000" dirty="0"/>
              <a:t>Gräddbullar</a:t>
            </a:r>
          </a:p>
          <a:p>
            <a:pPr marL="0" indent="0">
              <a:buNone/>
            </a:pPr>
            <a:r>
              <a:rPr lang="sv-SE" sz="2000" dirty="0"/>
              <a:t>Annat…??</a:t>
            </a:r>
          </a:p>
        </p:txBody>
      </p:sp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B9029867-EC9D-44E1-BCDF-78318A66856D}"/>
              </a:ext>
            </a:extLst>
          </p:cNvPr>
          <p:cNvSpPr txBox="1">
            <a:spLocks/>
          </p:cNvSpPr>
          <p:nvPr/>
        </p:nvSpPr>
        <p:spPr>
          <a:xfrm>
            <a:off x="6258886" y="1825625"/>
            <a:ext cx="4680358" cy="2301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Förslag på andra aktiviteter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000" dirty="0"/>
              <a:t>Städa Sverige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000" dirty="0"/>
              <a:t>Sälja hembakat vid hemmamatcher </a:t>
            </a:r>
          </a:p>
          <a:p>
            <a:pPr marL="0" indent="0">
              <a:buNone/>
            </a:pPr>
            <a:r>
              <a:rPr lang="sv-SE" sz="2000" dirty="0"/>
              <a:t>Sponsorkronan (mikrosponsring)</a:t>
            </a:r>
          </a:p>
          <a:p>
            <a:pPr marL="0" indent="0">
              <a:buNone/>
            </a:pPr>
            <a:r>
              <a:rPr lang="sv-SE" sz="2000" dirty="0"/>
              <a:t>Annat…??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1829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50C7E0B-B50E-5008-4CD1-38611FB3C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57810" y="2881120"/>
            <a:ext cx="5034190" cy="4597857"/>
          </a:xfrm>
        </p:spPr>
        <p:txBody>
          <a:bodyPr>
            <a:noAutofit/>
          </a:bodyPr>
          <a:lstStyle/>
          <a:p>
            <a:r>
              <a:rPr lang="sv-SE" sz="4800" dirty="0">
                <a:solidFill>
                  <a:schemeClr val="accent6"/>
                </a:solidFill>
                <a:latin typeface="Bahnschrift" panose="020B0502040204020203" pitchFamily="34" charset="0"/>
              </a:rPr>
              <a:t>FRÅGOR?</a:t>
            </a:r>
          </a:p>
          <a:p>
            <a:endParaRPr lang="sv-SE" dirty="0">
              <a:solidFill>
                <a:schemeClr val="accent6"/>
              </a:solidFill>
              <a:latin typeface="Bahnschrift" panose="020B0502040204020203" pitchFamily="34" charset="0"/>
            </a:endParaRPr>
          </a:p>
          <a:p>
            <a:endParaRPr lang="sv-SE" dirty="0">
              <a:solidFill>
                <a:schemeClr val="accent6"/>
              </a:solidFill>
              <a:latin typeface="Bahnschrift" panose="020B0502040204020203" pitchFamily="34" charset="0"/>
            </a:endParaRPr>
          </a:p>
          <a:p>
            <a:endParaRPr lang="sv-SE" dirty="0">
              <a:latin typeface="Bahnschrift" panose="020B0502040204020203" pitchFamily="34" charset="0"/>
            </a:endParaRPr>
          </a:p>
          <a:p>
            <a:endParaRPr lang="sv-SE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48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EB1E-0E0C-21A1-3A42-45CCE9C0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Tränare o Lagföräldrar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81D5-0F18-3B7E-C8F0-CF07823D7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168" y="1690688"/>
            <a:ext cx="6042915" cy="4351338"/>
          </a:xfrm>
        </p:spPr>
        <p:txBody>
          <a:bodyPr/>
          <a:lstStyle/>
          <a:p>
            <a:r>
              <a:rPr lang="sv-SE" sz="3000" b="1" dirty="0"/>
              <a:t>Lagföräldrar (exkluderas Habocupen arbete)</a:t>
            </a:r>
          </a:p>
          <a:p>
            <a:pPr lvl="1"/>
            <a:r>
              <a:rPr lang="sv-SE" sz="2500" dirty="0"/>
              <a:t>Frida Haglund</a:t>
            </a:r>
          </a:p>
          <a:p>
            <a:pPr lvl="1"/>
            <a:r>
              <a:rPr lang="sv-SE" sz="2500" dirty="0"/>
              <a:t>Jill Berg</a:t>
            </a:r>
          </a:p>
          <a:p>
            <a:pPr lvl="1"/>
            <a:r>
              <a:rPr lang="sv-SE" sz="2500" dirty="0"/>
              <a:t>Emelie </a:t>
            </a:r>
            <a:r>
              <a:rPr lang="sv-SE" sz="2500" dirty="0" err="1"/>
              <a:t>Arbhede</a:t>
            </a:r>
            <a:endParaRPr lang="sv-SE" sz="2500" dirty="0"/>
          </a:p>
          <a:p>
            <a:pPr lvl="1"/>
            <a:r>
              <a:rPr lang="sv-SE" sz="2500" dirty="0"/>
              <a:t>Karin Einarsson</a:t>
            </a:r>
            <a:r>
              <a:rPr lang="sv-SE" sz="1200" b="1" dirty="0"/>
              <a:t>					</a:t>
            </a:r>
          </a:p>
          <a:p>
            <a:pPr marL="0" indent="0">
              <a:buNone/>
            </a:pPr>
            <a:endParaRPr lang="sv-SE" sz="1600" b="1" dirty="0"/>
          </a:p>
          <a:p>
            <a:pPr lvl="1"/>
            <a:endParaRPr lang="sv-SE" sz="1600" dirty="0"/>
          </a:p>
          <a:p>
            <a:pPr marL="457200" lvl="1" indent="0">
              <a:buNone/>
            </a:pPr>
            <a:endParaRPr lang="sv-SE" sz="1600" b="1" i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18F0A1-6149-70E8-FFA7-45529F678976}"/>
              </a:ext>
            </a:extLst>
          </p:cNvPr>
          <p:cNvSpPr txBox="1">
            <a:spLocks/>
          </p:cNvSpPr>
          <p:nvPr/>
        </p:nvSpPr>
        <p:spPr>
          <a:xfrm>
            <a:off x="1362392" y="1366356"/>
            <a:ext cx="59819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delle Sans" panose="0200050300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delle Sans" panose="0200050300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delle Sans" panose="0200050300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delle Sans" panose="0200050300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delle Sans" panose="0200050300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b="1" dirty="0"/>
              <a:t>					</a:t>
            </a:r>
          </a:p>
          <a:p>
            <a:r>
              <a:rPr lang="sv-SE" sz="3000" b="1" dirty="0"/>
              <a:t>Tränare</a:t>
            </a:r>
            <a:r>
              <a:rPr lang="sv-SE" sz="3000" dirty="0"/>
              <a:t> </a:t>
            </a:r>
          </a:p>
          <a:p>
            <a:pPr lvl="1"/>
            <a:r>
              <a:rPr lang="sv-SE" sz="2500" dirty="0"/>
              <a:t>Tobias Gustafsson</a:t>
            </a:r>
          </a:p>
          <a:p>
            <a:pPr lvl="1"/>
            <a:r>
              <a:rPr lang="sv-SE" sz="2500" dirty="0"/>
              <a:t>Markus Kvick (Målvaktstränare)</a:t>
            </a:r>
          </a:p>
          <a:p>
            <a:pPr lvl="1"/>
            <a:r>
              <a:rPr lang="sv-SE" sz="2500" dirty="0"/>
              <a:t>Niklas Lixenstrand</a:t>
            </a:r>
          </a:p>
          <a:p>
            <a:pPr lvl="1"/>
            <a:r>
              <a:rPr lang="sv-SE" sz="2500" dirty="0"/>
              <a:t>Christian Sjöqvist</a:t>
            </a:r>
          </a:p>
          <a:p>
            <a:pPr lvl="1"/>
            <a:r>
              <a:rPr lang="sv-SE" sz="2500" dirty="0"/>
              <a:t>Andreas Janeke</a:t>
            </a:r>
          </a:p>
          <a:p>
            <a:pPr lvl="1"/>
            <a:r>
              <a:rPr lang="sv-SE" sz="2500" dirty="0"/>
              <a:t>Joakim Svensson</a:t>
            </a:r>
          </a:p>
          <a:p>
            <a:pPr marL="457200" lvl="1" indent="0">
              <a:buNone/>
            </a:pPr>
            <a:endParaRPr lang="sv-SE" sz="1600" dirty="0"/>
          </a:p>
          <a:p>
            <a:r>
              <a:rPr lang="sv-SE" sz="3000" b="1" dirty="0"/>
              <a:t>Lagledare</a:t>
            </a:r>
          </a:p>
          <a:p>
            <a:pPr lvl="1"/>
            <a:r>
              <a:rPr lang="sv-SE" sz="2500" dirty="0"/>
              <a:t>Alexander Lonér</a:t>
            </a:r>
          </a:p>
          <a:p>
            <a:pPr lvl="1"/>
            <a:r>
              <a:rPr lang="sv-SE" sz="2500" dirty="0"/>
              <a:t>Rickard Svensson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3544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324C95-AA5B-D84F-A2A6-89FCB9F4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Bahnschrift" panose="020B0502040204020203" pitchFamily="34" charset="0"/>
              </a:rPr>
              <a:t>Träningstider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6BDD96-174E-4443-B09E-6700F8F3A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09" y="1548535"/>
            <a:ext cx="10515600" cy="4351338"/>
          </a:xfrm>
        </p:spPr>
        <p:txBody>
          <a:bodyPr>
            <a:normAutofit/>
          </a:bodyPr>
          <a:lstStyle/>
          <a:p>
            <a:pPr marL="342900" indent="-342900" hangingPunct="0">
              <a:lnSpc>
                <a:spcPct val="100000"/>
              </a:lnSpc>
              <a:spcBef>
                <a:spcPts val="0"/>
              </a:spcBef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256144" y="1771996"/>
            <a:ext cx="107290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En träning i veckan på konstgräset under April: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Torsdagar 17:00 – 18:00 Slätten IP</a:t>
            </a:r>
          </a:p>
          <a:p>
            <a:endParaRPr lang="sv-SE" sz="2400" b="1" dirty="0"/>
          </a:p>
          <a:p>
            <a:r>
              <a:rPr lang="sv-SE" sz="2400" b="1" dirty="0"/>
              <a:t>Träning på gräs börjar Torsdagen 2 maj</a:t>
            </a:r>
            <a:br>
              <a:rPr lang="sv-SE" sz="2400" b="1" dirty="0"/>
            </a:br>
            <a:endParaRPr lang="sv-SE" sz="2400" b="1" dirty="0"/>
          </a:p>
          <a:p>
            <a:r>
              <a:rPr lang="sv-SE" sz="2400" b="1" dirty="0"/>
              <a:t>Plan B (11 vs 11)</a:t>
            </a:r>
          </a:p>
          <a:p>
            <a:r>
              <a:rPr lang="sv-SE" sz="2400" dirty="0"/>
              <a:t>Tisdagar kl. 17:30 – 19:00</a:t>
            </a:r>
            <a:br>
              <a:rPr lang="sv-SE" sz="2400" dirty="0"/>
            </a:br>
            <a:r>
              <a:rPr lang="sv-SE" sz="2400" b="1" dirty="0"/>
              <a:t>Plan F (7 vs 7)</a:t>
            </a:r>
          </a:p>
          <a:p>
            <a:r>
              <a:rPr lang="sv-SE" sz="2400" dirty="0"/>
              <a:t>Torsdagar kl. 17:30 – 19:00</a:t>
            </a:r>
          </a:p>
        </p:txBody>
      </p:sp>
    </p:spTree>
    <p:extLst>
      <p:ext uri="{BB962C8B-B14F-4D97-AF65-F5344CB8AC3E}">
        <p14:creationId xmlns:p14="http://schemas.microsoft.com/office/powerpoint/2010/main" val="618378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43452"/>
            <a:ext cx="10515600" cy="1325563"/>
          </a:xfrm>
        </p:spPr>
        <p:txBody>
          <a:bodyPr/>
          <a:lstStyle/>
          <a:p>
            <a:r>
              <a:rPr lang="sv-SE" dirty="0"/>
              <a:t>PLAN B och F 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12" y="1150630"/>
            <a:ext cx="6151831" cy="4351338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15A1F96-D147-92E8-3ED5-9DE813CC7582}"/>
              </a:ext>
            </a:extLst>
          </p:cNvPr>
          <p:cNvSpPr/>
          <p:nvPr/>
        </p:nvSpPr>
        <p:spPr>
          <a:xfrm>
            <a:off x="4596384" y="2991267"/>
            <a:ext cx="701040" cy="527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A66CFD-6334-E289-3FE0-139A54B40B76}"/>
              </a:ext>
            </a:extLst>
          </p:cNvPr>
          <p:cNvSpPr/>
          <p:nvPr/>
        </p:nvSpPr>
        <p:spPr>
          <a:xfrm rot="20968744">
            <a:off x="5248656" y="3566160"/>
            <a:ext cx="627888" cy="1158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692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84F6B7E-53C8-F24D-AEA4-011F81D27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2656" y="423239"/>
            <a:ext cx="5034190" cy="4597857"/>
          </a:xfrm>
        </p:spPr>
        <p:txBody>
          <a:bodyPr>
            <a:noAutofit/>
          </a:bodyPr>
          <a:lstStyle/>
          <a:p>
            <a:endParaRPr lang="sv-SE" dirty="0">
              <a:latin typeface="Bahnschrift" panose="020B0502040204020203" pitchFamily="34" charset="0"/>
            </a:endParaRPr>
          </a:p>
          <a:p>
            <a:r>
              <a:rPr lang="sv-SE" sz="3200" dirty="0">
                <a:latin typeface="Bahnschrift" panose="020B0502040204020203" pitchFamily="34" charset="0"/>
              </a:rPr>
              <a:t>TRÄNINGSFOKUS</a:t>
            </a:r>
          </a:p>
          <a:p>
            <a:endParaRPr lang="sv-SE" dirty="0">
              <a:latin typeface="Bahnschrift" panose="020B0502040204020203" pitchFamily="34" charset="0"/>
            </a:endParaRPr>
          </a:p>
          <a:p>
            <a:r>
              <a:rPr lang="sv-SE" dirty="0">
                <a:latin typeface="Bahnschrift" panose="020B0502040204020203" pitchFamily="34" charset="0"/>
              </a:rPr>
              <a:t>Bollkontakter vid varje övning</a:t>
            </a:r>
          </a:p>
          <a:p>
            <a:r>
              <a:rPr lang="sv-SE" dirty="0">
                <a:latin typeface="Bahnschrift" panose="020B0502040204020203" pitchFamily="34" charset="0"/>
              </a:rPr>
              <a:t>Spelform 7 mot 7</a:t>
            </a:r>
          </a:p>
          <a:p>
            <a:r>
              <a:rPr lang="sv-SE" dirty="0">
                <a:latin typeface="Bahnschrift" panose="020B0502040204020203" pitchFamily="34" charset="0"/>
              </a:rPr>
              <a:t>Snabbhet i fötterna</a:t>
            </a:r>
          </a:p>
          <a:p>
            <a:r>
              <a:rPr lang="sv-SE">
                <a:latin typeface="Bahnschrift" panose="020B0502040204020203" pitchFamily="34" charset="0"/>
              </a:rPr>
              <a:t>Individanpassning </a:t>
            </a:r>
            <a:endParaRPr lang="sv-SE" dirty="0">
              <a:latin typeface="Bahnschrift" panose="020B0502040204020203" pitchFamily="34" charset="0"/>
            </a:endParaRPr>
          </a:p>
          <a:p>
            <a:r>
              <a:rPr lang="sv-SE" dirty="0">
                <a:latin typeface="Bahnschrift" panose="020B0502040204020203" pitchFamily="34" charset="0"/>
              </a:rPr>
              <a:t>Avslut/Skottövningar</a:t>
            </a:r>
          </a:p>
          <a:p>
            <a:r>
              <a:rPr lang="sv-SE" dirty="0">
                <a:latin typeface="Bahnschrift" panose="020B0502040204020203" pitchFamily="34" charset="0"/>
              </a:rPr>
              <a:t>Omställningar Anfall/Försvar</a:t>
            </a:r>
          </a:p>
          <a:p>
            <a:r>
              <a:rPr lang="sv-SE" dirty="0">
                <a:latin typeface="Bahnschrift" panose="020B0502040204020203" pitchFamily="34" charset="0"/>
              </a:rPr>
              <a:t>Styrka o rörlighetsträning</a:t>
            </a:r>
          </a:p>
          <a:p>
            <a:r>
              <a:rPr lang="sv-SE" dirty="0">
                <a:solidFill>
                  <a:srgbClr val="FF0000"/>
                </a:solidFill>
                <a:latin typeface="Bahnschrift" panose="020B0502040204020203" pitchFamily="34" charset="0"/>
              </a:rPr>
              <a:t>Fast</a:t>
            </a:r>
            <a:r>
              <a:rPr lang="sv-SE" dirty="0">
                <a:latin typeface="Bahnschrift" panose="020B0502040204020203" pitchFamily="34" charset="0"/>
              </a:rPr>
              <a:t> Målvaktsträning</a:t>
            </a:r>
          </a:p>
          <a:p>
            <a:r>
              <a:rPr lang="sv-SE" dirty="0">
                <a:latin typeface="Bahnschrift" panose="020B0502040204020203" pitchFamily="34" charset="0"/>
              </a:rPr>
              <a:t>Knäkontroll</a:t>
            </a:r>
          </a:p>
          <a:p>
            <a:r>
              <a:rPr lang="sv-SE" dirty="0">
                <a:latin typeface="Bahnschrift" panose="020B0502040204020203" pitchFamily="34" charset="0"/>
              </a:rPr>
              <a:t>Matchspel</a:t>
            </a:r>
          </a:p>
          <a:p>
            <a:endParaRPr lang="sv-SE" dirty="0">
              <a:latin typeface="Bahnschrift" panose="020B0502040204020203" pitchFamily="34" charset="0"/>
            </a:endParaRPr>
          </a:p>
          <a:p>
            <a:r>
              <a:rPr lang="sv-SE" sz="2500" b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Närvaro</a:t>
            </a:r>
            <a:r>
              <a:rPr lang="sv-SE" sz="2500" b="1" dirty="0">
                <a:latin typeface="Bahnschrift" panose="020B0502040204020203" pitchFamily="34" charset="0"/>
              </a:rPr>
              <a:t> </a:t>
            </a:r>
            <a:r>
              <a:rPr lang="sv-SE" sz="2500" b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för matchspel</a:t>
            </a:r>
          </a:p>
          <a:p>
            <a:endParaRPr lang="sv-S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66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84F6B7E-53C8-F24D-AEA4-011F81D27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8437" y="1615655"/>
            <a:ext cx="5034190" cy="4597857"/>
          </a:xfrm>
        </p:spPr>
        <p:txBody>
          <a:bodyPr>
            <a:noAutofit/>
          </a:bodyPr>
          <a:lstStyle/>
          <a:p>
            <a:endParaRPr lang="sv-SE" dirty="0">
              <a:latin typeface="Bahnschrift" panose="020B0502040204020203" pitchFamily="34" charset="0"/>
            </a:endParaRPr>
          </a:p>
          <a:p>
            <a:r>
              <a:rPr lang="sv-SE" dirty="0">
                <a:latin typeface="Bahnschrift" panose="020B0502040204020203" pitchFamily="34" charset="0"/>
              </a:rPr>
              <a:t>FÖRÄLDRAFOKUS</a:t>
            </a:r>
          </a:p>
          <a:p>
            <a:endParaRPr lang="sv-SE" dirty="0">
              <a:latin typeface="Bahnschrift" panose="020B0502040204020203" pitchFamily="34" charset="0"/>
            </a:endParaRPr>
          </a:p>
          <a:p>
            <a:r>
              <a:rPr lang="sv-SE" dirty="0">
                <a:latin typeface="Bahnschrift" panose="020B0502040204020203" pitchFamily="34" charset="0"/>
              </a:rPr>
              <a:t>Låt oss ledare coacha</a:t>
            </a:r>
          </a:p>
          <a:p>
            <a:r>
              <a:rPr lang="sv-SE" dirty="0">
                <a:latin typeface="Bahnschrift" panose="020B0502040204020203" pitchFamily="34" charset="0"/>
              </a:rPr>
              <a:t>Ge positiv feedback tillbaka emot domare, spelare. </a:t>
            </a:r>
          </a:p>
          <a:p>
            <a:endParaRPr lang="sv-SE" dirty="0">
              <a:latin typeface="Bahnschrift" panose="020B0502040204020203" pitchFamily="34" charset="0"/>
            </a:endParaRPr>
          </a:p>
          <a:p>
            <a:endParaRPr lang="sv-SE" dirty="0">
              <a:latin typeface="Bahnschrift" panose="020B0502040204020203" pitchFamily="34" charset="0"/>
            </a:endParaRPr>
          </a:p>
          <a:p>
            <a:endParaRPr lang="sv-S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7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D698C4-A9F7-DDCC-11A8-4EB0B8B89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9593" y="307994"/>
            <a:ext cx="6119057" cy="6435706"/>
          </a:xfrm>
        </p:spPr>
        <p:txBody>
          <a:bodyPr>
            <a:normAutofit fontScale="77500" lnSpcReduction="20000"/>
          </a:bodyPr>
          <a:lstStyle/>
          <a:p>
            <a:r>
              <a:rPr lang="sv-SE" sz="2800" b="1" dirty="0">
                <a:solidFill>
                  <a:srgbClr val="00B050"/>
                </a:solidFill>
              </a:rPr>
              <a:t>Grönt Kort</a:t>
            </a:r>
            <a:br>
              <a:rPr lang="sv-SE" dirty="0">
                <a:solidFill>
                  <a:srgbClr val="00B050"/>
                </a:solidFill>
              </a:rPr>
            </a:br>
            <a:br>
              <a:rPr lang="sv-SE" dirty="0">
                <a:solidFill>
                  <a:srgbClr val="00B050"/>
                </a:solidFill>
              </a:rPr>
            </a:br>
            <a: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  <a:t>Grönt Kort är en satsning för att uppmuntra till fair play i barn- och ungdomsfotbollen. Kortet delas ut av respektive motståndarlags ledare till </a:t>
            </a:r>
            <a:r>
              <a:rPr lang="sv-SE" b="0" i="0" dirty="0">
                <a:solidFill>
                  <a:schemeClr val="accent3">
                    <a:lumMod val="75000"/>
                  </a:schemeClr>
                </a:solidFill>
                <a:effectLst/>
                <a:latin typeface="StagSans"/>
              </a:rPr>
              <a:t>en spelare </a:t>
            </a:r>
            <a: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  <a:t>i vardera lag som utmärkt sig på ett schysst sätt. </a:t>
            </a:r>
            <a:b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</a:br>
            <a:b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</a:br>
            <a: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  <a:t>Majoriteten av alla spelare är schyssta, men den som får ett Grönt kort har utmärkt sig lite extra. Grönt kort delas ut efter alla seriematcher i åldrarna 8-14 år.</a:t>
            </a:r>
          </a:p>
          <a:p>
            <a:endParaRPr lang="sv-SE" b="1" dirty="0">
              <a:solidFill>
                <a:schemeClr val="accent5"/>
              </a:solidFill>
              <a:latin typeface="Stag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accent3">
                    <a:lumMod val="75000"/>
                  </a:schemeClr>
                </a:solidFill>
                <a:latin typeface="StagSans"/>
              </a:rPr>
              <a:t>En förälder per match / tillfälle </a:t>
            </a:r>
            <a:endParaRPr lang="sv-SE" b="1" i="0" dirty="0">
              <a:solidFill>
                <a:schemeClr val="accent3">
                  <a:lumMod val="75000"/>
                </a:schemeClr>
              </a:solidFill>
              <a:effectLst/>
              <a:latin typeface="StagSans"/>
            </a:endParaRPr>
          </a:p>
          <a:p>
            <a:endParaRPr lang="sv-SE" dirty="0">
              <a:solidFill>
                <a:schemeClr val="accent5"/>
              </a:solidFill>
              <a:latin typeface="StagSans"/>
            </a:endParaRPr>
          </a:p>
          <a:p>
            <a:pPr algn="l"/>
            <a:r>
              <a:rPr lang="sv-SE" b="1" i="0" dirty="0">
                <a:solidFill>
                  <a:schemeClr val="accent3">
                    <a:lumMod val="75000"/>
                  </a:schemeClr>
                </a:solidFill>
                <a:effectLst/>
                <a:latin typeface="StagSans"/>
              </a:rPr>
              <a:t>Hjälper skadad med- eller motspelare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  <a:t>Sparkar ut bollen om någon ligger skadad.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  <a:t>Går fram och ser efter hur en skadad spelare mår.</a:t>
            </a:r>
          </a:p>
          <a:p>
            <a:pPr algn="l"/>
            <a:r>
              <a:rPr lang="sv-SE" b="1" i="0" dirty="0">
                <a:solidFill>
                  <a:schemeClr val="accent3">
                    <a:lumMod val="75000"/>
                  </a:schemeClr>
                </a:solidFill>
                <a:effectLst/>
                <a:latin typeface="StagSans"/>
              </a:rPr>
              <a:t>Visar respekt för alla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  <a:t>Ber om ursäkt om man råkar sparka på någon.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  <a:t>Hälsar på motspelare och domare innan och efter match.</a:t>
            </a:r>
          </a:p>
          <a:p>
            <a:pPr algn="l"/>
            <a:r>
              <a:rPr lang="sv-SE" b="1" i="0" dirty="0">
                <a:solidFill>
                  <a:schemeClr val="accent3">
                    <a:lumMod val="75000"/>
                  </a:schemeClr>
                </a:solidFill>
                <a:effectLst/>
                <a:latin typeface="StagSans"/>
              </a:rPr>
              <a:t>Hjälper domaren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  <a:t>Försöker inte påverka domarens beslut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  <a:t>Gnäller eller klagar inte på domslut</a:t>
            </a:r>
          </a:p>
          <a:p>
            <a:pPr algn="l"/>
            <a:r>
              <a:rPr lang="sv-SE" b="1" i="0" dirty="0">
                <a:solidFill>
                  <a:schemeClr val="accent3">
                    <a:lumMod val="75000"/>
                  </a:schemeClr>
                </a:solidFill>
                <a:effectLst/>
                <a:latin typeface="StagSans"/>
              </a:rPr>
              <a:t>Har en positiv attityd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  <a:t>Peppar medspelare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chemeClr val="accent5"/>
                </a:solidFill>
                <a:effectLst/>
                <a:latin typeface="StagSans"/>
              </a:rPr>
              <a:t>Använder ett vårdat språk</a:t>
            </a:r>
          </a:p>
          <a:p>
            <a:endParaRPr lang="sv-SE" dirty="0">
              <a:solidFill>
                <a:schemeClr val="accent5"/>
              </a:solidFill>
            </a:endParaRPr>
          </a:p>
        </p:txBody>
      </p:sp>
      <p:pic>
        <p:nvPicPr>
          <p:cNvPr id="1028" name="Picture 4" descr="Grönt Kort för Fair Play - Stockholm">
            <a:extLst>
              <a:ext uri="{FF2B5EF4-FFF2-40B4-BE49-F238E27FC236}">
                <a16:creationId xmlns:a16="http://schemas.microsoft.com/office/drawing/2014/main" id="{FF0BC9F8-6209-142C-3415-AF19E713F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12264"/>
          <a:stretch/>
        </p:blipFill>
        <p:spPr bwMode="auto">
          <a:xfrm>
            <a:off x="391882" y="903605"/>
            <a:ext cx="5180315" cy="39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C93C520-32D6-E0EA-65E0-8CA987C56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28" y="4521285"/>
            <a:ext cx="3433011" cy="19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865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84F6B7E-53C8-F24D-AEA4-011F81D27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5780" y="725748"/>
            <a:ext cx="5034190" cy="4597857"/>
          </a:xfrm>
        </p:spPr>
        <p:txBody>
          <a:bodyPr>
            <a:noAutofit/>
          </a:bodyPr>
          <a:lstStyle/>
          <a:p>
            <a:endParaRPr lang="sv-SE" dirty="0">
              <a:latin typeface="Bahnschrift" panose="020B0502040204020203" pitchFamily="34" charset="0"/>
            </a:endParaRPr>
          </a:p>
          <a:p>
            <a:r>
              <a:rPr lang="sv-SE" sz="3200" dirty="0">
                <a:latin typeface="Bahnschrift" panose="020B0502040204020203" pitchFamily="34" charset="0"/>
              </a:rPr>
              <a:t>SERIESPEL</a:t>
            </a:r>
          </a:p>
          <a:p>
            <a:endParaRPr lang="sv-SE" dirty="0">
              <a:latin typeface="Bahnschrift" panose="020B0502040204020203" pitchFamily="34" charset="0"/>
            </a:endParaRPr>
          </a:p>
          <a:p>
            <a:r>
              <a:rPr lang="sv-SE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4</a:t>
            </a:r>
            <a:r>
              <a:rPr lang="sv-SE" dirty="0">
                <a:latin typeface="Bahnschrift" panose="020B0502040204020203" pitchFamily="34" charset="0"/>
              </a:rPr>
              <a:t> lag</a:t>
            </a:r>
          </a:p>
          <a:p>
            <a:r>
              <a:rPr lang="sv-SE" dirty="0">
                <a:latin typeface="Bahnschrift" panose="020B0502040204020203" pitchFamily="34" charset="0"/>
              </a:rPr>
              <a:t>2 olika nivåer</a:t>
            </a:r>
          </a:p>
          <a:p>
            <a:r>
              <a:rPr lang="sv-SE" dirty="0">
                <a:latin typeface="Bahnschrift" panose="020B0502040204020203" pitchFamily="34" charset="0"/>
              </a:rPr>
              <a:t>Smålands Fotbollsförbund</a:t>
            </a:r>
          </a:p>
          <a:p>
            <a:r>
              <a:rPr lang="sv-SE" dirty="0">
                <a:latin typeface="Bahnschrift" panose="020B0502040204020203" pitchFamily="34" charset="0"/>
              </a:rPr>
              <a:t>P2013</a:t>
            </a:r>
          </a:p>
          <a:p>
            <a:r>
              <a:rPr lang="sv-SE" dirty="0">
                <a:latin typeface="Bahnschrift" panose="020B0502040204020203" pitchFamily="34" charset="0"/>
              </a:rPr>
              <a:t>Börjar</a:t>
            </a:r>
            <a:r>
              <a:rPr lang="sv-SE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 28</a:t>
            </a:r>
            <a:r>
              <a:rPr lang="sv-SE" dirty="0">
                <a:latin typeface="Bahnschrift" panose="020B0502040204020203" pitchFamily="34" charset="0"/>
              </a:rPr>
              <a:t>e April </a:t>
            </a:r>
          </a:p>
          <a:p>
            <a:r>
              <a:rPr lang="sv-SE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</a:rPr>
              <a:t>Spela lika mycket!</a:t>
            </a:r>
          </a:p>
          <a:p>
            <a:r>
              <a:rPr lang="sv-SE" dirty="0">
                <a:solidFill>
                  <a:schemeClr val="accent5"/>
                </a:solidFill>
                <a:latin typeface="Bahnschrift" panose="020B0502040204020203" pitchFamily="34" charset="0"/>
              </a:rPr>
              <a:t>Tvätt schema</a:t>
            </a:r>
          </a:p>
          <a:p>
            <a:endParaRPr lang="sv-S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5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ED6BC46-DE7E-B3E2-86A0-E48E1578E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87" y="1690688"/>
            <a:ext cx="5276060" cy="4111633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460454B-2440-6FA2-0EC4-9189354A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45" y="200121"/>
            <a:ext cx="10515600" cy="1325563"/>
          </a:xfrm>
        </p:spPr>
        <p:txBody>
          <a:bodyPr/>
          <a:lstStyle/>
          <a:p>
            <a:r>
              <a:rPr lang="sv-SE" dirty="0"/>
              <a:t>Seriespel!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0FA076-901E-D20A-C21D-5B586773A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647" y="1690689"/>
            <a:ext cx="3141961" cy="719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8D66EF-D61D-01C9-1DFB-2EF0AE9F0E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20"/>
          <a:stretch/>
        </p:blipFill>
        <p:spPr>
          <a:xfrm>
            <a:off x="5362647" y="2559790"/>
            <a:ext cx="3019425" cy="2752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B6C068-F9E5-FC0C-9FBC-AF9012BB3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548" y="1648830"/>
            <a:ext cx="2945516" cy="7796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F8D140-6281-9695-0555-9D91796A0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7088" y="2468477"/>
            <a:ext cx="24955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90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Habo I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3C61"/>
      </a:accent1>
      <a:accent2>
        <a:srgbClr val="005D9C"/>
      </a:accent2>
      <a:accent3>
        <a:srgbClr val="D2B267"/>
      </a:accent3>
      <a:accent4>
        <a:srgbClr val="FFFFFF"/>
      </a:accent4>
      <a:accent5>
        <a:srgbClr val="FFFFFF"/>
      </a:accent5>
      <a:accent6>
        <a:srgbClr val="FFFFFF"/>
      </a:accent6>
      <a:hlink>
        <a:srgbClr val="103C61"/>
      </a:hlink>
      <a:folHlink>
        <a:srgbClr val="005D9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boif.potx" id="{3C347902-1F77-47F8-BE3D-5155FA2CF097}" vid="{3A6BFA23-A926-48BA-A14B-5C5522477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1240</TotalTime>
  <Words>659</Words>
  <Application>Microsoft Office PowerPoint</Application>
  <PresentationFormat>Widescreen</PresentationFormat>
  <Paragraphs>146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Adelle Sans</vt:lpstr>
      <vt:lpstr>StagSans</vt:lpstr>
      <vt:lpstr>Arial</vt:lpstr>
      <vt:lpstr>Bahnschrift</vt:lpstr>
      <vt:lpstr>Calibri</vt:lpstr>
      <vt:lpstr>Office-tema</vt:lpstr>
      <vt:lpstr>Föräldramöte 18/3  Habo IF P13</vt:lpstr>
      <vt:lpstr>Tränare o Lagföräldrar</vt:lpstr>
      <vt:lpstr>Träningstider</vt:lpstr>
      <vt:lpstr>PLAN B och F </vt:lpstr>
      <vt:lpstr>PowerPoint Presentation</vt:lpstr>
      <vt:lpstr>PowerPoint Presentation</vt:lpstr>
      <vt:lpstr>PowerPoint Presentation</vt:lpstr>
      <vt:lpstr>PowerPoint Presentation</vt:lpstr>
      <vt:lpstr>Seriespel!</vt:lpstr>
      <vt:lpstr>Seriespel!</vt:lpstr>
      <vt:lpstr>Habo IF P13:s Värdegrund</vt:lpstr>
      <vt:lpstr>MEDLEMSAVGIFTER 2024 </vt:lpstr>
      <vt:lpstr>PowerPoint Presentation</vt:lpstr>
      <vt:lpstr>GIFFCUPEN 2024</vt:lpstr>
      <vt:lpstr>Habocupen 2024!</vt:lpstr>
      <vt:lpstr>Lagets uppdrag 2024 – Lagföräldrar har ordet!</vt:lpstr>
      <vt:lpstr>Lagkassan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Habo IF</dc:creator>
  <cp:lastModifiedBy>Alexander Lonér</cp:lastModifiedBy>
  <cp:revision>24</cp:revision>
  <dcterms:created xsi:type="dcterms:W3CDTF">2021-04-16T14:43:40Z</dcterms:created>
  <dcterms:modified xsi:type="dcterms:W3CDTF">2024-03-28T08:38:19Z</dcterms:modified>
</cp:coreProperties>
</file>