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9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87AFD-7A1A-493C-BD7E-F91128D8E4E3}" v="1" dt="2024-03-10T14:50:11.927"/>
    <p1510:client id="{D1E3E9E7-8578-45E1-99DB-C9E9BFFA1B22}" v="721" dt="2024-03-10T14:48:00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0C76CCB-F386-7E4D-9346-3A1A74747F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Adelle Sans"/>
              </a:rPr>
              <a:t>2024-03-11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>
                <a:latin typeface="Adelle Sans"/>
              </a:rPr>
              <a:t>Övriga</a:t>
            </a:r>
            <a:r>
              <a:rPr lang="en-GB" dirty="0">
                <a:latin typeface="Adelle Sans"/>
              </a:rPr>
              <a:t> </a:t>
            </a:r>
            <a:r>
              <a:rPr lang="en-GB" dirty="0" err="1">
                <a:latin typeface="Adelle Sans"/>
              </a:rPr>
              <a:t>frågor</a:t>
            </a:r>
            <a:r>
              <a:rPr lang="en-GB" dirty="0">
                <a:latin typeface="Adelle Sans"/>
              </a:rPr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4103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3067E229-3142-4D07-8A65-50740DEA40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/>
              <a:t>Habo IFs vision:</a:t>
            </a:r>
          </a:p>
          <a:p>
            <a:r>
              <a:rPr lang="en-GB" u="sng" dirty="0">
                <a:latin typeface="Adelle Sans"/>
              </a:rPr>
              <a:t>”</a:t>
            </a:r>
            <a:r>
              <a:rPr lang="en-GB" u="sng" err="1">
                <a:latin typeface="Adelle Sans"/>
              </a:rPr>
              <a:t>Så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många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som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möjligt</a:t>
            </a:r>
            <a:r>
              <a:rPr lang="en-GB" u="sng" dirty="0">
                <a:latin typeface="Adelle Sans"/>
              </a:rPr>
              <a:t>, </a:t>
            </a:r>
            <a:r>
              <a:rPr lang="en-GB" u="sng" err="1">
                <a:latin typeface="Adelle Sans"/>
              </a:rPr>
              <a:t>Så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länge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som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möjligt</a:t>
            </a:r>
            <a:r>
              <a:rPr lang="en-GB" u="sng" dirty="0">
                <a:latin typeface="Adelle Sans"/>
              </a:rPr>
              <a:t>, </a:t>
            </a:r>
            <a:r>
              <a:rPr lang="en-GB" u="sng" err="1">
                <a:latin typeface="Adelle Sans"/>
              </a:rPr>
              <a:t>Så</a:t>
            </a:r>
            <a:r>
              <a:rPr lang="en-GB" u="sng" dirty="0">
                <a:latin typeface="Adelle Sans"/>
              </a:rPr>
              <a:t> bra </a:t>
            </a:r>
            <a:r>
              <a:rPr lang="en-GB" u="sng" err="1">
                <a:latin typeface="Adelle Sans"/>
              </a:rPr>
              <a:t>som</a:t>
            </a:r>
            <a:r>
              <a:rPr lang="en-GB" u="sng" dirty="0">
                <a:latin typeface="Adelle Sans"/>
              </a:rPr>
              <a:t> </a:t>
            </a:r>
            <a:r>
              <a:rPr lang="en-GB" u="sng" err="1">
                <a:latin typeface="Adelle Sans"/>
              </a:rPr>
              <a:t>möjligt</a:t>
            </a:r>
            <a:r>
              <a:rPr lang="en-GB" u="sng" dirty="0">
                <a:latin typeface="Adelle Sans"/>
              </a:rPr>
              <a:t>”</a:t>
            </a:r>
          </a:p>
          <a:p>
            <a:endParaRPr lang="en-GB" u="sng" dirty="0">
              <a:latin typeface="Adelle Sans"/>
            </a:endParaRPr>
          </a:p>
          <a:p>
            <a:endParaRPr lang="en-GB" dirty="0">
              <a:latin typeface="Adelle Sans"/>
            </a:endParaRPr>
          </a:p>
        </p:txBody>
      </p:sp>
    </p:spTree>
    <p:extLst>
      <p:ext uri="{BB962C8B-B14F-4D97-AF65-F5344CB8AC3E}">
        <p14:creationId xmlns:p14="http://schemas.microsoft.com/office/powerpoint/2010/main" val="28644970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E8201B-23A7-4D22-8D25-34BF3ED4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92" y="244642"/>
            <a:ext cx="6735929" cy="734377"/>
          </a:xfrm>
        </p:spPr>
        <p:txBody>
          <a:bodyPr/>
          <a:lstStyle/>
          <a:p>
            <a:pPr algn="l"/>
            <a:r>
              <a:rPr lang="en-GB" dirty="0"/>
              <a:t>Agenda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7B62E60-F64D-419E-A655-E680161FF155}"/>
              </a:ext>
            </a:extLst>
          </p:cNvPr>
          <p:cNvSpPr txBox="1"/>
          <p:nvPr/>
        </p:nvSpPr>
        <p:spPr>
          <a:xfrm>
            <a:off x="491690" y="1482291"/>
            <a:ext cx="521282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Niklas Bohman/Linda Richter </a:t>
            </a:r>
            <a:r>
              <a:rPr lang="en-GB" dirty="0" err="1"/>
              <a:t>informerar</a:t>
            </a:r>
            <a:endParaRPr lang="en-GB" dirty="0" err="1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Truppen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Träning</a:t>
            </a:r>
            <a:r>
              <a:rPr lang="en-GB" dirty="0"/>
              <a:t>/matcher/cup</a:t>
            </a:r>
            <a:endParaRPr lang="en-GB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Tränarstruktur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Lagföräldrar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Mål</a:t>
            </a:r>
            <a:r>
              <a:rPr lang="en-GB" dirty="0"/>
              <a:t> för </a:t>
            </a:r>
            <a:r>
              <a:rPr lang="en-GB" dirty="0" err="1"/>
              <a:t>säsongen</a:t>
            </a:r>
            <a:r>
              <a:rPr lang="en-GB" dirty="0"/>
              <a:t>/ </a:t>
            </a:r>
            <a:r>
              <a:rPr lang="en-GB" dirty="0" err="1"/>
              <a:t>lagregler</a:t>
            </a:r>
            <a:endParaRPr lang="en-GB" dirty="0" err="1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err="1"/>
              <a:t>Övriga</a:t>
            </a:r>
            <a:r>
              <a:rPr lang="en-GB" dirty="0"/>
              <a:t> </a:t>
            </a:r>
            <a:r>
              <a:rPr lang="en-GB" err="1"/>
              <a:t>frågor</a:t>
            </a:r>
            <a:r>
              <a:rPr lang="en-GB" dirty="0"/>
              <a:t> </a:t>
            </a:r>
            <a:r>
              <a:rPr lang="en-GB" err="1"/>
              <a:t>från</a:t>
            </a:r>
            <a:r>
              <a:rPr lang="en-GB" dirty="0"/>
              <a:t> </a:t>
            </a:r>
            <a:r>
              <a:rPr lang="en-GB" err="1"/>
              <a:t>föräldrar</a:t>
            </a:r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9467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Truppen</a:t>
            </a:r>
            <a:endParaRPr lang="en-GB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9" y="2140694"/>
            <a:ext cx="648460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/>
              <a:t>46 </a:t>
            </a:r>
            <a:r>
              <a:rPr lang="en-GB" sz="2400" dirty="0" err="1"/>
              <a:t>spelare</a:t>
            </a:r>
            <a:r>
              <a:rPr lang="en-GB" sz="2400" dirty="0"/>
              <a:t> </a:t>
            </a:r>
            <a:r>
              <a:rPr lang="en-GB" sz="2400" dirty="0" err="1"/>
              <a:t>på</a:t>
            </a:r>
            <a:r>
              <a:rPr lang="en-GB" sz="2400" dirty="0"/>
              <a:t> laget.se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400" dirty="0"/>
              <a:t>Laget.se – </a:t>
            </a:r>
            <a:r>
              <a:rPr lang="en-GB" sz="2400" dirty="0" err="1"/>
              <a:t>anmälningar</a:t>
            </a:r>
            <a:endParaRPr lang="en-GB" sz="2400" dirty="0" err="1">
              <a:cs typeface="Calibri" panose="020F0502020204030204"/>
            </a:endParaRPr>
          </a:p>
          <a:p>
            <a:endParaRPr lang="en-GB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3851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Träning</a:t>
            </a:r>
            <a:endParaRPr lang="en-GB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8" y="2140694"/>
            <a:ext cx="9739531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 err="1"/>
              <a:t>Onsdagar</a:t>
            </a:r>
            <a:r>
              <a:rPr lang="en-GB" sz="2400" dirty="0"/>
              <a:t> </a:t>
            </a:r>
            <a:r>
              <a:rPr lang="en-GB" sz="2400" dirty="0" err="1"/>
              <a:t>och</a:t>
            </a:r>
            <a:r>
              <a:rPr lang="en-GB" sz="2400" dirty="0"/>
              <a:t> </a:t>
            </a:r>
            <a:r>
              <a:rPr lang="en-GB" sz="2400" dirty="0" err="1"/>
              <a:t>Fredagar</a:t>
            </a:r>
            <a:r>
              <a:rPr lang="en-GB" sz="2400" dirty="0"/>
              <a:t> 17:15-18:15 5v5 /plan G </a:t>
            </a:r>
            <a:endParaRPr lang="en-GB" sz="2400" dirty="0">
              <a:ea typeface="Calibri"/>
              <a:cs typeface="Calibri"/>
            </a:endParaRPr>
          </a:p>
          <a:p>
            <a:pPr marL="342900" indent="-342900">
              <a:buAutoNum type="alphaLcParenR"/>
            </a:pPr>
            <a:r>
              <a:rPr lang="en-GB" sz="2400" dirty="0">
                <a:cs typeface="Calibri"/>
              </a:rPr>
              <a:t>Benskydd </a:t>
            </a:r>
            <a:r>
              <a:rPr lang="en-GB" sz="2400" dirty="0" err="1">
                <a:cs typeface="Calibri"/>
              </a:rPr>
              <a:t>samt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vattenflaska</a:t>
            </a:r>
            <a:endParaRPr lang="en-GB" sz="2400" dirty="0" err="1"/>
          </a:p>
          <a:p>
            <a:pPr marL="342900" indent="-342900">
              <a:buFont typeface="+mj-lt"/>
              <a:buAutoNum type="alphaLcParenR"/>
            </a:pPr>
            <a:r>
              <a:rPr lang="en-GB" sz="2400" dirty="0" err="1"/>
              <a:t>Faddrar</a:t>
            </a:r>
            <a:r>
              <a:rPr lang="en-GB" sz="2400" dirty="0"/>
              <a:t> </a:t>
            </a:r>
            <a:r>
              <a:rPr lang="en-GB" sz="2400" dirty="0" err="1"/>
              <a:t>Damlag</a:t>
            </a:r>
            <a:endParaRPr lang="en-GB" sz="2400" dirty="0" err="1">
              <a:ea typeface="Calibri"/>
              <a:cs typeface="Calibri"/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sz="2400" dirty="0" err="1"/>
              <a:t>Spelform</a:t>
            </a:r>
            <a:r>
              <a:rPr lang="en-GB" sz="2400" dirty="0"/>
              <a:t> 5 mot 5</a:t>
            </a:r>
            <a:endParaRPr lang="en-GB" sz="2400" dirty="0">
              <a:cs typeface="Calibri"/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sz="2400" dirty="0">
                <a:ea typeface="Calibri" panose="020F0502020204030204"/>
                <a:cs typeface="Calibri" panose="020F0502020204030204"/>
              </a:rPr>
              <a:t>Positioner, </a:t>
            </a:r>
            <a:r>
              <a:rPr lang="en-GB" sz="2400" dirty="0" err="1">
                <a:ea typeface="Calibri" panose="020F0502020204030204"/>
                <a:cs typeface="Calibri" panose="020F0502020204030204"/>
              </a:rPr>
              <a:t>anfall</a:t>
            </a:r>
            <a:r>
              <a:rPr lang="en-GB" sz="2400" dirty="0">
                <a:ea typeface="Calibri" panose="020F0502020204030204"/>
                <a:cs typeface="Calibri" panose="020F0502020204030204"/>
              </a:rPr>
              <a:t> ,</a:t>
            </a:r>
            <a:r>
              <a:rPr lang="en-GB" sz="2400" dirty="0" err="1">
                <a:ea typeface="Calibri" panose="020F0502020204030204"/>
                <a:cs typeface="Calibri" panose="020F0502020204030204"/>
              </a:rPr>
              <a:t>försvar</a:t>
            </a:r>
            <a:r>
              <a:rPr lang="en-GB" sz="2400" dirty="0">
                <a:ea typeface="Calibri" panose="020F0502020204030204"/>
                <a:cs typeface="Calibri" panose="020F0502020204030204"/>
              </a:rPr>
              <a:t> </a:t>
            </a:r>
            <a:r>
              <a:rPr lang="en-GB" sz="2400" dirty="0" err="1">
                <a:ea typeface="Calibri" panose="020F0502020204030204"/>
                <a:cs typeface="Calibri" panose="020F0502020204030204"/>
              </a:rPr>
              <a:t>och</a:t>
            </a:r>
            <a:r>
              <a:rPr lang="en-GB" sz="2400" dirty="0">
                <a:ea typeface="Calibri" panose="020F0502020204030204"/>
                <a:cs typeface="Calibri" panose="020F0502020204030204"/>
              </a:rPr>
              <a:t> </a:t>
            </a:r>
            <a:r>
              <a:rPr lang="en-GB" sz="2400" dirty="0" err="1">
                <a:ea typeface="Calibri" panose="020F0502020204030204"/>
                <a:cs typeface="Calibri" panose="020F0502020204030204"/>
              </a:rPr>
              <a:t>spela</a:t>
            </a:r>
            <a:r>
              <a:rPr lang="en-GB" sz="2400" dirty="0">
                <a:ea typeface="Calibri" panose="020F0502020204030204"/>
                <a:cs typeface="Calibri" panose="020F0502020204030204"/>
              </a:rPr>
              <a:t> </a:t>
            </a:r>
            <a:r>
              <a:rPr lang="en-GB" sz="2400" dirty="0" err="1">
                <a:ea typeface="Calibri" panose="020F0502020204030204"/>
                <a:cs typeface="Calibri" panose="020F0502020204030204"/>
              </a:rPr>
              <a:t>målvakt</a:t>
            </a:r>
            <a:endParaRPr lang="en-GB" sz="2400" dirty="0">
              <a:ea typeface="Calibri" panose="020F0502020204030204"/>
              <a:cs typeface="Calibri" panose="020F0502020204030204"/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sz="2400" dirty="0"/>
              <a:t>Lika </a:t>
            </a:r>
            <a:r>
              <a:rPr lang="en-GB" sz="2400" dirty="0" err="1"/>
              <a:t>speltid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173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Cuper</a:t>
            </a:r>
            <a:r>
              <a:rPr lang="en-GB" dirty="0"/>
              <a:t>/Matcher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8" y="2140694"/>
            <a:ext cx="6618825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 err="1">
                <a:ea typeface="Calibri"/>
                <a:cs typeface="Calibri" panose="020F0502020204030204"/>
              </a:rPr>
              <a:t>Poolspel</a:t>
            </a:r>
            <a:r>
              <a:rPr lang="en-GB" sz="2400" dirty="0">
                <a:ea typeface="Calibri"/>
                <a:cs typeface="Calibri" panose="020F0502020204030204"/>
              </a:rPr>
              <a:t> med </a:t>
            </a:r>
            <a:r>
              <a:rPr lang="en-GB" sz="2400" dirty="0" err="1">
                <a:ea typeface="Calibri"/>
                <a:cs typeface="Calibri" panose="020F0502020204030204"/>
              </a:rPr>
              <a:t>Månsarp</a:t>
            </a:r>
            <a:r>
              <a:rPr lang="en-GB" sz="2400" dirty="0">
                <a:ea typeface="Calibri"/>
                <a:cs typeface="Calibri" panose="020F0502020204030204"/>
              </a:rPr>
              <a:t>/Taberg/Norrahammar/</a:t>
            </a:r>
            <a:r>
              <a:rPr lang="en-GB" sz="2400" dirty="0" err="1">
                <a:ea typeface="Calibri"/>
                <a:cs typeface="Calibri" panose="020F0502020204030204"/>
              </a:rPr>
              <a:t>Hovslätt</a:t>
            </a:r>
            <a:r>
              <a:rPr lang="en-GB" sz="2400" dirty="0">
                <a:ea typeface="Calibri"/>
                <a:cs typeface="Calibri" panose="020F0502020204030204"/>
              </a:rPr>
              <a:t> 4 </a:t>
            </a:r>
            <a:r>
              <a:rPr lang="en-GB" sz="2400" dirty="0" err="1">
                <a:ea typeface="Calibri"/>
                <a:cs typeface="Calibri" panose="020F0502020204030204"/>
              </a:rPr>
              <a:t>tillfällen</a:t>
            </a:r>
            <a:endParaRPr lang="en-GB" sz="2400">
              <a:ea typeface="Calibri"/>
              <a:cs typeface="Calibri" panose="020F0502020204030204"/>
            </a:endParaRPr>
          </a:p>
          <a:p>
            <a:pPr marL="342900" indent="-342900">
              <a:buFont typeface="Calibri Light" panose="020F0302020204030204"/>
              <a:buAutoNum type="alphaLcParenR"/>
            </a:pPr>
            <a:r>
              <a:rPr lang="en-GB" sz="2400" dirty="0" err="1"/>
              <a:t>Poolspel</a:t>
            </a:r>
            <a:r>
              <a:rPr lang="en-GB" sz="2400" dirty="0"/>
              <a:t> </a:t>
            </a:r>
            <a:r>
              <a:rPr lang="en-GB" sz="2400" dirty="0" err="1"/>
              <a:t>på</a:t>
            </a:r>
            <a:r>
              <a:rPr lang="en-GB" sz="2400" dirty="0"/>
              <a:t> </a:t>
            </a:r>
            <a:r>
              <a:rPr lang="en-GB" sz="2400" dirty="0" err="1"/>
              <a:t>slätten</a:t>
            </a:r>
            <a:r>
              <a:rPr lang="en-GB" sz="2400" dirty="0"/>
              <a:t> 3 </a:t>
            </a:r>
            <a:r>
              <a:rPr lang="en-GB" sz="2400" dirty="0" err="1"/>
              <a:t>tillfällen</a:t>
            </a:r>
            <a:r>
              <a:rPr lang="en-GB" sz="2400" dirty="0"/>
              <a:t> </a:t>
            </a:r>
            <a:r>
              <a:rPr lang="en-GB" sz="2400" dirty="0" err="1"/>
              <a:t>Hallby</a:t>
            </a:r>
            <a:r>
              <a:rPr lang="en-GB" sz="2400" dirty="0"/>
              <a:t>/</a:t>
            </a:r>
            <a:r>
              <a:rPr lang="en-GB" sz="2400" dirty="0" err="1"/>
              <a:t>Bankeryd</a:t>
            </a:r>
            <a:r>
              <a:rPr lang="en-GB" sz="2400" dirty="0"/>
              <a:t>/</a:t>
            </a:r>
            <a:r>
              <a:rPr lang="en-GB" sz="2400" dirty="0" err="1"/>
              <a:t>Mullsjö</a:t>
            </a:r>
            <a:endParaRPr lang="en-GB" sz="2400" dirty="0">
              <a:ea typeface="Calibri"/>
              <a:cs typeface="Calibri"/>
            </a:endParaRPr>
          </a:p>
          <a:p>
            <a:pPr marL="342900" indent="-342900">
              <a:buAutoNum type="alphaLcParenR"/>
            </a:pPr>
            <a:r>
              <a:rPr lang="en-GB" sz="2400" dirty="0" err="1">
                <a:ea typeface="Calibri"/>
                <a:cs typeface="Calibri"/>
              </a:rPr>
              <a:t>Hagadagarna</a:t>
            </a:r>
            <a:r>
              <a:rPr lang="en-GB" sz="2400" dirty="0">
                <a:ea typeface="Calibri"/>
                <a:cs typeface="Calibri" panose="020F0502020204030204"/>
              </a:rPr>
              <a:t> 2024 17-18 </a:t>
            </a:r>
            <a:r>
              <a:rPr lang="en-GB" sz="2400" dirty="0" err="1">
                <a:ea typeface="Calibri"/>
                <a:cs typeface="Calibri" panose="020F0502020204030204"/>
              </a:rPr>
              <a:t>augusti</a:t>
            </a:r>
            <a:r>
              <a:rPr lang="en-GB" sz="2400" dirty="0">
                <a:ea typeface="Calibri"/>
                <a:cs typeface="Calibri" panose="020F0502020204030204"/>
              </a:rPr>
              <a:t> </a:t>
            </a:r>
            <a:r>
              <a:rPr lang="en-GB" sz="2400" dirty="0" err="1">
                <a:ea typeface="Calibri"/>
                <a:cs typeface="Calibri" panose="020F0502020204030204"/>
              </a:rPr>
              <a:t>Strömsbergsvallen</a:t>
            </a:r>
            <a:r>
              <a:rPr lang="en-GB" sz="2400" dirty="0">
                <a:ea typeface="Calibri"/>
                <a:cs typeface="Calibri" panose="020F0502020204030204"/>
              </a:rPr>
              <a:t> Jönköping</a:t>
            </a:r>
          </a:p>
        </p:txBody>
      </p:sp>
    </p:spTree>
    <p:extLst>
      <p:ext uri="{BB962C8B-B14F-4D97-AF65-F5344CB8AC3E}">
        <p14:creationId xmlns:p14="http://schemas.microsoft.com/office/powerpoint/2010/main" val="17989137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Tränarstruktur</a:t>
            </a:r>
            <a:endParaRPr lang="en-GB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8" y="2140694"/>
            <a:ext cx="6358767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/>
              <a:t>9st </a:t>
            </a:r>
            <a:r>
              <a:rPr lang="en-GB" sz="2400" dirty="0" err="1"/>
              <a:t>tränare</a:t>
            </a:r>
            <a:r>
              <a:rPr lang="en-GB" sz="2400" dirty="0"/>
              <a:t> </a:t>
            </a:r>
            <a:r>
              <a:rPr lang="en-GB" sz="2400" dirty="0" err="1"/>
              <a:t>idag</a:t>
            </a:r>
            <a:endParaRPr lang="en-GB" sz="2400" dirty="0" err="1">
              <a:cs typeface="Calibri" panose="020F0502020204030204"/>
            </a:endParaRPr>
          </a:p>
          <a:p>
            <a:pPr marL="342900" indent="-342900">
              <a:buAutoNum type="alphaLcParenR"/>
            </a:pPr>
            <a:r>
              <a:rPr lang="en-GB" sz="2400" dirty="0">
                <a:cs typeface="Calibri" panose="020F0502020204030204"/>
              </a:rPr>
              <a:t>Lagledare Helena Edlund</a:t>
            </a:r>
          </a:p>
          <a:p>
            <a:pPr marL="342900" indent="-342900">
              <a:buAutoNum type="alphaLcParenR"/>
            </a:pPr>
            <a:r>
              <a:rPr lang="en-GB" sz="2400" dirty="0" err="1">
                <a:cs typeface="Calibri" panose="020F0502020204030204"/>
              </a:rPr>
              <a:t>Huvudtränare</a:t>
            </a:r>
            <a:r>
              <a:rPr lang="en-GB" sz="2400" dirty="0">
                <a:cs typeface="Calibri" panose="020F0502020204030204"/>
              </a:rPr>
              <a:t> Mattias Jonsson Markus Nilsson</a:t>
            </a:r>
          </a:p>
          <a:p>
            <a:pPr marL="342900" indent="-342900">
              <a:buAutoNum type="alphaLcParenR"/>
            </a:pPr>
            <a:r>
              <a:rPr lang="en-GB" sz="2400" dirty="0">
                <a:cs typeface="Calibri" panose="020F0502020204030204"/>
              </a:rPr>
              <a:t>Admin Peter </a:t>
            </a:r>
            <a:r>
              <a:rPr lang="en-GB" sz="2400" dirty="0" err="1">
                <a:cs typeface="Calibri" panose="020F0502020204030204"/>
              </a:rPr>
              <a:t>Eldegård</a:t>
            </a:r>
            <a:r>
              <a:rPr lang="en-GB" sz="2400" dirty="0">
                <a:cs typeface="Calibri" panose="020F0502020204030204"/>
              </a:rPr>
              <a:t> Emma </a:t>
            </a:r>
            <a:r>
              <a:rPr lang="en-GB" sz="2400" dirty="0" err="1">
                <a:cs typeface="Calibri" panose="020F0502020204030204"/>
              </a:rPr>
              <a:t>Rogvall</a:t>
            </a:r>
            <a:endParaRPr lang="en-GB" sz="2400" dirty="0">
              <a:ea typeface="Calibri"/>
              <a:cs typeface="Calibri" panose="020F0502020204030204"/>
            </a:endParaRPr>
          </a:p>
          <a:p>
            <a:pPr marL="342900" indent="-342900">
              <a:buAutoNum type="alphaLcParenR"/>
            </a:pPr>
            <a:r>
              <a:rPr lang="en-GB" sz="2400" err="1">
                <a:cs typeface="Calibri" panose="020F0502020204030204"/>
              </a:rPr>
              <a:t>Lagkassa</a:t>
            </a:r>
            <a:r>
              <a:rPr lang="en-GB" sz="2400" dirty="0">
                <a:cs typeface="Calibri" panose="020F0502020204030204"/>
              </a:rPr>
              <a:t>/</a:t>
            </a:r>
            <a:r>
              <a:rPr lang="en-GB" sz="2400" err="1">
                <a:cs typeface="Calibri" panose="020F0502020204030204"/>
              </a:rPr>
              <a:t>föräldrarkontakt</a:t>
            </a:r>
            <a:r>
              <a:rPr lang="en-GB" sz="2400" dirty="0">
                <a:cs typeface="Calibri" panose="020F0502020204030204"/>
              </a:rPr>
              <a:t> Caroline Gerdin Lina Andersson</a:t>
            </a:r>
            <a:endParaRPr lang="en-GB" sz="2400" dirty="0">
              <a:ea typeface="Calibri"/>
              <a:cs typeface="Calibri" panose="020F0502020204030204"/>
            </a:endParaRPr>
          </a:p>
          <a:p>
            <a:pPr marL="342900" indent="-342900">
              <a:buAutoNum type="alphaLcParenR"/>
            </a:pPr>
            <a:r>
              <a:rPr lang="en-GB" sz="2400" dirty="0" err="1">
                <a:cs typeface="Calibri" panose="020F0502020204030204"/>
              </a:rPr>
              <a:t>Flygande</a:t>
            </a:r>
            <a:r>
              <a:rPr lang="en-GB" sz="2400" dirty="0">
                <a:cs typeface="Calibri" panose="020F0502020204030204"/>
              </a:rPr>
              <a:t> Joel Truedsson Andreas </a:t>
            </a:r>
            <a:r>
              <a:rPr lang="en-GB" sz="2400" dirty="0" err="1">
                <a:cs typeface="Calibri" panose="020F0502020204030204"/>
              </a:rPr>
              <a:t>Linderum</a:t>
            </a:r>
            <a:endParaRPr lang="en-GB" sz="2400" dirty="0">
              <a:ea typeface="Calibri"/>
              <a:cs typeface="Calibri" panose="020F0502020204030204"/>
            </a:endParaRPr>
          </a:p>
          <a:p>
            <a:endParaRPr lang="en-GB" sz="2400" dirty="0">
              <a:cs typeface="Calibri" panose="020F0502020204030204"/>
            </a:endParaRPr>
          </a:p>
          <a:p>
            <a:endParaRPr lang="en-GB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78117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Kontaktföräldrar</a:t>
            </a:r>
            <a:endParaRPr lang="en-GB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8" y="2140694"/>
            <a:ext cx="6845329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>
                <a:ea typeface="Calibri"/>
                <a:cs typeface="Calibri"/>
              </a:rPr>
              <a:t>Jill Berg, Ulrika </a:t>
            </a:r>
            <a:r>
              <a:rPr lang="en-GB" sz="2400" dirty="0" err="1">
                <a:ea typeface="Calibri"/>
                <a:cs typeface="Calibri"/>
              </a:rPr>
              <a:t>Hedsvik</a:t>
            </a:r>
            <a:r>
              <a:rPr lang="en-GB" sz="2400" dirty="0">
                <a:ea typeface="Calibri"/>
                <a:cs typeface="Calibri"/>
              </a:rPr>
              <a:t> </a:t>
            </a:r>
            <a:r>
              <a:rPr lang="en-GB" sz="2400" dirty="0" err="1">
                <a:ea typeface="Calibri"/>
                <a:cs typeface="Calibri"/>
              </a:rPr>
              <a:t>och</a:t>
            </a:r>
            <a:r>
              <a:rPr lang="en-GB" sz="2400" dirty="0">
                <a:ea typeface="Calibri"/>
                <a:cs typeface="Calibri"/>
              </a:rPr>
              <a:t> Sofia Sandberg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400" dirty="0" err="1">
                <a:ea typeface="Calibri"/>
                <a:cs typeface="Calibri" panose="020F0502020204030204"/>
              </a:rPr>
              <a:t>Arbetsvecka</a:t>
            </a:r>
            <a:r>
              <a:rPr lang="en-GB" sz="2400" dirty="0">
                <a:ea typeface="Calibri"/>
                <a:cs typeface="Calibri" panose="020F0502020204030204"/>
              </a:rPr>
              <a:t> v.18 </a:t>
            </a:r>
            <a:endParaRPr lang="en-GB" sz="2400" dirty="0">
              <a:cs typeface="Calibri" panose="020F0502020204030204"/>
            </a:endParaRPr>
          </a:p>
          <a:p>
            <a:endParaRPr lang="en-GB" sz="2400" dirty="0">
              <a:cs typeface="Calibri" panose="020F0502020204030204"/>
            </a:endParaRP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850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4798B-6476-47D9-83EB-067C12AF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Mål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säsongen</a:t>
            </a:r>
            <a:r>
              <a:rPr lang="en-GB" dirty="0"/>
              <a:t>/</a:t>
            </a:r>
            <a:r>
              <a:rPr lang="en-GB" dirty="0" err="1"/>
              <a:t>lagregler</a:t>
            </a:r>
            <a:endParaRPr lang="en-GB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50C7DE5-550D-43FD-A25B-416216506A3C}"/>
              </a:ext>
            </a:extLst>
          </p:cNvPr>
          <p:cNvSpPr txBox="1"/>
          <p:nvPr/>
        </p:nvSpPr>
        <p:spPr>
          <a:xfrm>
            <a:off x="495038" y="2140694"/>
            <a:ext cx="6358767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sz="2400" dirty="0">
                <a:ea typeface="Calibri"/>
                <a:cs typeface="Calibri"/>
              </a:rPr>
              <a:t>Ny </a:t>
            </a:r>
            <a:r>
              <a:rPr lang="en-GB" sz="2400" dirty="0" err="1">
                <a:ea typeface="Calibri"/>
                <a:cs typeface="Calibri"/>
              </a:rPr>
              <a:t>spelform</a:t>
            </a:r>
            <a:r>
              <a:rPr lang="en-GB" sz="2400" dirty="0">
                <a:ea typeface="Calibri"/>
                <a:cs typeface="Calibri"/>
              </a:rPr>
              <a:t> 5v5</a:t>
            </a:r>
          </a:p>
          <a:p>
            <a:pPr marL="342900" indent="-342900">
              <a:buAutoNum type="alphaLcParenR"/>
            </a:pPr>
            <a:r>
              <a:rPr lang="en-GB" sz="2400" dirty="0" err="1">
                <a:ea typeface="Calibri"/>
                <a:cs typeface="Calibri"/>
              </a:rPr>
              <a:t>Utveckla</a:t>
            </a:r>
            <a:r>
              <a:rPr lang="en-GB" sz="2400" dirty="0">
                <a:ea typeface="Calibri"/>
                <a:cs typeface="Calibri"/>
              </a:rPr>
              <a:t> </a:t>
            </a:r>
            <a:r>
              <a:rPr lang="en-GB" sz="2400" dirty="0" err="1">
                <a:ea typeface="Calibri"/>
                <a:cs typeface="Calibri"/>
              </a:rPr>
              <a:t>bollteknik</a:t>
            </a:r>
            <a:r>
              <a:rPr lang="en-GB" sz="2400" dirty="0">
                <a:ea typeface="Calibri"/>
                <a:cs typeface="Calibri"/>
              </a:rPr>
              <a:t> </a:t>
            </a:r>
            <a:r>
              <a:rPr lang="en-GB" sz="2400" dirty="0" err="1">
                <a:ea typeface="Calibri"/>
                <a:cs typeface="Calibri"/>
              </a:rPr>
              <a:t>samma</a:t>
            </a:r>
            <a:r>
              <a:rPr lang="en-GB" sz="2400" dirty="0">
                <a:ea typeface="Calibri"/>
                <a:cs typeface="Calibri"/>
              </a:rPr>
              <a:t> för </a:t>
            </a:r>
            <a:r>
              <a:rPr lang="en-GB" sz="2400" dirty="0" err="1">
                <a:ea typeface="Calibri"/>
                <a:cs typeface="Calibri"/>
              </a:rPr>
              <a:t>alla</a:t>
            </a:r>
            <a:r>
              <a:rPr lang="en-GB" sz="2400" dirty="0">
                <a:ea typeface="Calibri"/>
                <a:cs typeface="Calibri"/>
              </a:rPr>
              <a:t> </a:t>
            </a:r>
            <a:endParaRPr lang="en-GB" sz="2400" dirty="0"/>
          </a:p>
          <a:p>
            <a:pPr marL="342900" indent="-342900">
              <a:buFont typeface="Calibri Light" panose="020F0302020204030204"/>
              <a:buAutoNum type="alphaLcParenR"/>
            </a:pPr>
            <a:r>
              <a:rPr lang="en-GB" sz="2400" dirty="0" err="1">
                <a:ea typeface="Calibri"/>
                <a:cs typeface="Calibri"/>
              </a:rPr>
              <a:t>Träningar</a:t>
            </a:r>
            <a:r>
              <a:rPr lang="en-GB" sz="2400" dirty="0">
                <a:ea typeface="Calibri"/>
                <a:cs typeface="Calibri"/>
              </a:rPr>
              <a:t> med </a:t>
            </a:r>
            <a:r>
              <a:rPr lang="en-GB" sz="2400" dirty="0" err="1">
                <a:ea typeface="Calibri"/>
                <a:cs typeface="Calibri"/>
              </a:rPr>
              <a:t>mycket</a:t>
            </a:r>
            <a:r>
              <a:rPr lang="en-GB" sz="2400" dirty="0">
                <a:ea typeface="Calibri"/>
                <a:cs typeface="Calibri"/>
              </a:rPr>
              <a:t> </a:t>
            </a:r>
            <a:r>
              <a:rPr lang="en-GB" sz="2400" dirty="0" err="1">
                <a:ea typeface="Calibri"/>
                <a:cs typeface="Calibri"/>
              </a:rPr>
              <a:t>bolltouch</a:t>
            </a:r>
            <a:r>
              <a:rPr lang="en-GB" sz="2400" dirty="0">
                <a:ea typeface="Calibri"/>
                <a:cs typeface="Calibri"/>
              </a:rPr>
              <a:t> för </a:t>
            </a:r>
            <a:r>
              <a:rPr lang="en-GB" sz="2400" dirty="0" err="1">
                <a:ea typeface="Calibri"/>
                <a:cs typeface="Calibri"/>
              </a:rPr>
              <a:t>olika</a:t>
            </a:r>
            <a:r>
              <a:rPr lang="en-GB" sz="2400" dirty="0">
                <a:ea typeface="Calibri"/>
                <a:cs typeface="Calibri"/>
              </a:rPr>
              <a:t> </a:t>
            </a:r>
            <a:r>
              <a:rPr lang="en-GB" sz="2400" dirty="0" err="1">
                <a:ea typeface="Calibri"/>
                <a:cs typeface="Calibri"/>
              </a:rPr>
              <a:t>matchsituationer</a:t>
            </a:r>
            <a:r>
              <a:rPr lang="en-GB" sz="2400" dirty="0">
                <a:ea typeface="Calibri"/>
                <a:cs typeface="Calibri"/>
              </a:rPr>
              <a:t> </a:t>
            </a:r>
          </a:p>
          <a:p>
            <a:pPr marL="342900" indent="-342900">
              <a:buAutoNum type="alphaLcParenR"/>
            </a:pPr>
            <a:r>
              <a:rPr lang="en-GB" sz="2400" dirty="0">
                <a:ea typeface="Calibri"/>
                <a:cs typeface="Calibri"/>
              </a:rPr>
              <a:t>Spela matcher</a:t>
            </a:r>
          </a:p>
          <a:p>
            <a:pPr marL="342900" indent="-342900">
              <a:buFont typeface="Calibri Light" panose="020F0302020204030204"/>
              <a:buAutoNum type="alphaLcParenR"/>
            </a:pPr>
            <a:endParaRPr lang="en-GB" sz="2400" dirty="0">
              <a:ea typeface="Calibri"/>
              <a:cs typeface="Calibri"/>
            </a:endParaRPr>
          </a:p>
          <a:p>
            <a:endParaRPr lang="en-GB" sz="2400" dirty="0"/>
          </a:p>
          <a:p>
            <a:endParaRPr lang="en-GB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8225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243</Words>
  <Application>Microsoft Office PowerPoint</Application>
  <PresentationFormat>Bredbild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Föräldramöte</vt:lpstr>
      <vt:lpstr>PowerPoint-presentation</vt:lpstr>
      <vt:lpstr>Agenda</vt:lpstr>
      <vt:lpstr>Truppen</vt:lpstr>
      <vt:lpstr>Träning</vt:lpstr>
      <vt:lpstr>Cuper/Matcher</vt:lpstr>
      <vt:lpstr>Tränarstruktur</vt:lpstr>
      <vt:lpstr>Kontaktföräldrar</vt:lpstr>
      <vt:lpstr>Mål för säsongen/lagregler</vt:lpstr>
      <vt:lpstr>Övriga 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Emma Hallman</cp:lastModifiedBy>
  <cp:revision>201</cp:revision>
  <dcterms:created xsi:type="dcterms:W3CDTF">2021-04-16T14:43:40Z</dcterms:created>
  <dcterms:modified xsi:type="dcterms:W3CDTF">2024-03-10T14:50:50Z</dcterms:modified>
</cp:coreProperties>
</file>