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65" r:id="rId5"/>
    <p:sldId id="280" r:id="rId6"/>
    <p:sldId id="267" r:id="rId7"/>
    <p:sldId id="266" r:id="rId8"/>
    <p:sldId id="270" r:id="rId9"/>
    <p:sldId id="262" r:id="rId10"/>
    <p:sldId id="263" r:id="rId11"/>
    <p:sldId id="264" r:id="rId12"/>
    <p:sldId id="272" r:id="rId13"/>
    <p:sldId id="273" r:id="rId14"/>
    <p:sldId id="271" r:id="rId15"/>
    <p:sldId id="274" r:id="rId16"/>
    <p:sldId id="279" r:id="rId17"/>
    <p:sldId id="276" r:id="rId18"/>
    <p:sldId id="278" r:id="rId19"/>
    <p:sldId id="277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2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0D7D0-A84C-C449-953F-D324A2ABFFF5}" type="datetimeFigureOut">
              <a:rPr lang="sv-SE" smtClean="0"/>
              <a:t>2023-03-27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92685-CFE7-0949-BCC9-02BC22C89C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87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6D5E951-B21C-4F1D-B5EA-686E6DDB8D7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53A4FBD-AF1D-4E0A-A4FD-352A6BFE3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95885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Adelle Sans" panose="02000503000000020004" pitchFamily="50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F6B7EA-CD42-4BC2-A7DC-DCDE8C5D4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3242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BD5F12F-1AB3-4092-BC32-AFA69CA57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7" y="301922"/>
            <a:ext cx="3285745" cy="312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546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DDB68D-85B2-438B-9EA8-86DB25BF844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9F3317F-DD83-48E2-A3C0-8608F0CF2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948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8" name="Bildobjekt 7" descr="En bild som visar tecken&#10;&#10;Automatiskt genererad beskrivning">
            <a:extLst>
              <a:ext uri="{FF2B5EF4-FFF2-40B4-BE49-F238E27FC236}">
                <a16:creationId xmlns:a16="http://schemas.microsoft.com/office/drawing/2014/main" id="{C54CC665-7FF6-4F47-8239-ABE1187E2C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466" y="271195"/>
            <a:ext cx="2769068" cy="263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7774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4262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E5D20-33E9-4345-9E8F-C67F4CE56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14449F-C617-4B1F-8DF3-BA5535B28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4CE0E3-4B98-4036-8B54-EE4097660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5655080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02D11-14E7-4ACC-BFDE-1305691C9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05A1ED8-9C41-432A-AC82-DBE63A9B3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768C95-6234-4AB4-BD0C-13DCF3F4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277443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E442C3-8D37-4EFF-A16B-A9C388413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F455EF8-74A7-45E9-805B-824B3F7D2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14283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59AE88-9C9D-4CE4-A7A8-FD3342A98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47088B4-7826-4264-8A8F-B5A3F330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5802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7D9B4A-6546-4B8F-82EC-F77D3DD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2429E4-B7D7-4A15-AAFB-4A5A7034A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45713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A2CE8-238E-4748-8B25-511FC1643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0E72981-136C-4F5B-9594-4E8C1177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852737"/>
            <a:ext cx="10515600" cy="30045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928439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792288"/>
            <a:ext cx="10515600" cy="344805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</p:spTree>
    <p:extLst>
      <p:ext uri="{BB962C8B-B14F-4D97-AF65-F5344CB8AC3E}">
        <p14:creationId xmlns:p14="http://schemas.microsoft.com/office/powerpoint/2010/main" val="1843464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ogo vänster,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4D080F2-6ADF-4C10-9688-9A99A9A24FC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AB74D529-4D9F-49C7-86C6-0ABA57960D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78437" y="1615656"/>
            <a:ext cx="4649638" cy="344805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Lägg till din text…</a:t>
            </a:r>
          </a:p>
        </p:txBody>
      </p:sp>
      <p:pic>
        <p:nvPicPr>
          <p:cNvPr id="5" name="Bildobjekt 4" descr="En bild som visar tecken&#10;&#10;Automatiskt genererad beskrivning">
            <a:extLst>
              <a:ext uri="{FF2B5EF4-FFF2-40B4-BE49-F238E27FC236}">
                <a16:creationId xmlns:a16="http://schemas.microsoft.com/office/drawing/2014/main" id="{2D9AE29F-F3AA-41A4-AF8C-44F1916F16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28" y="961018"/>
            <a:ext cx="4998942" cy="475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95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fakta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112" y="1690688"/>
            <a:ext cx="6073775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56981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samt dubbla fakta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C64640-6F7D-4EE1-8000-D8985D9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C32242-2CA1-4126-88B6-7E296C7714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4">
            <a:extLst>
              <a:ext uri="{FF2B5EF4-FFF2-40B4-BE49-F238E27FC236}">
                <a16:creationId xmlns:a16="http://schemas.microsoft.com/office/drawing/2014/main" id="{C449C993-0AF3-43AB-9A58-04A1FB39D6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9941" y="1690688"/>
            <a:ext cx="4863860" cy="3557587"/>
          </a:xfrm>
          <a:solidFill>
            <a:schemeClr val="accent3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 w="0"/>
          </a:sp3d>
        </p:spPr>
        <p:txBody>
          <a:bodyPr lIns="180000" tIns="180000" rIns="180000" bIns="18000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6441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16C5C-A73C-4D6D-AA94-A3BFA6792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568856-C920-46B1-BABF-E6DA9CCA0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58792E-B1EA-4FB9-859A-1906FE46E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10616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F1DB42-833E-4FC7-A021-E932390D8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7491D3-DE53-4128-ACA6-500BB20B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2D09FCE-61E9-4F48-8F02-BB929836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3F35FA4-1843-44C3-BF8E-57AD71C1A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2EF35D8-114A-4ABF-A92B-030D01F14F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85101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098E5CB-A0AB-43E3-A7CB-74D20A42CC40}"/>
              </a:ext>
            </a:extLst>
          </p:cNvPr>
          <p:cNvSpPr/>
          <p:nvPr userDrawn="1"/>
        </p:nvSpPr>
        <p:spPr>
          <a:xfrm>
            <a:off x="0" y="6222380"/>
            <a:ext cx="12192000" cy="635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3B7691-F5FD-45C5-B4ED-AEC25575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F77CE30-1255-4708-8728-5D9E47F0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 descr="En bild som visar tecken&#10;&#10;Automatiskt genererad beskrivning">
            <a:extLst>
              <a:ext uri="{FF2B5EF4-FFF2-40B4-BE49-F238E27FC236}">
                <a16:creationId xmlns:a16="http://schemas.microsoft.com/office/drawing/2014/main" id="{B9C30CDC-FF7E-46DF-801C-09635A07F553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516" y="5349999"/>
            <a:ext cx="1490967" cy="14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40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3" r:id="rId5"/>
    <p:sldLayoutId id="2147483661" r:id="rId6"/>
    <p:sldLayoutId id="2147483662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delle Sans" panose="0200050300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delle Sans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4505C2-5765-884E-99E6-1D7F8D200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latin typeface="Bahnschrift Light" panose="020B0502040204020203" pitchFamily="34" charset="0"/>
              </a:rPr>
              <a:t>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188601-611E-7C49-979B-AB05EBC613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dirty="0" smtClean="0">
                <a:latin typeface="Bahnschrift" panose="020B0502040204020203" pitchFamily="34" charset="0"/>
              </a:rPr>
              <a:t>F 15</a:t>
            </a:r>
          </a:p>
          <a:p>
            <a:pPr algn="r"/>
            <a:r>
              <a:rPr lang="sv-SE" sz="1800" dirty="0" smtClean="0">
                <a:latin typeface="Bahnschrift" panose="020B0502040204020203" pitchFamily="34" charset="0"/>
              </a:rPr>
              <a:t>2023-03-27</a:t>
            </a:r>
            <a:endParaRPr lang="sv-SE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166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ahnschrift" panose="020B0502040204020203" pitchFamily="34" charset="0"/>
              </a:rPr>
              <a:t>Poolspel / sammandrag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>Vi ska försöka få till ett sammandrag både höst och vår utöver cupspelet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>Vi återkommer med datum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>Värnamo har efterfrågat, men inget datum bestämt ännu. De är också en stor grupp tjejer</a:t>
            </a: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24012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689"/>
            <a:ext cx="10515600" cy="1325563"/>
          </a:xfrm>
        </p:spPr>
        <p:txBody>
          <a:bodyPr>
            <a:normAutofit/>
          </a:bodyPr>
          <a:lstStyle/>
          <a:p>
            <a:r>
              <a:rPr lang="sv-SE" sz="3200" dirty="0" smtClean="0">
                <a:latin typeface="Bahnschrift" panose="020B0502040204020203" pitchFamily="34" charset="0"/>
              </a:rPr>
              <a:t>Årets arbetsuppgifter</a:t>
            </a:r>
            <a:endParaRPr lang="sv-SE" sz="3200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334"/>
            <a:ext cx="10515600" cy="4351338"/>
          </a:xfrm>
        </p:spPr>
        <p:txBody>
          <a:bodyPr>
            <a:normAutofit lnSpcReduction="1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b="1" dirty="0" smtClean="0">
                <a:latin typeface="Bahnschrift" panose="020B0502040204020203" pitchFamily="34" charset="0"/>
              </a:rPr>
              <a:t>22/4 är det städdag på slätten </a:t>
            </a:r>
            <a:r>
              <a:rPr lang="sv-SE" sz="2400" b="1" dirty="0" err="1" smtClean="0">
                <a:latin typeface="Bahnschrift" panose="020B0502040204020203" pitchFamily="34" charset="0"/>
              </a:rPr>
              <a:t>kl</a:t>
            </a:r>
            <a:r>
              <a:rPr lang="sv-SE" sz="2400" b="1" dirty="0" smtClean="0">
                <a:latin typeface="Bahnschrift" panose="020B0502040204020203" pitchFamily="34" charset="0"/>
              </a:rPr>
              <a:t> 10-13</a:t>
            </a:r>
            <a:r>
              <a:rPr lang="sv-SE" sz="2400" dirty="0" smtClean="0">
                <a:latin typeface="Bahnschrift" panose="020B0502040204020203" pitchFamily="34" charset="0"/>
              </a:rPr>
              <a:t>, dessutom ansvarar vi för </a:t>
            </a:r>
            <a:r>
              <a:rPr lang="sv-SE" sz="2400" b="1" dirty="0" smtClean="0">
                <a:latin typeface="Bahnschrift" panose="020B0502040204020203" pitchFamily="34" charset="0"/>
              </a:rPr>
              <a:t>kiosken </a:t>
            </a:r>
            <a:r>
              <a:rPr lang="sv-SE" sz="2400" b="1" dirty="0" err="1" smtClean="0">
                <a:latin typeface="Bahnschrift" panose="020B0502040204020203" pitchFamily="34" charset="0"/>
              </a:rPr>
              <a:t>kl</a:t>
            </a:r>
            <a:r>
              <a:rPr lang="sv-SE" sz="2400" b="1" dirty="0" smtClean="0">
                <a:latin typeface="Bahnschrift" panose="020B0502040204020203" pitchFamily="34" charset="0"/>
              </a:rPr>
              <a:t> 15:30-18:00 </a:t>
            </a:r>
            <a:r>
              <a:rPr lang="sv-SE" sz="2400" dirty="0" smtClean="0">
                <a:latin typeface="Bahnschrift" panose="020B0502040204020203" pitchFamily="34" charset="0"/>
              </a:rPr>
              <a:t>då det är hemmamatch för herrlaget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sz="2400" dirty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b="1" dirty="0" smtClean="0">
                <a:latin typeface="Bahnschrift" panose="020B0502040204020203" pitchFamily="34" charset="0"/>
              </a:rPr>
              <a:t>19/6 agerar F-15 boll och matchvärdar </a:t>
            </a:r>
            <a:r>
              <a:rPr lang="sv-SE" sz="2400" dirty="0" smtClean="0">
                <a:latin typeface="Bahnschrift" panose="020B0502040204020203" pitchFamily="34" charset="0"/>
              </a:rPr>
              <a:t>vid damlagets match mot ÖIS/Vista U. Matchen startar </a:t>
            </a:r>
            <a:r>
              <a:rPr lang="sv-SE" sz="2400" dirty="0" err="1" smtClean="0">
                <a:latin typeface="Bahnschrift" panose="020B0502040204020203" pitchFamily="34" charset="0"/>
              </a:rPr>
              <a:t>kl</a:t>
            </a:r>
            <a:r>
              <a:rPr lang="sv-SE" sz="2400" dirty="0" smtClean="0">
                <a:latin typeface="Bahnschrift" panose="020B0502040204020203" pitchFamily="34" charset="0"/>
              </a:rPr>
              <a:t> 19:00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sz="2400" dirty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b="1" dirty="0" smtClean="0">
                <a:latin typeface="Bahnschrift" panose="020B0502040204020203" pitchFamily="34" charset="0"/>
              </a:rPr>
              <a:t>1/7-2/7 inträffar Habocupen</a:t>
            </a:r>
            <a:r>
              <a:rPr lang="sv-SE" sz="2400" dirty="0" smtClean="0">
                <a:latin typeface="Bahnschrift" panose="020B0502040204020203" pitchFamily="34" charset="0"/>
              </a:rPr>
              <a:t>. Utgå från att de flesta kommer behöva involveras. 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sz="2400" dirty="0" smtClean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sz="2400" dirty="0" smtClean="0">
                <a:latin typeface="Bahnschrift" panose="020B0502040204020203" pitchFamily="34" charset="0"/>
              </a:rPr>
              <a:t>Vi siktar på att arbetspassen i år blir 3 h. Eventuellt något pass på 4 h. Detta underlättar möjligheten till byten mellan föräldrar och minskar antalet arbetspass</a:t>
            </a: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dirty="0">
              <a:latin typeface="Bahnschrift" panose="020B0502040204020203" pitchFamily="34" charset="0"/>
            </a:endParaRPr>
          </a:p>
          <a:p>
            <a:pPr hangingPunct="0">
              <a:lnSpc>
                <a:spcPct val="100000"/>
              </a:lnSpc>
              <a:spcBef>
                <a:spcPts val="0"/>
              </a:spcBef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8565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29745" y="562709"/>
            <a:ext cx="5536700" cy="5200782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Försäljningar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Bahnschrift" panose="020B0502040204020203" pitchFamily="34" charset="0"/>
              </a:rPr>
              <a:t>Sälja 3 </a:t>
            </a:r>
            <a:r>
              <a:rPr lang="sv-SE" dirty="0" err="1">
                <a:latin typeface="Bahnschrift" panose="020B0502040204020203" pitchFamily="34" charset="0"/>
              </a:rPr>
              <a:t>st</a:t>
            </a:r>
            <a:r>
              <a:rPr lang="sv-SE" dirty="0">
                <a:latin typeface="Bahnschrift" panose="020B0502040204020203" pitchFamily="34" charset="0"/>
              </a:rPr>
              <a:t> restaurangchansen/aktivt </a:t>
            </a:r>
            <a:r>
              <a:rPr lang="sv-SE" dirty="0" smtClean="0">
                <a:latin typeface="Bahnschrift" panose="020B0502040204020203" pitchFamily="34" charset="0"/>
              </a:rPr>
              <a:t>barn, 300 kr/</a:t>
            </a:r>
            <a:r>
              <a:rPr lang="sv-SE" dirty="0" err="1" smtClean="0">
                <a:latin typeface="Bahnschrift" panose="020B0502040204020203" pitchFamily="34" charset="0"/>
              </a:rPr>
              <a:t>st</a:t>
            </a:r>
            <a:endParaRPr lang="sv-SE" dirty="0" smtClean="0">
              <a:latin typeface="Bahnschrift" panose="020B0502040204020203" pitchFamily="34" charset="0"/>
            </a:endParaRPr>
          </a:p>
          <a:p>
            <a:pPr marL="1028700" lvl="1" indent="-342900"/>
            <a:r>
              <a:rPr lang="sv-SE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Max 6 </a:t>
            </a:r>
            <a:r>
              <a:rPr lang="sv-SE" sz="2000" dirty="0" err="1" smtClean="0">
                <a:solidFill>
                  <a:schemeClr val="bg1"/>
                </a:solidFill>
                <a:latin typeface="Bahnschrift" panose="020B0502040204020203" pitchFamily="34" charset="0"/>
              </a:rPr>
              <a:t>st</a:t>
            </a:r>
            <a:r>
              <a:rPr lang="sv-SE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 RC/ familj om man har fler aktiva barn. Givetvis fler om man kan</a:t>
            </a:r>
          </a:p>
          <a:p>
            <a:pPr marL="1028700" lvl="1" indent="-342900"/>
            <a:r>
              <a:rPr lang="sv-SE" sz="20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Restaurangchansen delas ut idag, alt:</a:t>
            </a:r>
          </a:p>
          <a:p>
            <a:pPr marL="1485900" lvl="2" indent="-342900"/>
            <a:r>
              <a:rPr lang="sv-SE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Måndag 3/4 kl. 18:00-18:30 (Slätten)</a:t>
            </a:r>
          </a:p>
          <a:p>
            <a:pPr marL="1485900" lvl="2" indent="-342900"/>
            <a:r>
              <a:rPr lang="sv-SE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Tisdag 11/4 kl. 18:00-18:30 (Slätten)</a:t>
            </a:r>
          </a:p>
          <a:p>
            <a:pPr lvl="2" indent="0">
              <a:buNone/>
            </a:pPr>
            <a:r>
              <a:rPr lang="sv-SE" sz="1600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SWISH vid överlämnande</a:t>
            </a:r>
          </a:p>
          <a:p>
            <a:pPr lvl="1" indent="0">
              <a:buNone/>
            </a:pPr>
            <a:endParaRPr lang="sv-SE" dirty="0" smtClean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latin typeface="Bahnschrift" panose="020B0502040204020203" pitchFamily="34" charset="0"/>
              </a:rPr>
              <a:t> </a:t>
            </a:r>
            <a:r>
              <a:rPr lang="sv-SE" dirty="0">
                <a:latin typeface="Bahnschrift" panose="020B0502040204020203" pitchFamily="34" charset="0"/>
              </a:rPr>
              <a:t>2-3 sportlotten/ aktiv </a:t>
            </a:r>
            <a:endParaRPr lang="sv-SE" dirty="0" smtClean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latin typeface="Bahnschrift" panose="020B0502040204020203" pitchFamily="34" charset="0"/>
              </a:rPr>
              <a:t>4 Bingolotter till uppesittarkvällen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83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r>
              <a:rPr lang="sv-SE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VI SÖKER EN KONTAKTFÖRÄLDER!</a:t>
            </a: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dirty="0">
                <a:solidFill>
                  <a:schemeClr val="accent6"/>
                </a:solidFill>
                <a:latin typeface="Bahnschrift" panose="020B0502040204020203" pitchFamily="34" charset="0"/>
              </a:rPr>
              <a:t>Vad innebär detta?</a:t>
            </a: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Någon intresserad?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dirty="0">
              <a:latin typeface="Bahnschrift" panose="020B0502040204020203" pitchFamily="34" charset="0"/>
            </a:endParaRP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463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</a:pP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r>
              <a:rPr lang="sv-SE" dirty="0" smtClean="0">
                <a:latin typeface="Bahnschrift" panose="020B0502040204020203" pitchFamily="34" charset="0"/>
              </a:rPr>
              <a:t>Habo IF:s Värdegrund</a:t>
            </a: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17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b="1" dirty="0" smtClean="0">
              <a:latin typeface="Bahnschrift" panose="020B0502040204020203" pitchFamily="34" charset="0"/>
            </a:endParaRPr>
          </a:p>
          <a:p>
            <a:pPr marL="0" indent="0" algn="ctr">
              <a:buNone/>
            </a:pPr>
            <a:r>
              <a:rPr lang="sv-SE" b="1" dirty="0" smtClean="0">
                <a:latin typeface="Bahnschrift" panose="020B0502040204020203" pitchFamily="34" charset="0"/>
              </a:rPr>
              <a:t>Föreningens </a:t>
            </a:r>
            <a:r>
              <a:rPr lang="sv-SE" b="1" dirty="0">
                <a:latin typeface="Bahnschrift" panose="020B0502040204020203" pitchFamily="34" charset="0"/>
              </a:rPr>
              <a:t>värdegrund</a:t>
            </a:r>
            <a:r>
              <a:rPr lang="sv-SE" b="1" dirty="0" smtClean="0">
                <a:latin typeface="Bahnschrift" panose="020B0502040204020203" pitchFamily="34" charset="0"/>
              </a:rPr>
              <a:t>:</a:t>
            </a:r>
          </a:p>
          <a:p>
            <a:pPr marL="0" indent="0" algn="ctr">
              <a:buNone/>
            </a:pPr>
            <a:endParaRPr lang="sv-SE" b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· “I Habo IF vill vi att alla ska få känna och uppleva gemenskap, glädje</a:t>
            </a: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och stolthet”</a:t>
            </a: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· “Tillsammans utvecklas vi som förening, ledare och spelare genom</a:t>
            </a: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kreativitet, nyfikenhet och målmedvetenhet.”</a:t>
            </a:r>
          </a:p>
          <a:p>
            <a:pPr marL="0" indent="0">
              <a:buNone/>
            </a:pPr>
            <a:r>
              <a:rPr lang="sv-SE" sz="2400" dirty="0">
                <a:latin typeface="Bahnschrift" panose="020B0502040204020203" pitchFamily="34" charset="0"/>
              </a:rPr>
              <a:t>· “Vi visar mod, respekt och ödmjukhet”</a:t>
            </a:r>
          </a:p>
          <a:p>
            <a:pPr marL="0" indent="0">
              <a:buNone/>
            </a:pPr>
            <a:endParaRPr lang="sv-SE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2398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latin typeface="Bahnschrift" panose="020B0502040204020203" pitchFamily="34" charset="0"/>
              </a:rPr>
              <a:t>F15:s VÄRDEGRUND</a:t>
            </a:r>
            <a:endParaRPr lang="sv-SE" sz="2800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836" y="12067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200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200" dirty="0" smtClean="0">
                <a:latin typeface="Bahnschrift" panose="020B0502040204020203" pitchFamily="34" charset="0"/>
              </a:rPr>
              <a:t>Tillsammans, </a:t>
            </a:r>
            <a:r>
              <a:rPr lang="sv-SE" sz="2200" dirty="0">
                <a:latin typeface="Bahnschrift" panose="020B0502040204020203" pitchFamily="34" charset="0"/>
              </a:rPr>
              <a:t>ledare och alla tjejer i vårt </a:t>
            </a:r>
            <a:r>
              <a:rPr lang="sv-SE" sz="2200" dirty="0" smtClean="0">
                <a:latin typeface="Bahnschrift" panose="020B0502040204020203" pitchFamily="34" charset="0"/>
              </a:rPr>
              <a:t>lag, </a:t>
            </a:r>
            <a:r>
              <a:rPr lang="sv-SE" sz="2200" dirty="0">
                <a:latin typeface="Bahnschrift" panose="020B0502040204020203" pitchFamily="34" charset="0"/>
              </a:rPr>
              <a:t>ska vi sätta vår värdegrund för vårt lag och vad </a:t>
            </a:r>
            <a:r>
              <a:rPr lang="sv-SE" sz="2200" dirty="0" smtClean="0">
                <a:latin typeface="Bahnschrift" panose="020B0502040204020203" pitchFamily="34" charset="0"/>
              </a:rPr>
              <a:t>tjejerna </a:t>
            </a:r>
            <a:r>
              <a:rPr lang="sv-SE" sz="2200" dirty="0">
                <a:latin typeface="Bahnschrift" panose="020B0502040204020203" pitchFamily="34" charset="0"/>
              </a:rPr>
              <a:t>tycker är viktigt.</a:t>
            </a:r>
          </a:p>
          <a:p>
            <a:pPr marL="0" indent="0" algn="ctr">
              <a:buNone/>
            </a:pPr>
            <a:endParaRPr lang="sv-SE" sz="2200" b="1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sz="2200" b="1" dirty="0" smtClean="0">
                <a:latin typeface="Bahnschrift" panose="020B0502040204020203" pitchFamily="34" charset="0"/>
              </a:rPr>
              <a:t>Tillsammans </a:t>
            </a:r>
            <a:r>
              <a:rPr lang="sv-SE" sz="2200" b="1" dirty="0">
                <a:latin typeface="Bahnschrift" panose="020B0502040204020203" pitchFamily="34" charset="0"/>
              </a:rPr>
              <a:t>pratar vi om detta:</a:t>
            </a:r>
          </a:p>
          <a:p>
            <a:r>
              <a:rPr lang="sv-SE" sz="2200" dirty="0" smtClean="0">
                <a:latin typeface="Bahnschrift" panose="020B0502040204020203" pitchFamily="34" charset="0"/>
              </a:rPr>
              <a:t>Hur </a:t>
            </a:r>
            <a:r>
              <a:rPr lang="sv-SE" sz="2200" dirty="0">
                <a:latin typeface="Bahnschrift" panose="020B0502040204020203" pitchFamily="34" charset="0"/>
              </a:rPr>
              <a:t>ska man vara för att vara en god kamrat? Vad är viktigt före/under och efter träningen för att alla ska ha roligt, känna gemenskap och kunna utvecklas som </a:t>
            </a:r>
            <a:r>
              <a:rPr lang="sv-SE" sz="2200" dirty="0" smtClean="0">
                <a:latin typeface="Bahnschrift" panose="020B0502040204020203" pitchFamily="34" charset="0"/>
              </a:rPr>
              <a:t>fotbollsspelare?</a:t>
            </a:r>
            <a:endParaRPr lang="sv-SE" sz="2200" dirty="0">
              <a:latin typeface="Bahnschrift" panose="020B0502040204020203" pitchFamily="34" charset="0"/>
            </a:endParaRPr>
          </a:p>
          <a:p>
            <a:r>
              <a:rPr lang="sv-SE" sz="2200" dirty="0" smtClean="0">
                <a:latin typeface="Bahnschrift" panose="020B0502040204020203" pitchFamily="34" charset="0"/>
              </a:rPr>
              <a:t>Vad </a:t>
            </a:r>
            <a:r>
              <a:rPr lang="sv-SE" sz="2200" dirty="0">
                <a:latin typeface="Bahnschrift" panose="020B0502040204020203" pitchFamily="34" charset="0"/>
              </a:rPr>
              <a:t>har barnen för förväntningar på oss ledare?</a:t>
            </a:r>
          </a:p>
          <a:p>
            <a:r>
              <a:rPr lang="sv-SE" sz="2200" dirty="0" smtClean="0">
                <a:latin typeface="Bahnschrift" panose="020B0502040204020203" pitchFamily="34" charset="0"/>
              </a:rPr>
              <a:t>Vad har ledarna </a:t>
            </a:r>
            <a:r>
              <a:rPr lang="sv-SE" sz="2200" dirty="0">
                <a:latin typeface="Bahnschrift" panose="020B0502040204020203" pitchFamily="34" charset="0"/>
              </a:rPr>
              <a:t>för förväntningar på barnen?</a:t>
            </a:r>
          </a:p>
          <a:p>
            <a:pPr marL="0" indent="0">
              <a:buNone/>
            </a:pPr>
            <a:endParaRPr lang="sv-SE" sz="2200" b="1" dirty="0" smtClean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7480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/>
            </a:r>
            <a:br>
              <a:rPr lang="sv-SE" dirty="0" smtClean="0">
                <a:latin typeface="Bahnschrift" panose="020B0502040204020203" pitchFamily="34" charset="0"/>
              </a:rPr>
            </a:br>
            <a:r>
              <a:rPr lang="sv-SE" dirty="0" smtClean="0">
                <a:latin typeface="Bahnschrift" panose="020B0502040204020203" pitchFamily="34" charset="0"/>
              </a:rPr>
              <a:t>F-15:s </a:t>
            </a:r>
            <a:r>
              <a:rPr lang="sv-SE" dirty="0">
                <a:latin typeface="Bahnschrift" panose="020B0502040204020203" pitchFamily="34" charset="0"/>
              </a:rPr>
              <a:t>VÄRDEGRUND</a:t>
            </a:r>
            <a:br>
              <a:rPr lang="sv-SE" dirty="0">
                <a:latin typeface="Bahnschrift" panose="020B0502040204020203" pitchFamily="34" charset="0"/>
              </a:rPr>
            </a:b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728" y="115137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Den 23/4 förlänger vi träningen 30 min och samlas i </a:t>
            </a:r>
            <a:r>
              <a:rPr lang="sv-SE" dirty="0" smtClean="0">
                <a:latin typeface="Bahnschrift" panose="020B0502040204020203" pitchFamily="34" charset="0"/>
              </a:rPr>
              <a:t>klubblokalen.</a:t>
            </a:r>
          </a:p>
          <a:p>
            <a:r>
              <a:rPr lang="sv-SE" dirty="0" smtClean="0">
                <a:latin typeface="Bahnschrift" panose="020B0502040204020203" pitchFamily="34" charset="0"/>
              </a:rPr>
              <a:t>Det blir träning och värdegrundsarbete mellan 9:00-11</a:t>
            </a:r>
            <a:r>
              <a:rPr lang="sv-SE" sz="3200" dirty="0" smtClean="0">
                <a:latin typeface="Bahnschrift" panose="020B0502040204020203" pitchFamily="34" charset="0"/>
              </a:rPr>
              <a:t>:00</a:t>
            </a:r>
            <a:endParaRPr lang="sv-SE" dirty="0">
              <a:latin typeface="Bahnschrift" panose="020B0502040204020203" pitchFamily="34" charset="0"/>
            </a:endParaRPr>
          </a:p>
          <a:p>
            <a:pPr lvl="1"/>
            <a:r>
              <a:rPr lang="sv-SE" dirty="0" smtClean="0">
                <a:latin typeface="Bahnschrift" panose="020B0502040204020203" pitchFamily="34" charset="0"/>
              </a:rPr>
              <a:t>Vi </a:t>
            </a:r>
            <a:r>
              <a:rPr lang="sv-SE" dirty="0">
                <a:latin typeface="Bahnschrift" panose="020B0502040204020203" pitchFamily="34" charset="0"/>
              </a:rPr>
              <a:t>fikar givetvis </a:t>
            </a:r>
            <a:r>
              <a:rPr lang="sv-SE" dirty="0" smtClean="0">
                <a:latin typeface="Bahnschrift" panose="020B0502040204020203" pitchFamily="34" charset="0"/>
              </a:rPr>
              <a:t>också!</a:t>
            </a:r>
          </a:p>
          <a:p>
            <a:pPr marL="0" indent="0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sv-SE" b="1" dirty="0">
                <a:latin typeface="Bahnschrift" panose="020B0502040204020203" pitchFamily="34" charset="0"/>
              </a:rPr>
              <a:t>Under säsongen följer vi upp detta i samband med träningarna.</a:t>
            </a:r>
          </a:p>
          <a:p>
            <a:pPr marL="0" indent="0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203227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>Medlemsavgift </a:t>
            </a:r>
            <a:r>
              <a:rPr lang="sv-SE" dirty="0">
                <a:latin typeface="Bahnschrift" panose="020B0502040204020203" pitchFamily="34" charset="0"/>
              </a:rPr>
              <a:t>2023</a:t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13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Barn upp till 9 år betalar enbart medlemsavgift på 500 kr/ </a:t>
            </a:r>
            <a:r>
              <a:rPr lang="sv-SE" dirty="0" smtClean="0">
                <a:latin typeface="Bahnschrift" panose="020B0502040204020203" pitchFamily="34" charset="0"/>
              </a:rPr>
              <a:t>år</a:t>
            </a:r>
          </a:p>
          <a:p>
            <a:endParaRPr lang="sv-SE" dirty="0" smtClean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Från </a:t>
            </a:r>
            <a:r>
              <a:rPr lang="sv-SE" dirty="0">
                <a:latin typeface="Bahnschrift" panose="020B0502040204020203" pitchFamily="34" charset="0"/>
              </a:rPr>
              <a:t>10 års ålder (seriespel börjar) tillkommer en kostnad på 700 kr/ </a:t>
            </a:r>
            <a:r>
              <a:rPr lang="sv-SE" dirty="0" smtClean="0">
                <a:latin typeface="Bahnschrift" panose="020B0502040204020203" pitchFamily="34" charset="0"/>
              </a:rPr>
              <a:t>år, kallad deltagaravgift.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Familjemedlemskap 1000 kr</a:t>
            </a:r>
          </a:p>
          <a:p>
            <a:r>
              <a:rPr lang="sv-SE" dirty="0" smtClean="0">
                <a:latin typeface="Bahnschrift" panose="020B0502040204020203" pitchFamily="34" charset="0"/>
              </a:rPr>
              <a:t>Som </a:t>
            </a:r>
            <a:r>
              <a:rPr lang="sv-SE" dirty="0">
                <a:latin typeface="Bahnschrift" panose="020B0502040204020203" pitchFamily="34" charset="0"/>
              </a:rPr>
              <a:t>ledare i Habo </a:t>
            </a:r>
            <a:r>
              <a:rPr lang="sv-SE" dirty="0" smtClean="0">
                <a:latin typeface="Bahnschrift" panose="020B0502040204020203" pitchFamily="34" charset="0"/>
              </a:rPr>
              <a:t>IF:s </a:t>
            </a:r>
            <a:r>
              <a:rPr lang="sv-SE" dirty="0">
                <a:latin typeface="Bahnschrift" panose="020B0502040204020203" pitchFamily="34" charset="0"/>
              </a:rPr>
              <a:t>ungdomslag </a:t>
            </a:r>
            <a:r>
              <a:rPr lang="sv-SE" dirty="0" smtClean="0">
                <a:latin typeface="Bahnschrift" panose="020B0502040204020203" pitchFamily="34" charset="0"/>
              </a:rPr>
              <a:t>får barn till </a:t>
            </a:r>
            <a:r>
              <a:rPr lang="sv-SE" dirty="0">
                <a:latin typeface="Bahnschrift" panose="020B0502040204020203" pitchFamily="34" charset="0"/>
              </a:rPr>
              <a:t>ledare ett </a:t>
            </a:r>
            <a:r>
              <a:rPr lang="sv-SE" dirty="0" smtClean="0">
                <a:latin typeface="Bahnschrift" panose="020B0502040204020203" pitchFamily="34" charset="0"/>
              </a:rPr>
              <a:t>gratis familjemedlemskap</a:t>
            </a: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48573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</a:pPr>
            <a:r>
              <a:rPr lang="sv-SE" dirty="0" smtClean="0">
                <a:latin typeface="Bahnschrift" panose="020B0502040204020203" pitchFamily="34" charset="0"/>
              </a:rPr>
              <a:t>F-15 </a:t>
            </a:r>
            <a:r>
              <a:rPr lang="sv-SE" b="0" dirty="0" smtClean="0">
                <a:latin typeface="Bahnschrift" panose="020B0502040204020203" pitchFamily="34" charset="0"/>
              </a:rPr>
              <a:t>INSTAGRAMKONTO</a:t>
            </a:r>
            <a:r>
              <a:rPr lang="sv-SE" dirty="0">
                <a:latin typeface="Bahnschrift" panose="020B0502040204020203" pitchFamily="34" charset="0"/>
              </a:rPr>
              <a:t/>
            </a:r>
            <a:br>
              <a:rPr lang="sv-SE" dirty="0">
                <a:latin typeface="Bahnschrift" panose="020B0502040204020203" pitchFamily="34" charset="0"/>
              </a:rPr>
            </a:b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9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latin typeface="Bahnschrift" panose="020B0502040204020203" pitchFamily="34" charset="0"/>
              </a:rPr>
              <a:t>Haboif_f15</a:t>
            </a:r>
            <a:endParaRPr lang="sv-SE" dirty="0">
              <a:latin typeface="Bahnschrift" panose="020B0502040204020203" pitchFamily="34" charset="0"/>
            </a:endParaRPr>
          </a:p>
          <a:p>
            <a:pPr lvl="1"/>
            <a:r>
              <a:rPr lang="sv-SE" dirty="0">
                <a:latin typeface="Bahnschrift" panose="020B0502040204020203" pitchFamily="34" charset="0"/>
              </a:rPr>
              <a:t>Låst </a:t>
            </a:r>
            <a:r>
              <a:rPr lang="sv-SE" dirty="0" smtClean="0">
                <a:latin typeface="Bahnschrift" panose="020B0502040204020203" pitchFamily="34" charset="0"/>
              </a:rPr>
              <a:t>konto</a:t>
            </a:r>
          </a:p>
          <a:p>
            <a:pPr lvl="1"/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Vi kommer lägga upp bilder från matcher och </a:t>
            </a:r>
            <a:r>
              <a:rPr lang="sv-SE" dirty="0" smtClean="0">
                <a:latin typeface="Bahnschrift" panose="020B0502040204020203" pitchFamily="34" charset="0"/>
              </a:rPr>
              <a:t>träningar</a:t>
            </a:r>
          </a:p>
          <a:p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Skicka ett meddelande på </a:t>
            </a:r>
            <a:r>
              <a:rPr lang="sv-SE" b="1" dirty="0">
                <a:latin typeface="Bahnschrift" panose="020B0502040204020203" pitchFamily="34" charset="0"/>
              </a:rPr>
              <a:t>laget.se</a:t>
            </a:r>
            <a:r>
              <a:rPr lang="sv-SE" dirty="0">
                <a:latin typeface="Bahnschrift" panose="020B0502040204020203" pitchFamily="34" charset="0"/>
              </a:rPr>
              <a:t> till Andreas Stråth med ditt användarnamn på </a:t>
            </a:r>
            <a:r>
              <a:rPr lang="sv-SE" dirty="0" err="1">
                <a:latin typeface="Bahnschrift" panose="020B0502040204020203" pitchFamily="34" charset="0"/>
              </a:rPr>
              <a:t>I</a:t>
            </a:r>
            <a:r>
              <a:rPr lang="sv-SE" dirty="0" err="1" smtClean="0">
                <a:latin typeface="Bahnschrift" panose="020B0502040204020203" pitchFamily="34" charset="0"/>
              </a:rPr>
              <a:t>nstagram</a:t>
            </a:r>
            <a:r>
              <a:rPr lang="sv-SE" dirty="0">
                <a:latin typeface="Bahnschrift" panose="020B0502040204020203" pitchFamily="34" charset="0"/>
              </a:rPr>
              <a:t>, gör sedan följförfrågan på </a:t>
            </a:r>
            <a:r>
              <a:rPr lang="sv-SE" dirty="0" err="1">
                <a:latin typeface="Bahnschrift" panose="020B0502040204020203" pitchFamily="34" charset="0"/>
              </a:rPr>
              <a:t>I</a:t>
            </a:r>
            <a:r>
              <a:rPr lang="sv-SE" dirty="0" err="1" smtClean="0">
                <a:latin typeface="Bahnschrift" panose="020B0502040204020203" pitchFamily="34" charset="0"/>
              </a:rPr>
              <a:t>nstagram</a:t>
            </a:r>
            <a:r>
              <a:rPr lang="sv-SE" dirty="0" smtClean="0">
                <a:latin typeface="Bahnschrift" panose="020B0502040204020203" pitchFamily="34" charset="0"/>
              </a:rPr>
              <a:t> och ni godkänns</a:t>
            </a:r>
          </a:p>
          <a:p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Vill du inte att ditt barn ska synas på bild kontakta valfri ledare!</a:t>
            </a: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3021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endParaRPr lang="sv-SE" sz="4400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endParaRPr lang="sv-SE" sz="4400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sz="44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FRÅGOR</a:t>
            </a:r>
            <a:r>
              <a:rPr lang="sv-SE" sz="44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?</a:t>
            </a:r>
          </a:p>
          <a:p>
            <a:endParaRPr lang="sv-SE" sz="4400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sz="14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Besvara kallelser</a:t>
            </a:r>
          </a:p>
          <a:p>
            <a:r>
              <a:rPr lang="sv-SE" sz="1400" dirty="0" smtClean="0">
                <a:solidFill>
                  <a:schemeClr val="accent6"/>
                </a:solidFill>
                <a:latin typeface="Bahnschrift" panose="020B0502040204020203" pitchFamily="34" charset="0"/>
              </a:rPr>
              <a:t>kontaktuppgifter</a:t>
            </a:r>
            <a:endParaRPr lang="sv-SE" sz="1400" dirty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04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ahnschrift" panose="020B0502040204020203" pitchFamily="34" charset="0"/>
              </a:rPr>
              <a:t>Ledargruppen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516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sv-SE" dirty="0">
                <a:latin typeface="Bahnschrift" panose="020B0502040204020203" pitchFamily="34" charset="0"/>
              </a:rPr>
              <a:t>Alexandra Gustafsson</a:t>
            </a:r>
          </a:p>
          <a:p>
            <a:r>
              <a:rPr lang="sv-SE" dirty="0">
                <a:latin typeface="Bahnschrift" panose="020B0502040204020203" pitchFamily="34" charset="0"/>
              </a:rPr>
              <a:t>Andreas Stråth</a:t>
            </a:r>
          </a:p>
          <a:p>
            <a:r>
              <a:rPr lang="sv-SE" dirty="0" err="1">
                <a:latin typeface="Bahnschrift" panose="020B0502040204020203" pitchFamily="34" charset="0"/>
              </a:rPr>
              <a:t>Asheberom</a:t>
            </a:r>
            <a:r>
              <a:rPr lang="sv-SE" dirty="0">
                <a:latin typeface="Bahnschrift" panose="020B0502040204020203" pitchFamily="34" charset="0"/>
              </a:rPr>
              <a:t> </a:t>
            </a:r>
            <a:r>
              <a:rPr lang="sv-SE" dirty="0" err="1">
                <a:latin typeface="Bahnschrift" panose="020B0502040204020203" pitchFamily="34" charset="0"/>
              </a:rPr>
              <a:t>Gherense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Björn Kjellgren</a:t>
            </a:r>
          </a:p>
          <a:p>
            <a:r>
              <a:rPr lang="sv-SE" dirty="0">
                <a:latin typeface="Bahnschrift" panose="020B0502040204020203" pitchFamily="34" charset="0"/>
              </a:rPr>
              <a:t>Carl-Magnus </a:t>
            </a:r>
            <a:r>
              <a:rPr lang="sv-SE" dirty="0" smtClean="0">
                <a:latin typeface="Bahnschrift" panose="020B0502040204020203" pitchFamily="34" charset="0"/>
              </a:rPr>
              <a:t>Andersson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Christian Sjöqvist</a:t>
            </a:r>
          </a:p>
          <a:p>
            <a:r>
              <a:rPr lang="sv-SE" dirty="0">
                <a:latin typeface="Bahnschrift" panose="020B0502040204020203" pitchFamily="34" charset="0"/>
              </a:rPr>
              <a:t>Fredrik Widell</a:t>
            </a:r>
          </a:p>
          <a:p>
            <a:r>
              <a:rPr lang="sv-SE" dirty="0">
                <a:latin typeface="Bahnschrift" panose="020B0502040204020203" pitchFamily="34" charset="0"/>
              </a:rPr>
              <a:t>Jonny Lindqvist</a:t>
            </a:r>
          </a:p>
          <a:p>
            <a:r>
              <a:rPr lang="sv-SE" dirty="0">
                <a:latin typeface="Bahnschrift" panose="020B0502040204020203" pitchFamily="34" charset="0"/>
              </a:rPr>
              <a:t>Martin Sandgren</a:t>
            </a:r>
          </a:p>
          <a:p>
            <a:r>
              <a:rPr lang="sv-SE" dirty="0">
                <a:latin typeface="Bahnschrift" panose="020B0502040204020203" pitchFamily="34" charset="0"/>
              </a:rPr>
              <a:t>Emma Lantz</a:t>
            </a:r>
          </a:p>
          <a:p>
            <a:r>
              <a:rPr lang="sv-SE" dirty="0">
                <a:latin typeface="Bahnschrift" panose="020B0502040204020203" pitchFamily="34" charset="0"/>
              </a:rPr>
              <a:t>Jesper Stendahl</a:t>
            </a:r>
          </a:p>
          <a:p>
            <a:r>
              <a:rPr lang="sv-SE" dirty="0">
                <a:latin typeface="Bahnschrift" panose="020B0502040204020203" pitchFamily="34" charset="0"/>
              </a:rPr>
              <a:t>Andreas Eriksson (Ny för i år)</a:t>
            </a:r>
          </a:p>
          <a:p>
            <a:pPr marL="342900" indent="-342900" hangingPunct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6565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ahnschrift" panose="020B0502040204020203" pitchFamily="34" charset="0"/>
              </a:rPr>
              <a:t>U</a:t>
            </a:r>
            <a:r>
              <a:rPr lang="sv-SE" dirty="0" smtClean="0">
                <a:latin typeface="Bahnschrift" panose="020B0502040204020203" pitchFamily="34" charset="0"/>
              </a:rPr>
              <a:t>tbildning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09" y="1548535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>
                <a:latin typeface="Bahnschrift" panose="020B0502040204020203" pitchFamily="34" charset="0"/>
              </a:rPr>
              <a:t>Habo IF har som krav </a:t>
            </a:r>
            <a:r>
              <a:rPr lang="sv-SE" dirty="0" smtClean="0">
                <a:latin typeface="Bahnschrift" panose="020B0502040204020203" pitchFamily="34" charset="0"/>
              </a:rPr>
              <a:t>att alla </a:t>
            </a:r>
            <a:r>
              <a:rPr lang="sv-SE" dirty="0">
                <a:latin typeface="Bahnschrift" panose="020B0502040204020203" pitchFamily="34" charset="0"/>
              </a:rPr>
              <a:t>ledare </a:t>
            </a:r>
            <a:r>
              <a:rPr lang="sv-SE" dirty="0" smtClean="0">
                <a:latin typeface="Bahnschrift" panose="020B0502040204020203" pitchFamily="34" charset="0"/>
              </a:rPr>
              <a:t>ska </a:t>
            </a:r>
            <a:r>
              <a:rPr lang="sv-SE" dirty="0">
                <a:latin typeface="Bahnschrift" panose="020B0502040204020203" pitchFamily="34" charset="0"/>
              </a:rPr>
              <a:t>lämna in ett registerutdrag från polisen inför varje säsong</a:t>
            </a:r>
            <a:r>
              <a:rPr lang="sv-SE" dirty="0" smtClean="0">
                <a:latin typeface="Bahnschrift" panose="020B0502040204020203" pitchFamily="34" charset="0"/>
              </a:rPr>
              <a:t>.</a:t>
            </a:r>
          </a:p>
          <a:p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Grundutbildning </a:t>
            </a:r>
            <a:r>
              <a:rPr lang="sv-SE" dirty="0">
                <a:latin typeface="Bahnschrift" panose="020B0502040204020203" pitchFamily="34" charset="0"/>
              </a:rPr>
              <a:t>för tränare </a:t>
            </a:r>
            <a:r>
              <a:rPr lang="sv-SE" dirty="0" smtClean="0">
                <a:latin typeface="Bahnschrift" panose="020B0502040204020203" pitchFamily="34" charset="0"/>
              </a:rPr>
              <a:t>RF-SISU (start </a:t>
            </a:r>
            <a:r>
              <a:rPr lang="sv-SE" dirty="0">
                <a:latin typeface="Bahnschrift" panose="020B0502040204020203" pitchFamily="34" charset="0"/>
              </a:rPr>
              <a:t>onsdag </a:t>
            </a:r>
            <a:r>
              <a:rPr lang="sv-SE" dirty="0" smtClean="0">
                <a:latin typeface="Bahnschrift" panose="020B0502040204020203" pitchFamily="34" charset="0"/>
              </a:rPr>
              <a:t>29/3)</a:t>
            </a:r>
            <a:endParaRPr lang="sv-SE" dirty="0">
              <a:latin typeface="Bahnschrift" panose="020B0502040204020203" pitchFamily="34" charset="0"/>
            </a:endParaRPr>
          </a:p>
          <a:p>
            <a:pPr lvl="2"/>
            <a:r>
              <a:rPr lang="sv-SE" dirty="0" smtClean="0">
                <a:latin typeface="Bahnschrift" panose="020B0502040204020203" pitchFamily="34" charset="0"/>
              </a:rPr>
              <a:t>Alla </a:t>
            </a:r>
            <a:r>
              <a:rPr lang="sv-SE" dirty="0">
                <a:latin typeface="Bahnschrift" panose="020B0502040204020203" pitchFamily="34" charset="0"/>
              </a:rPr>
              <a:t>ledare har inte fått plats vid detta tillfälle, </a:t>
            </a:r>
            <a:r>
              <a:rPr lang="sv-SE" dirty="0" smtClean="0">
                <a:latin typeface="Bahnschrift" panose="020B0502040204020203" pitchFamily="34" charset="0"/>
              </a:rPr>
              <a:t>vi får utbilda </a:t>
            </a:r>
            <a:r>
              <a:rPr lang="sv-SE" dirty="0">
                <a:latin typeface="Bahnschrift" panose="020B0502040204020203" pitchFamily="34" charset="0"/>
              </a:rPr>
              <a:t>oss </a:t>
            </a:r>
            <a:r>
              <a:rPr lang="sv-SE" dirty="0" smtClean="0">
                <a:latin typeface="Bahnschrift" panose="020B0502040204020203" pitchFamily="34" charset="0"/>
              </a:rPr>
              <a:t>succesivt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UEFA C licens</a:t>
            </a:r>
          </a:p>
          <a:p>
            <a:r>
              <a:rPr lang="sv-SE" dirty="0">
                <a:latin typeface="Bahnschrift" panose="020B0502040204020203" pitchFamily="34" charset="0"/>
              </a:rPr>
              <a:t>Tränarutbildning </a:t>
            </a:r>
            <a:r>
              <a:rPr lang="sv-SE" dirty="0" smtClean="0">
                <a:latin typeface="Bahnschrift" panose="020B0502040204020203" pitchFamily="34" charset="0"/>
              </a:rPr>
              <a:t>D (startade 25/3)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 err="1">
                <a:latin typeface="Bahnschrift" panose="020B0502040204020203" pitchFamily="34" charset="0"/>
              </a:rPr>
              <a:t>Coerver</a:t>
            </a:r>
            <a:r>
              <a:rPr lang="sv-SE" dirty="0">
                <a:latin typeface="Bahnschrift" panose="020B0502040204020203" pitchFamily="34" charset="0"/>
              </a:rPr>
              <a:t> </a:t>
            </a:r>
            <a:r>
              <a:rPr lang="sv-SE" dirty="0" smtClean="0">
                <a:latin typeface="Bahnschrift" panose="020B0502040204020203" pitchFamily="34" charset="0"/>
              </a:rPr>
              <a:t>Coaching (på </a:t>
            </a:r>
            <a:r>
              <a:rPr lang="sv-SE" dirty="0">
                <a:latin typeface="Bahnschrift" panose="020B0502040204020203" pitchFamily="34" charset="0"/>
              </a:rPr>
              <a:t>S</a:t>
            </a:r>
            <a:r>
              <a:rPr lang="sv-SE" dirty="0" smtClean="0">
                <a:latin typeface="Bahnschrift" panose="020B0502040204020203" pitchFamily="34" charset="0"/>
              </a:rPr>
              <a:t>lätten </a:t>
            </a:r>
            <a:r>
              <a:rPr lang="sv-SE" dirty="0">
                <a:latin typeface="Bahnschrift" panose="020B0502040204020203" pitchFamily="34" charset="0"/>
              </a:rPr>
              <a:t>8/5, 16/5, </a:t>
            </a:r>
            <a:r>
              <a:rPr lang="sv-SE" dirty="0" smtClean="0">
                <a:latin typeface="Bahnschrift" panose="020B0502040204020203" pitchFamily="34" charset="0"/>
              </a:rPr>
              <a:t>24/5)</a:t>
            </a:r>
            <a:endParaRPr lang="sv-SE" dirty="0">
              <a:latin typeface="Bahnschrift" panose="020B0502040204020203" pitchFamily="34" charset="0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47301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Bahnschrift" panose="020B0502040204020203" pitchFamily="34" charset="0"/>
              </a:rPr>
              <a:t>Träningstider</a:t>
            </a:r>
            <a:endParaRPr lang="sv-SE" dirty="0">
              <a:latin typeface="Bahnschrift" panose="020B0502040204020203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09" y="1548535"/>
            <a:ext cx="10515600" cy="4351338"/>
          </a:xfrm>
        </p:spPr>
        <p:txBody>
          <a:bodyPr>
            <a:normAutofit/>
          </a:bodyPr>
          <a:lstStyle/>
          <a:p>
            <a:pPr marL="342900" indent="-342900" hangingPunct="0">
              <a:lnSpc>
                <a:spcPct val="100000"/>
              </a:lnSpc>
              <a:spcBef>
                <a:spcPts val="0"/>
              </a:spcBef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256144" y="1951611"/>
            <a:ext cx="887614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/>
              <a:t>Två träningar på konstgräset under </a:t>
            </a:r>
            <a:r>
              <a:rPr lang="sv-SE" sz="2000" b="1" dirty="0" smtClean="0"/>
              <a:t>april:</a:t>
            </a:r>
            <a:endParaRPr lang="sv-SE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</a:t>
            </a:r>
            <a:r>
              <a:rPr lang="sv-SE" dirty="0" smtClean="0"/>
              <a:t>. 15 söndag 16/4 kl. </a:t>
            </a:r>
            <a:r>
              <a:rPr lang="sv-SE" dirty="0"/>
              <a:t>09:00 – </a:t>
            </a:r>
            <a:r>
              <a:rPr lang="sv-SE" dirty="0" smtClean="0"/>
              <a:t>10:00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v. 16 söndag 23/4 kl. </a:t>
            </a:r>
            <a:r>
              <a:rPr lang="sv-SE" dirty="0"/>
              <a:t>09:00 – </a:t>
            </a:r>
            <a:r>
              <a:rPr lang="sv-SE" dirty="0" smtClean="0"/>
              <a:t>11:00 träning, värdegrund &amp; fika (sista delen i klubbstugan)</a:t>
            </a:r>
            <a:endParaRPr lang="sv-SE" dirty="0"/>
          </a:p>
          <a:p>
            <a:endParaRPr lang="sv-SE" dirty="0"/>
          </a:p>
          <a:p>
            <a:r>
              <a:rPr lang="sv-SE" b="1" dirty="0" smtClean="0"/>
              <a:t>Träning på gräs börjar tisdagen </a:t>
            </a:r>
            <a:r>
              <a:rPr lang="sv-SE" b="1" dirty="0"/>
              <a:t>2 </a:t>
            </a:r>
            <a:r>
              <a:rPr lang="sv-SE" b="1" dirty="0" smtClean="0"/>
              <a:t>maj</a:t>
            </a:r>
            <a:endParaRPr lang="sv-SE" b="1" dirty="0"/>
          </a:p>
          <a:p>
            <a:r>
              <a:rPr lang="sv-SE" dirty="0"/>
              <a:t>Plan G (5 mot 5)</a:t>
            </a:r>
          </a:p>
          <a:p>
            <a:r>
              <a:rPr lang="sv-SE" dirty="0"/>
              <a:t>Tisdagar </a:t>
            </a:r>
            <a:r>
              <a:rPr lang="sv-SE" dirty="0" smtClean="0"/>
              <a:t>kl. </a:t>
            </a:r>
            <a:r>
              <a:rPr lang="sv-SE" dirty="0"/>
              <a:t>17:15 – 18:15</a:t>
            </a:r>
          </a:p>
          <a:p>
            <a:r>
              <a:rPr lang="sv-SE" dirty="0"/>
              <a:t>Torsdagar </a:t>
            </a:r>
            <a:r>
              <a:rPr lang="sv-SE" dirty="0" smtClean="0"/>
              <a:t>kl. </a:t>
            </a:r>
            <a:r>
              <a:rPr lang="sv-SE" dirty="0"/>
              <a:t>17:15 – 18:15</a:t>
            </a:r>
          </a:p>
        </p:txBody>
      </p:sp>
    </p:spTree>
    <p:extLst>
      <p:ext uri="{BB962C8B-B14F-4D97-AF65-F5344CB8AC3E}">
        <p14:creationId xmlns:p14="http://schemas.microsoft.com/office/powerpoint/2010/main" val="6183788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r>
              <a:rPr lang="sv-SE" dirty="0" smtClean="0"/>
              <a:t>PLAN G kommer vi hålla till på i år!!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84" y="1077478"/>
            <a:ext cx="6151831" cy="4351338"/>
          </a:xfrm>
        </p:spPr>
      </p:pic>
    </p:spTree>
    <p:extLst>
      <p:ext uri="{BB962C8B-B14F-4D97-AF65-F5344CB8AC3E}">
        <p14:creationId xmlns:p14="http://schemas.microsoft.com/office/powerpoint/2010/main" val="82692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endParaRPr lang="sv-SE" dirty="0" smtClean="0">
              <a:latin typeface="Bahnschrift" panose="020B0502040204020203" pitchFamily="34" charset="0"/>
            </a:endParaRPr>
          </a:p>
          <a:p>
            <a:r>
              <a:rPr lang="sv-SE" sz="3200" dirty="0">
                <a:latin typeface="Bahnschrift" panose="020B0502040204020203" pitchFamily="34" charset="0"/>
              </a:rPr>
              <a:t>TRÄNINGSFOKUS</a:t>
            </a:r>
          </a:p>
          <a:p>
            <a:endParaRPr lang="sv-SE" dirty="0" smtClean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Bollkontakter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Spelform 5 mot </a:t>
            </a:r>
            <a:r>
              <a:rPr lang="sv-SE" dirty="0" smtClean="0">
                <a:latin typeface="Bahnschrift" panose="020B0502040204020203" pitchFamily="34" charset="0"/>
              </a:rPr>
              <a:t>5</a:t>
            </a:r>
          </a:p>
          <a:p>
            <a:r>
              <a:rPr lang="sv-SE" dirty="0" smtClean="0">
                <a:latin typeface="Bahnschrift" panose="020B0502040204020203" pitchFamily="34" charset="0"/>
              </a:rPr>
              <a:t>Riktningsförändringar</a:t>
            </a:r>
          </a:p>
          <a:p>
            <a:r>
              <a:rPr lang="sv-SE" dirty="0" err="1" smtClean="0">
                <a:latin typeface="Bahnschrift" panose="020B0502040204020203" pitchFamily="34" charset="0"/>
              </a:rPr>
              <a:t>Omställnining</a:t>
            </a:r>
            <a:endParaRPr lang="sv-SE" dirty="0" smtClean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Målvakt</a:t>
            </a:r>
          </a:p>
          <a:p>
            <a:r>
              <a:rPr lang="sv-SE" dirty="0" smtClean="0">
                <a:latin typeface="Bahnschrift" panose="020B0502040204020203" pitchFamily="34" charset="0"/>
              </a:rPr>
              <a:t>Knäkontroll</a:t>
            </a:r>
          </a:p>
          <a:p>
            <a:r>
              <a:rPr lang="sv-SE" dirty="0" smtClean="0">
                <a:latin typeface="Bahnschrift" panose="020B0502040204020203" pitchFamily="34" charset="0"/>
              </a:rPr>
              <a:t>Matchspel</a:t>
            </a:r>
            <a:endParaRPr lang="sv-SE" dirty="0">
              <a:latin typeface="Bahnschrift" panose="020B0502040204020203" pitchFamily="34" charset="0"/>
            </a:endParaRPr>
          </a:p>
          <a:p>
            <a:endParaRPr lang="sv-SE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662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endParaRPr lang="sv-SE" dirty="0" smtClean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FÖRÄLDRAFOKUS</a:t>
            </a:r>
          </a:p>
          <a:p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Låt </a:t>
            </a:r>
            <a:r>
              <a:rPr lang="sv-SE" dirty="0">
                <a:latin typeface="Bahnschrift" panose="020B0502040204020203" pitchFamily="34" charset="0"/>
              </a:rPr>
              <a:t>oss ledare coacha</a:t>
            </a:r>
          </a:p>
          <a:p>
            <a:r>
              <a:rPr lang="sv-SE" dirty="0">
                <a:latin typeface="Bahnschrift" panose="020B0502040204020203" pitchFamily="34" charset="0"/>
              </a:rPr>
              <a:t>Ge enbart positiv feedback</a:t>
            </a:r>
          </a:p>
          <a:p>
            <a:endParaRPr lang="sv-SE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78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E84F6B7E-53C8-F24D-AEA4-011F81D275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8437" y="1615655"/>
            <a:ext cx="5034190" cy="4597857"/>
          </a:xfrm>
        </p:spPr>
        <p:txBody>
          <a:bodyPr>
            <a:noAutofit/>
          </a:bodyPr>
          <a:lstStyle/>
          <a:p>
            <a:r>
              <a:rPr lang="sv-SE" dirty="0" smtClean="0">
                <a:latin typeface="Bahnschrift" panose="020B0502040204020203" pitchFamily="34" charset="0"/>
              </a:rPr>
              <a:t>LAGKASSAN</a:t>
            </a:r>
          </a:p>
          <a:p>
            <a:endParaRPr lang="sv-SE" dirty="0">
              <a:solidFill>
                <a:schemeClr val="accent6"/>
              </a:solidFill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Knappt 14 000kr i tjejernas </a:t>
            </a:r>
            <a:r>
              <a:rPr lang="sv-SE" dirty="0" smtClean="0">
                <a:latin typeface="Bahnschrift" panose="020B0502040204020203" pitchFamily="34" charset="0"/>
              </a:rPr>
              <a:t>lagkassan</a:t>
            </a:r>
          </a:p>
          <a:p>
            <a:r>
              <a:rPr lang="sv-SE" sz="1600" dirty="0" smtClean="0">
                <a:latin typeface="Bahnschrift" panose="020B0502040204020203" pitchFamily="34" charset="0"/>
              </a:rPr>
              <a:t>Vi lyckades sälja 55 extralotter 2022 </a:t>
            </a:r>
            <a:r>
              <a:rPr lang="sv-SE" sz="1600" dirty="0" smtClean="0">
                <a:latin typeface="Bahnschrift" panose="020B0502040204020203" pitchFamily="34" charset="0"/>
                <a:sym typeface="Wingdings" panose="05000000000000000000" pitchFamily="2" charset="2"/>
              </a:rPr>
              <a:t></a:t>
            </a:r>
            <a:endParaRPr lang="sv-SE" sz="1600" dirty="0">
              <a:latin typeface="Bahnschrift" panose="020B0502040204020203" pitchFamily="34" charset="0"/>
            </a:endParaRPr>
          </a:p>
          <a:p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Vi planerar att köpa in en högtalare till säsongsstart</a:t>
            </a:r>
          </a:p>
          <a:p>
            <a:endParaRPr lang="sv-SE" dirty="0" smtClean="0">
              <a:solidFill>
                <a:schemeClr val="accent6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5987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324C95-AA5B-D84F-A2A6-89FCB9F4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Bahnschrift" panose="020B0502040204020203" pitchFamily="34" charset="0"/>
              </a:rPr>
              <a:t>Kabe Cup </a:t>
            </a:r>
            <a:r>
              <a:rPr lang="sv-SE" dirty="0" smtClean="0">
                <a:latin typeface="Bahnschrift" panose="020B0502040204020203" pitchFamily="34" charset="0"/>
              </a:rPr>
              <a:t>(lördag </a:t>
            </a:r>
            <a:r>
              <a:rPr lang="sv-SE" dirty="0">
                <a:latin typeface="Bahnschrift" panose="020B0502040204020203" pitchFamily="34" charset="0"/>
              </a:rPr>
              <a:t>17 juni)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BDD96-174E-4443-B09E-6700F8F3A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Bahnschrift" panose="020B0502040204020203" pitchFamily="34" charset="0"/>
              </a:rPr>
              <a:t>Vi har anmält fyra lag till cupen</a:t>
            </a:r>
          </a:p>
          <a:p>
            <a:r>
              <a:rPr lang="sv-SE" dirty="0">
                <a:latin typeface="Bahnschrift" panose="020B0502040204020203" pitchFamily="34" charset="0"/>
              </a:rPr>
              <a:t>Sammanlagt </a:t>
            </a:r>
            <a:r>
              <a:rPr lang="sv-SE" dirty="0" smtClean="0">
                <a:latin typeface="Bahnschrift" panose="020B0502040204020203" pitchFamily="34" charset="0"/>
              </a:rPr>
              <a:t>235 </a:t>
            </a:r>
            <a:r>
              <a:rPr lang="sv-SE" dirty="0">
                <a:latin typeface="Bahnschrift" panose="020B0502040204020203" pitchFamily="34" charset="0"/>
              </a:rPr>
              <a:t>lag </a:t>
            </a:r>
            <a:r>
              <a:rPr lang="sv-SE" dirty="0" smtClean="0">
                <a:latin typeface="Bahnschrift" panose="020B0502040204020203" pitchFamily="34" charset="0"/>
              </a:rPr>
              <a:t>är anmälda </a:t>
            </a:r>
            <a:r>
              <a:rPr lang="sv-SE" dirty="0">
                <a:latin typeface="Bahnschrift" panose="020B0502040204020203" pitchFamily="34" charset="0"/>
              </a:rPr>
              <a:t>till denna </a:t>
            </a:r>
            <a:r>
              <a:rPr lang="sv-SE" dirty="0" smtClean="0">
                <a:latin typeface="Bahnschrift" panose="020B0502040204020203" pitchFamily="34" charset="0"/>
              </a:rPr>
              <a:t>cupen, </a:t>
            </a:r>
            <a:r>
              <a:rPr lang="sv-SE" dirty="0">
                <a:latin typeface="Bahnschrift" panose="020B0502040204020203" pitchFamily="34" charset="0"/>
              </a:rPr>
              <a:t>varav 33 lag </a:t>
            </a:r>
            <a:r>
              <a:rPr lang="sv-SE" dirty="0" smtClean="0">
                <a:latin typeface="Bahnschrift" panose="020B0502040204020203" pitchFamily="34" charset="0"/>
              </a:rPr>
              <a:t>är anmälda </a:t>
            </a:r>
            <a:r>
              <a:rPr lang="sv-SE" dirty="0">
                <a:latin typeface="Bahnschrift" panose="020B0502040204020203" pitchFamily="34" charset="0"/>
              </a:rPr>
              <a:t>till </a:t>
            </a:r>
            <a:r>
              <a:rPr lang="sv-SE" dirty="0" smtClean="0">
                <a:latin typeface="Bahnschrift" panose="020B0502040204020203" pitchFamily="34" charset="0"/>
              </a:rPr>
              <a:t>F15-klassen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>
                <a:latin typeface="Bahnschrift" panose="020B0502040204020203" pitchFamily="34" charset="0"/>
              </a:rPr>
              <a:t>Kul om många föräldrar kommer och hejar denna dag. Här  bygger vi gemenskap med barnen/ </a:t>
            </a:r>
            <a:r>
              <a:rPr lang="sv-SE" dirty="0" smtClean="0">
                <a:latin typeface="Bahnschrift" panose="020B0502040204020203" pitchFamily="34" charset="0"/>
              </a:rPr>
              <a:t>”vi-känsla”</a:t>
            </a:r>
            <a:endParaRPr lang="sv-SE" dirty="0">
              <a:latin typeface="Bahnschrift" panose="020B0502040204020203" pitchFamily="34" charset="0"/>
            </a:endParaRPr>
          </a:p>
          <a:p>
            <a:r>
              <a:rPr lang="sv-SE" dirty="0" smtClean="0">
                <a:latin typeface="Bahnschrift" panose="020B0502040204020203" pitchFamily="34" charset="0"/>
              </a:rPr>
              <a:t>Kabevallens </a:t>
            </a:r>
            <a:r>
              <a:rPr lang="sv-SE" dirty="0">
                <a:latin typeface="Bahnschrift" panose="020B0502040204020203" pitchFamily="34" charset="0"/>
              </a:rPr>
              <a:t>gräs- och konstgräsplan i </a:t>
            </a:r>
            <a:r>
              <a:rPr lang="sv-SE" dirty="0" smtClean="0">
                <a:latin typeface="Bahnschrift" panose="020B0502040204020203" pitchFamily="34" charset="0"/>
              </a:rPr>
              <a:t>Tenhult</a:t>
            </a:r>
            <a:endParaRPr lang="sv-SE" dirty="0">
              <a:latin typeface="Bahnschrift" panose="020B0502040204020203" pitchFamily="34" charset="0"/>
            </a:endParaRPr>
          </a:p>
          <a:p>
            <a:pPr marL="342900" indent="-342900" hangingPunct="0">
              <a:lnSpc>
                <a:spcPct val="100000"/>
              </a:lnSpc>
              <a:spcBef>
                <a:spcPts val="0"/>
              </a:spcBef>
            </a:pPr>
            <a:endParaRPr lang="sv-SE" dirty="0"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46314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Habo I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3C61"/>
      </a:accent1>
      <a:accent2>
        <a:srgbClr val="005D9C"/>
      </a:accent2>
      <a:accent3>
        <a:srgbClr val="D2B267"/>
      </a:accent3>
      <a:accent4>
        <a:srgbClr val="FFFFFF"/>
      </a:accent4>
      <a:accent5>
        <a:srgbClr val="FFFFFF"/>
      </a:accent5>
      <a:accent6>
        <a:srgbClr val="FFFFFF"/>
      </a:accent6>
      <a:hlink>
        <a:srgbClr val="103C61"/>
      </a:hlink>
      <a:folHlink>
        <a:srgbClr val="005D9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boif.potx" id="{3C347902-1F77-47F8-BE3D-5155FA2CF097}" vid="{3A6BFA23-A926-48BA-A14B-5C552247711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754</Words>
  <Application>Microsoft Office PowerPoint</Application>
  <PresentationFormat>Bredbild</PresentationFormat>
  <Paragraphs>141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6" baseType="lpstr">
      <vt:lpstr>Adelle Sans</vt:lpstr>
      <vt:lpstr>Arial</vt:lpstr>
      <vt:lpstr>Bahnschrift</vt:lpstr>
      <vt:lpstr>Bahnschrift Light</vt:lpstr>
      <vt:lpstr>Calibri</vt:lpstr>
      <vt:lpstr>Wingdings</vt:lpstr>
      <vt:lpstr>Office-tema</vt:lpstr>
      <vt:lpstr>Föräldramöte</vt:lpstr>
      <vt:lpstr>Ledargruppen</vt:lpstr>
      <vt:lpstr>Utbildning</vt:lpstr>
      <vt:lpstr>Träningstider</vt:lpstr>
      <vt:lpstr>PLAN G kommer vi hålla till på i år!!</vt:lpstr>
      <vt:lpstr>PowerPoint-presentation</vt:lpstr>
      <vt:lpstr>PowerPoint-presentation</vt:lpstr>
      <vt:lpstr>PowerPoint-presentation</vt:lpstr>
      <vt:lpstr>Kabe Cup (lördag 17 juni)</vt:lpstr>
      <vt:lpstr>Poolspel / sammandrag</vt:lpstr>
      <vt:lpstr>Årets arbetsuppgifter</vt:lpstr>
      <vt:lpstr>PowerPoint-presentation</vt:lpstr>
      <vt:lpstr>PowerPoint-presentation</vt:lpstr>
      <vt:lpstr> Habo IF:s Värdegrund </vt:lpstr>
      <vt:lpstr>F15:s VÄRDEGRUND</vt:lpstr>
      <vt:lpstr> F-15:s VÄRDEGRUND  </vt:lpstr>
      <vt:lpstr>Medlemsavgift 2023 </vt:lpstr>
      <vt:lpstr>F-15 INSTAGRAMKONTO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Informationsträff</dc:title>
  <dc:creator>Habo IF</dc:creator>
  <cp:lastModifiedBy>Sandgren Martin</cp:lastModifiedBy>
  <cp:revision>50</cp:revision>
  <dcterms:created xsi:type="dcterms:W3CDTF">2020-03-05T11:40:47Z</dcterms:created>
  <dcterms:modified xsi:type="dcterms:W3CDTF">2023-03-27T16:59:44Z</dcterms:modified>
</cp:coreProperties>
</file>