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5" r:id="rId8"/>
    <p:sldId id="333" r:id="rId9"/>
    <p:sldId id="266" r:id="rId10"/>
    <p:sldId id="264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A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0BD87-BC58-4140-8909-5DD761C91E86}" v="1" dt="2024-03-07T13:46:10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Forsander" userId="0aca6ea3-be5f-41c8-a873-faca0e85e234" providerId="ADAL" clId="{8970BD87-BC58-4140-8909-5DD761C91E86}"/>
    <pc:docChg chg="custSel delSld modSld sldOrd">
      <pc:chgData name="Daniel Forsander" userId="0aca6ea3-be5f-41c8-a873-faca0e85e234" providerId="ADAL" clId="{8970BD87-BC58-4140-8909-5DD761C91E86}" dt="2024-03-07T18:15:28.778" v="837" actId="20577"/>
      <pc:docMkLst>
        <pc:docMk/>
      </pc:docMkLst>
      <pc:sldChg chg="del">
        <pc:chgData name="Daniel Forsander" userId="0aca6ea3-be5f-41c8-a873-faca0e85e234" providerId="ADAL" clId="{8970BD87-BC58-4140-8909-5DD761C91E86}" dt="2024-02-28T09:32:56.513" v="379" actId="47"/>
        <pc:sldMkLst>
          <pc:docMk/>
          <pc:sldMk cId="565396317" sldId="256"/>
        </pc:sldMkLst>
      </pc:sldChg>
      <pc:sldChg chg="modSp mod">
        <pc:chgData name="Daniel Forsander" userId="0aca6ea3-be5f-41c8-a873-faca0e85e234" providerId="ADAL" clId="{8970BD87-BC58-4140-8909-5DD761C91E86}" dt="2024-02-28T09:33:10.143" v="384" actId="20577"/>
        <pc:sldMkLst>
          <pc:docMk/>
          <pc:sldMk cId="2977601198" sldId="257"/>
        </pc:sldMkLst>
        <pc:spChg chg="mod">
          <ac:chgData name="Daniel Forsander" userId="0aca6ea3-be5f-41c8-a873-faca0e85e234" providerId="ADAL" clId="{8970BD87-BC58-4140-8909-5DD761C91E86}" dt="2024-02-28T09:33:10.143" v="384" actId="20577"/>
          <ac:spMkLst>
            <pc:docMk/>
            <pc:sldMk cId="2977601198" sldId="257"/>
            <ac:spMk id="2" creationId="{865586BF-46D3-6E4E-9E7C-C0FC932764DB}"/>
          </ac:spMkLst>
        </pc:spChg>
      </pc:sldChg>
      <pc:sldChg chg="modSp mod">
        <pc:chgData name="Daniel Forsander" userId="0aca6ea3-be5f-41c8-a873-faca0e85e234" providerId="ADAL" clId="{8970BD87-BC58-4140-8909-5DD761C91E86}" dt="2024-02-28T09:33:16.288" v="400" actId="20577"/>
        <pc:sldMkLst>
          <pc:docMk/>
          <pc:sldMk cId="2935231659" sldId="258"/>
        </pc:sldMkLst>
        <pc:spChg chg="mod">
          <ac:chgData name="Daniel Forsander" userId="0aca6ea3-be5f-41c8-a873-faca0e85e234" providerId="ADAL" clId="{8970BD87-BC58-4140-8909-5DD761C91E86}" dt="2024-02-28T09:33:16.288" v="400" actId="20577"/>
          <ac:spMkLst>
            <pc:docMk/>
            <pc:sldMk cId="2935231659" sldId="258"/>
            <ac:spMk id="2" creationId="{865586BF-46D3-6E4E-9E7C-C0FC932764DB}"/>
          </ac:spMkLst>
        </pc:spChg>
      </pc:sldChg>
      <pc:sldChg chg="ord">
        <pc:chgData name="Daniel Forsander" userId="0aca6ea3-be5f-41c8-a873-faca0e85e234" providerId="ADAL" clId="{8970BD87-BC58-4140-8909-5DD761C91E86}" dt="2024-03-07T13:47:11.894" v="758"/>
        <pc:sldMkLst>
          <pc:docMk/>
          <pc:sldMk cId="3383107980" sldId="259"/>
        </pc:sldMkLst>
      </pc:sldChg>
      <pc:sldChg chg="modSp mod">
        <pc:chgData name="Daniel Forsander" userId="0aca6ea3-be5f-41c8-a873-faca0e85e234" providerId="ADAL" clId="{8970BD87-BC58-4140-8909-5DD761C91E86}" dt="2024-03-07T13:47:33.512" v="833" actId="20577"/>
        <pc:sldMkLst>
          <pc:docMk/>
          <pc:sldMk cId="3998543154" sldId="260"/>
        </pc:sldMkLst>
        <pc:spChg chg="mod">
          <ac:chgData name="Daniel Forsander" userId="0aca6ea3-be5f-41c8-a873-faca0e85e234" providerId="ADAL" clId="{8970BD87-BC58-4140-8909-5DD761C91E86}" dt="2024-03-07T13:47:33.512" v="833" actId="20577"/>
          <ac:spMkLst>
            <pc:docMk/>
            <pc:sldMk cId="3998543154" sldId="260"/>
            <ac:spMk id="3" creationId="{E4929D8E-0A95-4ADA-B313-5183684DE156}"/>
          </ac:spMkLst>
        </pc:spChg>
      </pc:sldChg>
      <pc:sldChg chg="modSp mod">
        <pc:chgData name="Daniel Forsander" userId="0aca6ea3-be5f-41c8-a873-faca0e85e234" providerId="ADAL" clId="{8970BD87-BC58-4140-8909-5DD761C91E86}" dt="2024-02-28T09:45:07.564" v="669" actId="20577"/>
        <pc:sldMkLst>
          <pc:docMk/>
          <pc:sldMk cId="2109596973" sldId="261"/>
        </pc:sldMkLst>
        <pc:spChg chg="mod">
          <ac:chgData name="Daniel Forsander" userId="0aca6ea3-be5f-41c8-a873-faca0e85e234" providerId="ADAL" clId="{8970BD87-BC58-4140-8909-5DD761C91E86}" dt="2024-02-28T09:45:07.564" v="669" actId="20577"/>
          <ac:spMkLst>
            <pc:docMk/>
            <pc:sldMk cId="2109596973" sldId="261"/>
            <ac:spMk id="3" creationId="{BC63F7D4-31A2-44E4-8DC3-59FE5F743CFD}"/>
          </ac:spMkLst>
        </pc:spChg>
      </pc:sldChg>
      <pc:sldChg chg="modSp mod">
        <pc:chgData name="Daniel Forsander" userId="0aca6ea3-be5f-41c8-a873-faca0e85e234" providerId="ADAL" clId="{8970BD87-BC58-4140-8909-5DD761C91E86}" dt="2024-03-07T18:15:28.778" v="837" actId="20577"/>
        <pc:sldMkLst>
          <pc:docMk/>
          <pc:sldMk cId="1721048349" sldId="262"/>
        </pc:sldMkLst>
        <pc:spChg chg="mod">
          <ac:chgData name="Daniel Forsander" userId="0aca6ea3-be5f-41c8-a873-faca0e85e234" providerId="ADAL" clId="{8970BD87-BC58-4140-8909-5DD761C91E86}" dt="2024-03-07T18:15:28.778" v="837" actId="20577"/>
          <ac:spMkLst>
            <pc:docMk/>
            <pc:sldMk cId="1721048349" sldId="262"/>
            <ac:spMk id="3" creationId="{1208DF4D-B9A6-4AC6-A878-02EC36A37F4F}"/>
          </ac:spMkLst>
        </pc:spChg>
      </pc:sldChg>
      <pc:sldChg chg="modSp mod">
        <pc:chgData name="Daniel Forsander" userId="0aca6ea3-be5f-41c8-a873-faca0e85e234" providerId="ADAL" clId="{8970BD87-BC58-4140-8909-5DD761C91E86}" dt="2024-02-26T09:06:46.979" v="296" actId="20577"/>
        <pc:sldMkLst>
          <pc:docMk/>
          <pc:sldMk cId="1230502636" sldId="265"/>
        </pc:sldMkLst>
        <pc:spChg chg="mod">
          <ac:chgData name="Daniel Forsander" userId="0aca6ea3-be5f-41c8-a873-faca0e85e234" providerId="ADAL" clId="{8970BD87-BC58-4140-8909-5DD761C91E86}" dt="2024-02-26T09:06:46.979" v="296" actId="20577"/>
          <ac:spMkLst>
            <pc:docMk/>
            <pc:sldMk cId="1230502636" sldId="265"/>
            <ac:spMk id="3" creationId="{1208DF4D-B9A6-4AC6-A878-02EC36A37F4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6D5E951-B21C-4F1D-B5EA-686E6DDB8D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53A4FBD-AF1D-4E0A-A4FD-352A6BFE3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5885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delle Sans" panose="02000503000000020004" pitchFamily="50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EF6B7EA-CD42-4BC2-A7DC-DCDE8C5D4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3242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9" name="Bildobjekt 8" descr="En bild som visar tecken&#10;&#10;Automatiskt genererad beskrivning">
            <a:extLst>
              <a:ext uri="{FF2B5EF4-FFF2-40B4-BE49-F238E27FC236}">
                <a16:creationId xmlns:a16="http://schemas.microsoft.com/office/drawing/2014/main" id="{BBD5F12F-1AB3-4092-BC32-AFA69CA57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7" y="301922"/>
            <a:ext cx="3285745" cy="31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54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BDDB68D-85B2-438B-9EA8-86DB25BF84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9F3317F-DD83-48E2-A3C0-8608F0CF2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948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objekt 7" descr="En bild som visar tecken&#10;&#10;Automatiskt genererad beskrivning">
            <a:extLst>
              <a:ext uri="{FF2B5EF4-FFF2-40B4-BE49-F238E27FC236}">
                <a16:creationId xmlns:a16="http://schemas.microsoft.com/office/drawing/2014/main" id="{C54CC665-7FF6-4F47-8239-ABE1187E2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66" y="271195"/>
            <a:ext cx="2769068" cy="26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77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426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AE5D20-33E9-4345-9E8F-C67F4CE5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14449F-C617-4B1F-8DF3-BA5535B28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4CE0E3-4B98-4036-8B54-EE4097660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65508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802D11-14E7-4ACC-BFDE-1305691C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05A1ED8-9C41-432A-AC82-DBE63A9B3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768C95-6234-4AB4-BD0C-13DCF3F4F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7744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E442C3-8D37-4EFF-A16B-A9C38841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455EF8-74A7-45E9-805B-824B3F7D2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1428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E59AE88-9C9D-4CE4-A7A8-FD3342A98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47088B4-7826-4264-8A8F-B5A3F330D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75802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7D9B4A-6546-4B8F-82EC-F77D3DD7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2429E4-B7D7-4A15-AAFB-4A5A7034A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4571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8A2CE8-238E-4748-8B25-511FC164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E72981-136C-4F5B-9594-4E8C1177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52737"/>
            <a:ext cx="10515600" cy="30045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92843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samt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64640-6F7D-4EE1-8000-D8985D9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B74D529-4D9F-49C7-86C6-0ABA57960D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92288"/>
            <a:ext cx="10515600" cy="34480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Lägg till din text…</a:t>
            </a:r>
          </a:p>
        </p:txBody>
      </p:sp>
    </p:spTree>
    <p:extLst>
      <p:ext uri="{BB962C8B-B14F-4D97-AF65-F5344CB8AC3E}">
        <p14:creationId xmlns:p14="http://schemas.microsoft.com/office/powerpoint/2010/main" val="1843464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logo vänster,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4D080F2-6ADF-4C10-9688-9A99A9A24F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B74D529-4D9F-49C7-86C6-0ABA57960D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8437" y="1615656"/>
            <a:ext cx="4649638" cy="3448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din text…</a:t>
            </a:r>
          </a:p>
        </p:txBody>
      </p:sp>
      <p:pic>
        <p:nvPicPr>
          <p:cNvPr id="5" name="Bildobjekt 4" descr="En bild som visar tecken&#10;&#10;Automatiskt genererad beskrivning">
            <a:extLst>
              <a:ext uri="{FF2B5EF4-FFF2-40B4-BE49-F238E27FC236}">
                <a16:creationId xmlns:a16="http://schemas.microsoft.com/office/drawing/2014/main" id="{2D9AE29F-F3AA-41A4-AF8C-44F1916F1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8" y="961018"/>
            <a:ext cx="4998942" cy="475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95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samt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64640-6F7D-4EE1-8000-D8985D9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C32242-2CA1-4126-88B6-7E296C771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9112" y="1690688"/>
            <a:ext cx="6073775" cy="3557587"/>
          </a:xfrm>
          <a:solidFill>
            <a:schemeClr val="accent3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lIns="180000" tIns="180000" rIns="180000" bIns="18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5698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samt dubbla fakta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C64640-6F7D-4EE1-8000-D8985D9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C32242-2CA1-4126-88B6-7E296C771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690688"/>
            <a:ext cx="4863860" cy="3557587"/>
          </a:xfrm>
          <a:solidFill>
            <a:schemeClr val="accent3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lIns="180000" tIns="180000" rIns="180000" bIns="18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C449C993-0AF3-43AB-9A58-04A1FB39D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9941" y="1690688"/>
            <a:ext cx="4863860" cy="3557587"/>
          </a:xfrm>
          <a:solidFill>
            <a:schemeClr val="accent3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lIns="180000" tIns="180000" rIns="180000" bIns="18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644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16C5C-A73C-4D6D-AA94-A3BFA679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568856-C920-46B1-BABF-E6DA9CCA0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58792E-B1EA-4FB9-859A-1906FE46E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10616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1DB42-833E-4FC7-A021-E932390D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37491D3-DE53-4128-ACA6-500BB20BC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D09FCE-61E9-4F48-8F02-BB929836B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3F35FA4-1843-44C3-BF8E-57AD71C1A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2EF35D8-114A-4ABF-A92B-030D01F14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8510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098E5CB-A0AB-43E3-A7CB-74D20A42CC40}"/>
              </a:ext>
            </a:extLst>
          </p:cNvPr>
          <p:cNvSpPr/>
          <p:nvPr userDrawn="1"/>
        </p:nvSpPr>
        <p:spPr>
          <a:xfrm>
            <a:off x="0" y="6222380"/>
            <a:ext cx="12192000" cy="635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43B7691-F5FD-45C5-B4ED-AEC25575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77CE30-1255-4708-8728-5D9E47F07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 descr="En bild som visar tecken&#10;&#10;Automatiskt genererad beskrivning">
            <a:extLst>
              <a:ext uri="{FF2B5EF4-FFF2-40B4-BE49-F238E27FC236}">
                <a16:creationId xmlns:a16="http://schemas.microsoft.com/office/drawing/2014/main" id="{B9C30CDC-FF7E-46DF-801C-09635A07F55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16" y="5349999"/>
            <a:ext cx="1490967" cy="14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0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3" r:id="rId5"/>
    <p:sldLayoutId id="2147483661" r:id="rId6"/>
    <p:sldLayoutId id="2147483662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delle Sans" panose="0200050300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elle Sans" panose="0200050300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586BF-46D3-6E4E-9E7C-C0FC93276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 7/3 -24</a:t>
            </a:r>
          </a:p>
        </p:txBody>
      </p:sp>
    </p:spTree>
    <p:extLst>
      <p:ext uri="{BB962C8B-B14F-4D97-AF65-F5344CB8AC3E}">
        <p14:creationId xmlns:p14="http://schemas.microsoft.com/office/powerpoint/2010/main" val="2977601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D1301-229E-4060-922E-D4E5957AE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Några frågor?</a:t>
            </a:r>
          </a:p>
        </p:txBody>
      </p:sp>
    </p:spTree>
    <p:extLst>
      <p:ext uri="{BB962C8B-B14F-4D97-AF65-F5344CB8AC3E}">
        <p14:creationId xmlns:p14="http://schemas.microsoft.com/office/powerpoint/2010/main" val="2294813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586BF-46D3-6E4E-9E7C-C0FC93276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36" y="3932340"/>
            <a:ext cx="9144000" cy="4053644"/>
          </a:xfrm>
        </p:spPr>
        <p:txBody>
          <a:bodyPr>
            <a:normAutofit fontScale="90000"/>
          </a:bodyPr>
          <a:lstStyle/>
          <a:p>
            <a:pPr algn="l"/>
            <a:r>
              <a:rPr lang="sv-SE" sz="2400" b="1" dirty="0"/>
              <a:t>Tränarstaben 2024</a:t>
            </a:r>
            <a:r>
              <a:rPr lang="sv-SE" sz="2400" dirty="0"/>
              <a:t>: Daniel Forsander, Erik Brandt, Nicklas Rahm, Ivan </a:t>
            </a:r>
            <a:r>
              <a:rPr lang="sv-SE" sz="2400" dirty="0" err="1"/>
              <a:t>Nikic</a:t>
            </a:r>
            <a:r>
              <a:rPr lang="sv-SE" sz="2400" dirty="0"/>
              <a:t> samt Magnus </a:t>
            </a:r>
            <a:r>
              <a:rPr lang="sv-SE" sz="2400" dirty="0" err="1"/>
              <a:t>Ferbe</a:t>
            </a:r>
            <a:r>
              <a:rPr lang="sv-SE" sz="2400" dirty="0"/>
              <a:t> </a:t>
            </a:r>
            <a:br>
              <a:rPr lang="sv-SE" sz="2400" dirty="0"/>
            </a:br>
            <a:r>
              <a:rPr lang="sv-SE" sz="2400" dirty="0"/>
              <a:t>Träningstider från maj:</a:t>
            </a:r>
            <a:br>
              <a:rPr lang="sv-SE" sz="2400" dirty="0"/>
            </a:br>
            <a:r>
              <a:rPr lang="sv-SE" sz="2400" dirty="0"/>
              <a:t>Måndagar 18.00 – 19,30 Konstgräset (troligtvis)</a:t>
            </a:r>
            <a:br>
              <a:rPr lang="sv-SE" sz="2400" dirty="0"/>
            </a:br>
            <a:r>
              <a:rPr lang="sv-SE" sz="2400" dirty="0"/>
              <a:t>Tisdagar 17,30 – 19,00 A plan</a:t>
            </a:r>
            <a:br>
              <a:rPr lang="sv-SE" sz="2400" dirty="0"/>
            </a:br>
            <a:r>
              <a:rPr lang="sv-SE" sz="2400" dirty="0"/>
              <a:t>Onsdagar Matchdag F16</a:t>
            </a:r>
            <a:br>
              <a:rPr lang="sv-SE" sz="2400" dirty="0"/>
            </a:br>
            <a:r>
              <a:rPr lang="sv-SE" sz="2400" dirty="0"/>
              <a:t>Torsdagar 19,00 – 20,30 A-plan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Måndagar spelar damerna, en del av vår trupp kommer vara med dom och de i deras trupp som inte är uttagna till match kommer träna med oss.</a:t>
            </a:r>
            <a:br>
              <a:rPr lang="sv-SE" sz="2400" dirty="0"/>
            </a:br>
            <a:br>
              <a:rPr lang="sv-SE" sz="2400" dirty="0"/>
            </a:br>
            <a:br>
              <a:rPr lang="sv-SE" sz="2400" dirty="0"/>
            </a:br>
            <a:br>
              <a:rPr lang="sv-SE" sz="2000" dirty="0"/>
            </a:br>
            <a:br>
              <a:rPr lang="sv-SE" sz="2000" dirty="0"/>
            </a:br>
            <a:br>
              <a:rPr lang="sv-SE" sz="2000" dirty="0"/>
            </a:b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935231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29D8E-0A95-4ADA-B313-5183684DE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54" y="349163"/>
            <a:ext cx="10515600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v-SE" sz="5600" dirty="0"/>
              <a:t>Cuper:</a:t>
            </a:r>
          </a:p>
          <a:p>
            <a:pPr marL="0" indent="0">
              <a:buNone/>
            </a:pPr>
            <a:r>
              <a:rPr lang="sv-SE" sz="5600" dirty="0"/>
              <a:t>		- </a:t>
            </a:r>
            <a:r>
              <a:rPr lang="sv-SE" sz="5600" dirty="0" err="1"/>
              <a:t>Giff</a:t>
            </a:r>
            <a:r>
              <a:rPr lang="sv-SE" sz="5600" dirty="0"/>
              <a:t>-cupen 27-28/4 </a:t>
            </a:r>
          </a:p>
          <a:p>
            <a:pPr marL="0" indent="0">
              <a:buNone/>
            </a:pPr>
            <a:r>
              <a:rPr lang="sv-SE" sz="5600" dirty="0"/>
              <a:t>		- Eskilscupen (Helsingborg) – 1/8 – 4/8</a:t>
            </a:r>
          </a:p>
          <a:p>
            <a:pPr marL="0" indent="0">
              <a:buNone/>
            </a:pPr>
            <a:endParaRPr lang="sv-SE" sz="5600" dirty="0"/>
          </a:p>
          <a:p>
            <a:pPr marL="0" indent="0">
              <a:buNone/>
            </a:pPr>
            <a:r>
              <a:rPr lang="sv-SE" sz="5600" dirty="0"/>
              <a:t>Träningshelg tillsammans med dam 13-14 april </a:t>
            </a:r>
          </a:p>
          <a:p>
            <a:pPr marL="0" indent="0">
              <a:buNone/>
            </a:pPr>
            <a:endParaRPr lang="sv-SE" sz="5600" dirty="0"/>
          </a:p>
          <a:p>
            <a:pPr marL="0" indent="0">
              <a:buNone/>
            </a:pPr>
            <a:r>
              <a:rPr lang="sv-SE" sz="5600" dirty="0"/>
              <a:t>DM F16: </a:t>
            </a:r>
          </a:p>
          <a:p>
            <a:pPr marL="0" indent="0">
              <a:buNone/>
            </a:pPr>
            <a:r>
              <a:rPr lang="sv-SE" sz="5600" dirty="0"/>
              <a:t>J-södra, Huskvarna FF och Mariebo</a:t>
            </a:r>
          </a:p>
          <a:p>
            <a:pPr marL="0" indent="0">
              <a:buNone/>
            </a:pPr>
            <a:r>
              <a:rPr lang="sv-SE" sz="5600" dirty="0"/>
              <a:t>Avgörs via gruppspel, ska vara färdigspelad i augusti</a:t>
            </a:r>
          </a:p>
          <a:p>
            <a:pPr marL="0" indent="0">
              <a:buNone/>
            </a:pPr>
            <a:endParaRPr lang="sv-SE" sz="5600" dirty="0"/>
          </a:p>
          <a:p>
            <a:pPr marL="0" indent="0">
              <a:buNone/>
            </a:pPr>
            <a:r>
              <a:rPr lang="sv-SE" sz="5600" dirty="0"/>
              <a:t>Kallelser: Svara omgående om man kan eller inte</a:t>
            </a:r>
          </a:p>
          <a:p>
            <a:pPr marL="0" indent="0">
              <a:buNone/>
            </a:pPr>
            <a:r>
              <a:rPr lang="sv-SE" sz="5600" dirty="0"/>
              <a:t>		</a:t>
            </a:r>
          </a:p>
          <a:p>
            <a:pPr marL="0" indent="0">
              <a:buNone/>
            </a:pPr>
            <a:r>
              <a:rPr lang="sv-SE" sz="5600" dirty="0"/>
              <a:t>Lag efter motstånd och byten vid behov</a:t>
            </a:r>
          </a:p>
          <a:p>
            <a:pPr marL="0" indent="0">
              <a:buNone/>
            </a:pPr>
            <a:endParaRPr lang="sv-SE" sz="5600" dirty="0"/>
          </a:p>
          <a:p>
            <a:pPr marL="0" indent="0">
              <a:buNone/>
            </a:pPr>
            <a:endParaRPr lang="sv-SE" sz="56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8543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586BF-46D3-6E4E-9E7C-C0FC93276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400" b="1" dirty="0"/>
              <a:t>Serierna säsongen 2024</a:t>
            </a:r>
            <a:br>
              <a:rPr lang="sv-SE" sz="2400" b="1" dirty="0"/>
            </a:br>
            <a:br>
              <a:rPr lang="sv-SE" sz="2400" b="1" dirty="0"/>
            </a:br>
            <a:br>
              <a:rPr lang="sv-SE" sz="2000" dirty="0"/>
            </a:br>
            <a:r>
              <a:rPr lang="sv-SE" sz="2000" dirty="0"/>
              <a:t>				DM F16 </a:t>
            </a:r>
            <a:br>
              <a:rPr lang="sv-SE" sz="2000" dirty="0"/>
            </a:br>
            <a:br>
              <a:rPr lang="sv-SE" sz="2000" dirty="0"/>
            </a:br>
            <a:endParaRPr lang="sv-SE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B8A9E-21E8-9E0D-7715-D44F9ACC3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15" y="0"/>
            <a:ext cx="972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7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3F7D4-31A2-44E4-8DC3-59FE5F743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64" y="8003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Försäljning under våren och hösten om vi vill?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Lena Lennartsson lagförälder: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Habo Cupen: 28-30 juni, är man inte hemma den helgen meddela Lena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Kioskvecka och städdag återkommer vi om när vi fått datum för det</a:t>
            </a:r>
          </a:p>
          <a:p>
            <a:pPr marL="0" indent="0">
              <a:buNone/>
            </a:pPr>
            <a:r>
              <a:rPr lang="sv-SE" dirty="0"/>
              <a:t>	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9596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A6A4-1295-4445-9A34-B349AD21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Spelarutveckling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8DF4D-B9A6-4AC6-A878-02EC36A37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3-1-4-2 spel med diamant på innermittfält</a:t>
            </a:r>
          </a:p>
          <a:p>
            <a:endParaRPr lang="sv-SE" dirty="0"/>
          </a:p>
          <a:p>
            <a:r>
              <a:rPr lang="sv-SE" dirty="0"/>
              <a:t>Mycket fokus på att äga bollen men även ställa om</a:t>
            </a:r>
          </a:p>
          <a:p>
            <a:endParaRPr lang="sv-SE" dirty="0"/>
          </a:p>
          <a:p>
            <a:r>
              <a:rPr lang="sv-SE" dirty="0"/>
              <a:t>Teknik, våga utmana, ge alltid allt likväl på träning som match</a:t>
            </a:r>
          </a:p>
          <a:p>
            <a:endParaRPr lang="sv-SE" dirty="0"/>
          </a:p>
          <a:p>
            <a:r>
              <a:rPr lang="sv-SE" dirty="0"/>
              <a:t>Platsbyten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1048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A6A4-1295-4445-9A34-B349AD21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Lagets värdegrund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8DF4D-B9A6-4AC6-A878-02EC36A37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Tuffa att möta (aldrig ge upp, kämpa för varandra, springa för varandra)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Positiva glada (Bra jobbat, synd bra försök, osv.)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Schysst lagkompis (hälsa på alla, prata med alla, alla inkluderas)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Ett snyggt lag (Går ut till uppvärmning gemensamt, gärna likadant klädda, startar uppvärmning utan tränare)</a:t>
            </a:r>
          </a:p>
          <a:p>
            <a:endParaRPr lang="sv-SE" sz="1800" dirty="0">
              <a:latin typeface="Calibri" panose="020F0502020204030204" pitchFamily="34" charset="0"/>
            </a:endParaRPr>
          </a:p>
          <a:p>
            <a:r>
              <a:rPr lang="sv-SE" sz="1800" dirty="0">
                <a:latin typeface="Calibri" panose="020F0502020204030204" pitchFamily="34" charset="0"/>
              </a:rPr>
              <a:t>Kommer arbetas vidare med under säsongen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0502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BBE87-BB8F-6552-73AD-F3C91424A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F8E3B-5AF5-2B65-C2ED-E65E22F00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977" y="3312160"/>
            <a:ext cx="10094026" cy="913611"/>
          </a:xfrm>
        </p:spPr>
        <p:txBody>
          <a:bodyPr>
            <a:normAutofit fontScale="90000"/>
          </a:bodyPr>
          <a:lstStyle/>
          <a:p>
            <a:r>
              <a:rPr lang="sv-SE" dirty="0"/>
              <a:t>HABO IF F16 2024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86E7A3-273D-3842-8921-4F7859829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3200"/>
            <a:ext cx="9144000" cy="2874990"/>
          </a:xfrm>
        </p:spPr>
        <p:txBody>
          <a:bodyPr>
            <a:normAutofit/>
          </a:bodyPr>
          <a:lstStyle/>
          <a:p>
            <a:endParaRPr lang="sv-SE" sz="1900" dirty="0"/>
          </a:p>
          <a:p>
            <a:r>
              <a:rPr lang="sv-SE" sz="1900" dirty="0"/>
              <a:t>-EN GRUPP ATT TRIVAS I</a:t>
            </a:r>
          </a:p>
          <a:p>
            <a:r>
              <a:rPr lang="sv-SE" sz="1900" dirty="0"/>
              <a:t>-ETT BRA FOTBOLLSLAG</a:t>
            </a:r>
          </a:p>
          <a:p>
            <a:r>
              <a:rPr lang="sv-SE" sz="1900" dirty="0"/>
              <a:t>1: TILLSAMMANS</a:t>
            </a:r>
          </a:p>
          <a:p>
            <a:r>
              <a:rPr lang="sv-SE" sz="1900" dirty="0"/>
              <a:t>2: ÖPPENHET - KOMMUNIKATION</a:t>
            </a:r>
          </a:p>
          <a:p>
            <a:r>
              <a:rPr lang="sv-SE" sz="1900" dirty="0"/>
              <a:t>3: NÄRVARO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6084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D38A-79F1-4295-BEBB-8F4B281C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Allmänt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33BF2-775F-40E5-B2C6-23C644751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Ni behöver inte meddela om man missar en träning, långvarig frånvaro meddelas till någon av oss tränare via sms.</a:t>
            </a:r>
          </a:p>
          <a:p>
            <a:endParaRPr lang="sv-SE" dirty="0"/>
          </a:p>
          <a:p>
            <a:r>
              <a:rPr lang="sv-SE" dirty="0"/>
              <a:t>Är det något ni undrar eller funderar över? Ta det direkt med oss tränare.</a:t>
            </a:r>
          </a:p>
        </p:txBody>
      </p:sp>
    </p:spTree>
    <p:extLst>
      <p:ext uri="{BB962C8B-B14F-4D97-AF65-F5344CB8AC3E}">
        <p14:creationId xmlns:p14="http://schemas.microsoft.com/office/powerpoint/2010/main" val="2254511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Habo I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3C61"/>
      </a:accent1>
      <a:accent2>
        <a:srgbClr val="005D9C"/>
      </a:accent2>
      <a:accent3>
        <a:srgbClr val="D2B267"/>
      </a:accent3>
      <a:accent4>
        <a:srgbClr val="FFFFFF"/>
      </a:accent4>
      <a:accent5>
        <a:srgbClr val="FFFFFF"/>
      </a:accent5>
      <a:accent6>
        <a:srgbClr val="FFFFFF"/>
      </a:accent6>
      <a:hlink>
        <a:srgbClr val="103C61"/>
      </a:hlink>
      <a:folHlink>
        <a:srgbClr val="005D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boif.potx" id="{3C347902-1F77-47F8-BE3D-5155FA2CF097}" vid="{3A6BFA23-A926-48BA-A14B-5C5522477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1001</TotalTime>
  <Words>370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Adelle Sans</vt:lpstr>
      <vt:lpstr>Arial</vt:lpstr>
      <vt:lpstr>Calibri</vt:lpstr>
      <vt:lpstr>Office-tema</vt:lpstr>
      <vt:lpstr>Föräldramöte 7/3 -24</vt:lpstr>
      <vt:lpstr>Tränarstaben 2024: Daniel Forsander, Erik Brandt, Nicklas Rahm, Ivan Nikic samt Magnus Ferbe  Träningstider från maj: Måndagar 18.00 – 19,30 Konstgräset (troligtvis) Tisdagar 17,30 – 19,00 A plan Onsdagar Matchdag F16 Torsdagar 19,00 – 20,30 A-plan  Måndagar spelar damerna, en del av vår trupp kommer vara med dom och de i deras trupp som inte är uttagna till match kommer träna med oss.      </vt:lpstr>
      <vt:lpstr>PowerPoint Presentation</vt:lpstr>
      <vt:lpstr>Serierna säsongen 2024       DM F16   </vt:lpstr>
      <vt:lpstr>PowerPoint Presentation</vt:lpstr>
      <vt:lpstr>Spelarutveckling</vt:lpstr>
      <vt:lpstr>Lagets värdegrund</vt:lpstr>
      <vt:lpstr>HABO IF F16 2024</vt:lpstr>
      <vt:lpstr>Allmänt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Habo IF</dc:creator>
  <cp:lastModifiedBy>Daniel Forsander</cp:lastModifiedBy>
  <cp:revision>5</cp:revision>
  <dcterms:created xsi:type="dcterms:W3CDTF">2021-04-16T14:43:40Z</dcterms:created>
  <dcterms:modified xsi:type="dcterms:W3CDTF">2024-03-07T18:15:37Z</dcterms:modified>
</cp:coreProperties>
</file>