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2DCD7-EE1A-40EB-89ED-4AC9F3C1954F}" v="1" dt="2023-03-17T07:56:43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Forsander" userId="0aca6ea3-be5f-41c8-a873-faca0e85e234" providerId="ADAL" clId="{1F52DCD7-EE1A-40EB-89ED-4AC9F3C1954F}"/>
    <pc:docChg chg="custSel modSld">
      <pc:chgData name="Daniel Forsander" userId="0aca6ea3-be5f-41c8-a873-faca0e85e234" providerId="ADAL" clId="{1F52DCD7-EE1A-40EB-89ED-4AC9F3C1954F}" dt="2023-03-21T15:08:38.947" v="781" actId="20577"/>
      <pc:docMkLst>
        <pc:docMk/>
      </pc:docMkLst>
      <pc:sldChg chg="addSp modSp mod">
        <pc:chgData name="Daniel Forsander" userId="0aca6ea3-be5f-41c8-a873-faca0e85e234" providerId="ADAL" clId="{1F52DCD7-EE1A-40EB-89ED-4AC9F3C1954F}" dt="2023-03-21T15:08:38.947" v="781" actId="20577"/>
        <pc:sldMkLst>
          <pc:docMk/>
          <pc:sldMk cId="3383107980" sldId="258"/>
        </pc:sldMkLst>
        <pc:spChg chg="mod">
          <ac:chgData name="Daniel Forsander" userId="0aca6ea3-be5f-41c8-a873-faca0e85e234" providerId="ADAL" clId="{1F52DCD7-EE1A-40EB-89ED-4AC9F3C1954F}" dt="2023-03-21T15:08:38.947" v="781" actId="20577"/>
          <ac:spMkLst>
            <pc:docMk/>
            <pc:sldMk cId="3383107980" sldId="258"/>
            <ac:spMk id="2" creationId="{865586BF-46D3-6E4E-9E7C-C0FC932764DB}"/>
          </ac:spMkLst>
        </pc:spChg>
        <pc:picChg chg="add mod">
          <ac:chgData name="Daniel Forsander" userId="0aca6ea3-be5f-41c8-a873-faca0e85e234" providerId="ADAL" clId="{1F52DCD7-EE1A-40EB-89ED-4AC9F3C1954F}" dt="2023-03-20T10:43:31.450" v="780" actId="1076"/>
          <ac:picMkLst>
            <pc:docMk/>
            <pc:sldMk cId="3383107980" sldId="258"/>
            <ac:picMk id="5" creationId="{A219A72D-9AB1-42E5-ADEC-55AD83B8E190}"/>
          </ac:picMkLst>
        </pc:picChg>
      </pc:sldChg>
      <pc:sldChg chg="modSp mod">
        <pc:chgData name="Daniel Forsander" userId="0aca6ea3-be5f-41c8-a873-faca0e85e234" providerId="ADAL" clId="{1F52DCD7-EE1A-40EB-89ED-4AC9F3C1954F}" dt="2023-03-16T12:47:10.991" v="192" actId="255"/>
        <pc:sldMkLst>
          <pc:docMk/>
          <pc:sldMk cId="3998543154" sldId="259"/>
        </pc:sldMkLst>
        <pc:spChg chg="mod">
          <ac:chgData name="Daniel Forsander" userId="0aca6ea3-be5f-41c8-a873-faca0e85e234" providerId="ADAL" clId="{1F52DCD7-EE1A-40EB-89ED-4AC9F3C1954F}" dt="2023-03-16T12:47:10.991" v="192" actId="255"/>
          <ac:spMkLst>
            <pc:docMk/>
            <pc:sldMk cId="3998543154" sldId="259"/>
            <ac:spMk id="3" creationId="{E4929D8E-0A95-4ADA-B313-5183684DE156}"/>
          </ac:spMkLst>
        </pc:spChg>
      </pc:sldChg>
      <pc:sldChg chg="modSp mod">
        <pc:chgData name="Daniel Forsander" userId="0aca6ea3-be5f-41c8-a873-faca0e85e234" providerId="ADAL" clId="{1F52DCD7-EE1A-40EB-89ED-4AC9F3C1954F}" dt="2023-03-17T08:02:55.051" v="778" actId="20577"/>
        <pc:sldMkLst>
          <pc:docMk/>
          <pc:sldMk cId="1230502636" sldId="265"/>
        </pc:sldMkLst>
        <pc:spChg chg="mod">
          <ac:chgData name="Daniel Forsander" userId="0aca6ea3-be5f-41c8-a873-faca0e85e234" providerId="ADAL" clId="{1F52DCD7-EE1A-40EB-89ED-4AC9F3C1954F}" dt="2023-03-17T07:57:09.442" v="225" actId="20577"/>
          <ac:spMkLst>
            <pc:docMk/>
            <pc:sldMk cId="1230502636" sldId="265"/>
            <ac:spMk id="2" creationId="{74E3A6A4-1295-4445-9A34-B349AD21219E}"/>
          </ac:spMkLst>
        </pc:spChg>
        <pc:spChg chg="mod">
          <ac:chgData name="Daniel Forsander" userId="0aca6ea3-be5f-41c8-a873-faca0e85e234" providerId="ADAL" clId="{1F52DCD7-EE1A-40EB-89ED-4AC9F3C1954F}" dt="2023-03-17T08:02:55.051" v="778" actId="20577"/>
          <ac:spMkLst>
            <pc:docMk/>
            <pc:sldMk cId="1230502636" sldId="265"/>
            <ac:spMk id="3" creationId="{1208DF4D-B9A6-4AC6-A878-02EC36A37F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9DD10-469D-4B3E-B62A-C20EA8E50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088D2-03C6-493A-AE82-B3B22C04E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768EC-1E3C-4799-986F-BA6CC182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0831-06A5-489F-840F-EDB59560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F0D01-2929-4386-9883-62F6BBF8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65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B056-F90A-47AA-81FB-6984418E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B9291-D7D3-4BEB-A699-02C3505CB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962A1-B69B-4D52-9261-241BE3965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C56BA-EB49-489B-BD43-8ECC3DD3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466C9-6FE2-40AD-8F59-4FCA6D81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9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E8AEDE-4A0F-4645-A103-3C9B62FAD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BC939-863A-42AB-B76E-A73655093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09A46-B661-41B3-A16F-0CAD1C911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1F91E-4F87-465E-A245-21B2A54A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30A99-EAD0-4D28-BA36-0815D1C6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13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A6151-2302-4ABF-AA88-52D114CEF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8113C-801F-4198-959F-CD50EB943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D4C32-27D0-41E7-A3B7-1EFD336C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1469C-18BE-4390-87C1-293F358A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223B-E8C9-4F4C-955E-9E1E5B48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409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936DF-E902-4666-958C-04EF2036A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773FD-4FFD-4F59-A384-68374996D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6414-EEC2-4AEA-A315-C9214FD4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4EC4E-463B-4F7E-8194-924D67B77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555F9-C8E5-4034-B968-8D1314BB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44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CACA-2C92-46C2-9974-CD8AE093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8C635-6ADA-45BC-9B36-D71ADD5F3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B76F8-A4F1-4834-A984-2870B6C9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B0973-8ABE-48EB-9431-8DCF7CC1E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C6F33-89D0-47E5-B413-DEED74B1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71C24-D5A7-4CC0-91A2-BA575A52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8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200C-FDE5-45EB-8359-6BB68EC65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48DA-E116-4BA1-9455-814590703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BA8A0-97D5-4C96-B9CE-D6D404628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0DCA7-C1E6-4971-992C-E3E7435AC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516EA-7CD8-490A-B89A-8EE5450B2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34CF4D-B089-41BA-809E-9F241DBA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BA7FF-D8F3-4E7A-910B-DC1BC4F4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83D4C-F1C2-4E9F-B067-99F8EFCE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61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59E8-08A7-4818-B131-76B8398EE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55D4F-621A-4167-9882-C25C7986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56955-C8ED-4188-B0FE-8072A0F6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36E5D-5D4E-42FA-B7D0-AEBCA4503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6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CF3922-081C-4F31-80A4-D8F147E2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BF9EA-EF06-4672-9C76-32C4B223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2203E-FA04-44E7-87A0-C349A65A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54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AAC2D-10C3-46A9-9644-CFA28940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2F788-8C97-45A4-8BD4-11C614EC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886BA-8AFE-4A7C-B1FC-1C3D9DE9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C9A0B-E961-4FD2-A304-6F4F9324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403F6-05E9-4516-A10C-9598C2EA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59E0A-92EB-4B2C-868D-CD126C8C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23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939BA-C11C-4022-BB75-B45B078A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9544B-AD48-42CF-A5F7-BCE6F7E33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48FBA-F7FD-4AD3-8009-9E3C1FB00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CAA6E3-26AA-40D0-A8C2-D5DD1F72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DA589-1179-4BB3-8CFB-6069C7CD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98E28-F7D0-44DD-A7C3-E883BF0E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87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6D18B-0F79-49A6-A229-38FBCDB2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C4107-6E91-414D-AFAA-CB864EA6E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EE217-DFC5-447F-A3ED-73E0BD2358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7E4-728A-4440-8AED-8008100276DA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BCD6-D57E-4E11-8121-70A5FF684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7CFC-BF58-422F-BC84-6DC1A8F55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FF7-1A65-44E0-88A8-A34E04697A5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D22028C-3E08-4F82-8F0B-658C7D444A68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1F939473-A3BD-4986-A44A-D316E8CAF5B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2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60" r:id="rId12"/>
    <p:sldLayoutId id="2147483663" r:id="rId13"/>
    <p:sldLayoutId id="2147483661" r:id="rId14"/>
    <p:sldLayoutId id="2147483662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20/3 -23</a:t>
            </a:r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53644"/>
          </a:xfrm>
        </p:spPr>
        <p:txBody>
          <a:bodyPr>
            <a:normAutofit fontScale="90000"/>
          </a:bodyPr>
          <a:lstStyle/>
          <a:p>
            <a:pPr algn="l"/>
            <a:r>
              <a:rPr lang="sv-SE" sz="2400" b="1" dirty="0"/>
              <a:t>Tränarstaben 2023</a:t>
            </a:r>
            <a:r>
              <a:rPr lang="sv-SE" sz="2400" dirty="0"/>
              <a:t>: Daniel Forsander, Erik Brandt, Nicklas Rahm, Åke Axelsson samt Ivan </a:t>
            </a:r>
            <a:r>
              <a:rPr lang="sv-SE" sz="2400" dirty="0" err="1"/>
              <a:t>Nikic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Träningstider från maj:</a:t>
            </a:r>
            <a:br>
              <a:rPr lang="sv-SE" sz="2400" dirty="0"/>
            </a:br>
            <a:r>
              <a:rPr lang="sv-SE" sz="2400" dirty="0"/>
              <a:t>Måndagar 17,30 – 19,00 B-plan</a:t>
            </a:r>
            <a:br>
              <a:rPr lang="sv-SE" sz="2400" dirty="0"/>
            </a:br>
            <a:r>
              <a:rPr lang="sv-SE" sz="2400" dirty="0"/>
              <a:t>Tisdagar 17,30 – 19,00 Konstgräset</a:t>
            </a:r>
            <a:br>
              <a:rPr lang="sv-SE" sz="2400" dirty="0"/>
            </a:br>
            <a:r>
              <a:rPr lang="sv-SE" sz="2400" dirty="0"/>
              <a:t>Onsdagar Matchdag F16</a:t>
            </a:r>
            <a:br>
              <a:rPr lang="sv-SE" sz="2400" dirty="0"/>
            </a:br>
            <a:r>
              <a:rPr lang="sv-SE" sz="2400" dirty="0"/>
              <a:t>Torsdagar 19,00 – 20,30 B-plan</a:t>
            </a:r>
            <a:br>
              <a:rPr lang="sv-SE" sz="2400" dirty="0"/>
            </a:br>
            <a:r>
              <a:rPr lang="sv-SE" sz="2400" dirty="0"/>
              <a:t>Sedan 1 match i F-15 lördag alternativt söndag</a:t>
            </a:r>
            <a:br>
              <a:rPr lang="sv-SE" sz="2400" dirty="0"/>
            </a:br>
            <a:br>
              <a:rPr lang="sv-SE" sz="2400" dirty="0"/>
            </a:br>
            <a:br>
              <a:rPr lang="sv-SE" sz="2000" dirty="0"/>
            </a:br>
            <a:br>
              <a:rPr lang="sv-SE" sz="2000" dirty="0"/>
            </a:b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352316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b="1" dirty="0"/>
              <a:t>Serierna säsongen 2023:</a:t>
            </a: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000" dirty="0"/>
            </a:br>
            <a:r>
              <a:rPr lang="sv-SE" sz="2000" dirty="0"/>
              <a:t>				DM F16 och F15</a:t>
            </a:r>
            <a:br>
              <a:rPr lang="sv-SE" sz="2000" dirty="0"/>
            </a:br>
            <a:br>
              <a:rPr lang="sv-SE" sz="2000" dirty="0"/>
            </a:br>
            <a:endParaRPr lang="sv-SE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0607CC-AFE3-44E9-B0DF-C4E25B5EC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027732"/>
            <a:ext cx="2895600" cy="2466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19A72D-9AB1-42E5-ADEC-55AD83B8E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295" y="2027732"/>
            <a:ext cx="27622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079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29D8E-0A95-4ADA-B313-5183684DE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54" y="349163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5600" dirty="0"/>
              <a:t>Cup:</a:t>
            </a:r>
          </a:p>
          <a:p>
            <a:pPr marL="0" indent="0">
              <a:buNone/>
            </a:pPr>
            <a:r>
              <a:rPr lang="sv-SE" sz="5600" dirty="0"/>
              <a:t>	- Norrköpings Fotbollsfest 4-6/8</a:t>
            </a:r>
          </a:p>
          <a:p>
            <a:pPr marL="0" indent="0">
              <a:buNone/>
            </a:pPr>
            <a:r>
              <a:rPr lang="sv-SE" sz="5600" dirty="0"/>
              <a:t>		Ett lag anmält i dagsläget, intresseanmälan efter föräldramöte </a:t>
            </a:r>
          </a:p>
          <a:p>
            <a:pPr marL="0" indent="0">
              <a:buNone/>
            </a:pPr>
            <a:r>
              <a:rPr lang="sv-SE" sz="5600" dirty="0"/>
              <a:t>		för att kanske anmäla ett lag till, skjuts upp?</a:t>
            </a:r>
          </a:p>
          <a:p>
            <a:pPr marL="0" indent="0">
              <a:buNone/>
            </a:pPr>
            <a:r>
              <a:rPr lang="sv-SE" sz="5600" dirty="0"/>
              <a:t>	- </a:t>
            </a:r>
            <a:r>
              <a:rPr lang="sv-SE" sz="5600" dirty="0" err="1"/>
              <a:t>Giff</a:t>
            </a:r>
            <a:r>
              <a:rPr lang="sv-SE" sz="5600" dirty="0"/>
              <a:t>-cupen 22-23/4 </a:t>
            </a:r>
          </a:p>
          <a:p>
            <a:pPr marL="0" indent="0">
              <a:buNone/>
            </a:pPr>
            <a:r>
              <a:rPr lang="sv-SE" sz="5600" dirty="0"/>
              <a:t>		Ett lag anmält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Träningshelg 15-16/4, övernattning Klubblokalen. Ngn Mamma som kan tänka sig att sova med tjejerna? 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 err="1"/>
              <a:t>Gothiacup</a:t>
            </a:r>
            <a:r>
              <a:rPr lang="sv-SE" sz="5600" dirty="0"/>
              <a:t> 2024 – HIF bidrar med 25 tkr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Kallelser: Svara omgående om man kan eller inte</a:t>
            </a:r>
          </a:p>
          <a:p>
            <a:pPr marL="0" indent="0">
              <a:buNone/>
            </a:pPr>
            <a:r>
              <a:rPr lang="sv-SE" sz="5600" dirty="0"/>
              <a:t>		ej svar – kommer ej, då har vi redan plockat in fler spelare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Lag efter motstånd, mycket speltid och byten vid behov (ingen klocka)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Matchdräkter med namn – Osäker på fortsättning, meddela då så kan man få ett utan namntryck så den kan nyttjas framåt. 1 dräkt man ansvarar för hela säsongen.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854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3F7D4-31A2-44E4-8DC3-59FE5F743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864" y="8003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Arbeta ca 4 ggr på våren och ca 4 ggr på hösten hos DL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Försäljning under våren och hösten om vi vill?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Lennartsson lagförälder:</a:t>
            </a:r>
          </a:p>
          <a:p>
            <a:pPr marL="0" indent="0">
              <a:buNone/>
            </a:pPr>
            <a:r>
              <a:rPr lang="sv-SE" dirty="0"/>
              <a:t>Städdag 22/4</a:t>
            </a:r>
          </a:p>
          <a:p>
            <a:pPr marL="0" indent="0">
              <a:buNone/>
            </a:pPr>
            <a:r>
              <a:rPr lang="sv-SE" dirty="0"/>
              <a:t>Arbetsvecka F08 – v22 (ansvarar för kiosk och städning av klubblokal)</a:t>
            </a:r>
          </a:p>
          <a:p>
            <a:pPr marL="0" indent="0">
              <a:buNone/>
            </a:pPr>
            <a:r>
              <a:rPr lang="sv-SE" dirty="0"/>
              <a:t>Habo cupen 30/6 – 2/7 (Bemanning av sporthallen, schema kommer)</a:t>
            </a:r>
          </a:p>
          <a:p>
            <a:pPr marL="0" indent="0">
              <a:buNone/>
            </a:pPr>
            <a:r>
              <a:rPr lang="sv-SE" dirty="0"/>
              <a:t>	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959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3A6A4-1295-4445-9A34-B349AD21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Spelarutveckling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8DF4D-B9A6-4AC6-A878-02EC36A3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Mycket fokus på 1 mot 1, 2 mot 2 osv. Äga bollen</a:t>
            </a:r>
          </a:p>
          <a:p>
            <a:endParaRPr lang="sv-SE" dirty="0"/>
          </a:p>
          <a:p>
            <a:r>
              <a:rPr lang="sv-SE" dirty="0"/>
              <a:t>Teknik, våga utmana</a:t>
            </a:r>
          </a:p>
          <a:p>
            <a:endParaRPr lang="sv-SE" dirty="0"/>
          </a:p>
          <a:p>
            <a:r>
              <a:rPr lang="sv-SE" dirty="0"/>
              <a:t>Platsbyten</a:t>
            </a:r>
          </a:p>
          <a:p>
            <a:endParaRPr lang="sv-SE" dirty="0"/>
          </a:p>
          <a:p>
            <a:r>
              <a:rPr lang="sv-SE" dirty="0"/>
              <a:t>Ny planstorlek, hitta ytorna</a:t>
            </a:r>
          </a:p>
        </p:txBody>
      </p:sp>
    </p:spTree>
    <p:extLst>
      <p:ext uri="{BB962C8B-B14F-4D97-AF65-F5344CB8AC3E}">
        <p14:creationId xmlns:p14="http://schemas.microsoft.com/office/powerpoint/2010/main" val="172104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3A6A4-1295-4445-9A34-B349AD21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Lagets värdegrund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8DF4D-B9A6-4AC6-A878-02EC36A3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Tuffa att möta (aldrig ge upp, kämpa för varandra, springa för varandra)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Positiva glada (Bra jobbat, synd bra försök, </a:t>
            </a:r>
            <a:r>
              <a:rPr lang="sv-S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osv.)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Schysst lagkompis (hälsa på alla, prata med alla, alla inkluderas)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Ett snyggt lag (Går ut till uppvärmning gemensamt, gärna likadant klädda, startar uppvärmning utan tränare)</a:t>
            </a:r>
          </a:p>
          <a:p>
            <a:endParaRPr lang="sv-SE" sz="1800" dirty="0">
              <a:latin typeface="Calibri" panose="020F0502020204030204" pitchFamily="34" charset="0"/>
            </a:endParaRPr>
          </a:p>
          <a:p>
            <a:r>
              <a:rPr lang="sv-SE" sz="1800" dirty="0">
                <a:latin typeface="Calibri" panose="020F0502020204030204" pitchFamily="34" charset="0"/>
              </a:rPr>
              <a:t>Kommer arbetas vidare med under träningshelgen i april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050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5D38A-79F1-4295-BEBB-8F4B281C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3BF2-775F-40E5-B2C6-23C644751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Ni behöver inte meddela om man missar en träning, långvarig frånvaro meddelas till någon av oss tränare via sms.</a:t>
            </a:r>
          </a:p>
          <a:p>
            <a:endParaRPr lang="sv-SE" dirty="0"/>
          </a:p>
          <a:p>
            <a:r>
              <a:rPr lang="sv-SE" dirty="0"/>
              <a:t>Är det något ni undrar eller funderar över? Ta det direkt med oss tränare.</a:t>
            </a:r>
          </a:p>
        </p:txBody>
      </p:sp>
    </p:spTree>
    <p:extLst>
      <p:ext uri="{BB962C8B-B14F-4D97-AF65-F5344CB8AC3E}">
        <p14:creationId xmlns:p14="http://schemas.microsoft.com/office/powerpoint/2010/main" val="225451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1301-229E-4060-922E-D4E5957AE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Några frågor?</a:t>
            </a:r>
          </a:p>
        </p:txBody>
      </p:sp>
    </p:spTree>
    <p:extLst>
      <p:ext uri="{BB962C8B-B14F-4D97-AF65-F5344CB8AC3E}">
        <p14:creationId xmlns:p14="http://schemas.microsoft.com/office/powerpoint/2010/main" val="229481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409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Föräldramöte 20/3 -23</vt:lpstr>
      <vt:lpstr>Tränarstaben 2023: Daniel Forsander, Erik Brandt, Nicklas Rahm, Åke Axelsson samt Ivan Nikic  Träningstider från maj: Måndagar 17,30 – 19,00 B-plan Tisdagar 17,30 – 19,00 Konstgräset Onsdagar Matchdag F16 Torsdagar 19,00 – 20,30 B-plan Sedan 1 match i F-15 lördag alternativt söndag     </vt:lpstr>
      <vt:lpstr>Serierna säsongen 2023:        DM F16 och F15  </vt:lpstr>
      <vt:lpstr>PowerPoint Presentation</vt:lpstr>
      <vt:lpstr>PowerPoint Presentation</vt:lpstr>
      <vt:lpstr>Spelarutveckling</vt:lpstr>
      <vt:lpstr>Lagets värdegrund</vt:lpstr>
      <vt:lpstr>Allmänt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Daniel Forsander</cp:lastModifiedBy>
  <cp:revision>5</cp:revision>
  <dcterms:created xsi:type="dcterms:W3CDTF">2021-04-16T14:43:40Z</dcterms:created>
  <dcterms:modified xsi:type="dcterms:W3CDTF">2023-03-21T15:08:49Z</dcterms:modified>
</cp:coreProperties>
</file>