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3" r:id="rId4"/>
    <p:sldId id="318" r:id="rId5"/>
    <p:sldId id="291" r:id="rId6"/>
    <p:sldId id="285" r:id="rId7"/>
    <p:sldId id="316" r:id="rId8"/>
    <p:sldId id="314" r:id="rId9"/>
    <p:sldId id="317" r:id="rId10"/>
    <p:sldId id="286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/>
    <p:restoredTop sz="90955" autoAdjust="0"/>
  </p:normalViewPr>
  <p:slideViewPr>
    <p:cSldViewPr snapToGrid="0" snapToObjects="1">
      <p:cViewPr varScale="1">
        <p:scale>
          <a:sx n="104" d="100"/>
          <a:sy n="104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59977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uFillTx/>
        <a:latin typeface="+mn-lt"/>
        <a:ea typeface="+mn-ea"/>
        <a:cs typeface="+mn-cs"/>
        <a:sym typeface="Calibri"/>
      </a:defRPr>
    </a:lvl1pPr>
    <a:lvl2pPr indent="228600" latinLnBrk="0">
      <a:defRPr sz="1200">
        <a:uFillTx/>
        <a:latin typeface="+mn-lt"/>
        <a:ea typeface="+mn-ea"/>
        <a:cs typeface="+mn-cs"/>
        <a:sym typeface="Calibri"/>
      </a:defRPr>
    </a:lvl2pPr>
    <a:lvl3pPr indent="457200" latinLnBrk="0">
      <a:defRPr sz="1200">
        <a:uFillTx/>
        <a:latin typeface="+mn-lt"/>
        <a:ea typeface="+mn-ea"/>
        <a:cs typeface="+mn-cs"/>
        <a:sym typeface="Calibri"/>
      </a:defRPr>
    </a:lvl3pPr>
    <a:lvl4pPr indent="685800" latinLnBrk="0">
      <a:defRPr sz="1200">
        <a:uFillTx/>
        <a:latin typeface="+mn-lt"/>
        <a:ea typeface="+mn-ea"/>
        <a:cs typeface="+mn-cs"/>
        <a:sym typeface="Calibri"/>
      </a:defRPr>
    </a:lvl4pPr>
    <a:lvl5pPr indent="914400" latinLnBrk="0">
      <a:defRPr sz="1200">
        <a:uFillTx/>
        <a:latin typeface="+mn-lt"/>
        <a:ea typeface="+mn-ea"/>
        <a:cs typeface="+mn-cs"/>
        <a:sym typeface="Calibri"/>
      </a:defRPr>
    </a:lvl5pPr>
    <a:lvl6pPr indent="1143000" latinLnBrk="0">
      <a:defRPr sz="1200">
        <a:uFillTx/>
        <a:latin typeface="+mn-lt"/>
        <a:ea typeface="+mn-ea"/>
        <a:cs typeface="+mn-cs"/>
        <a:sym typeface="Calibri"/>
      </a:defRPr>
    </a:lvl6pPr>
    <a:lvl7pPr indent="1371600" latinLnBrk="0">
      <a:defRPr sz="1200">
        <a:uFillTx/>
        <a:latin typeface="+mn-lt"/>
        <a:ea typeface="+mn-ea"/>
        <a:cs typeface="+mn-cs"/>
        <a:sym typeface="Calibri"/>
      </a:defRPr>
    </a:lvl7pPr>
    <a:lvl8pPr indent="1600200" latinLnBrk="0">
      <a:defRPr sz="1200">
        <a:uFillTx/>
        <a:latin typeface="+mn-lt"/>
        <a:ea typeface="+mn-ea"/>
        <a:cs typeface="+mn-cs"/>
        <a:sym typeface="Calibri"/>
      </a:defRPr>
    </a:lvl8pPr>
    <a:lvl9pPr indent="1828800" latinLnBrk="0">
      <a:defRPr sz="1200">
        <a:uFillTx/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4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31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8264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</a:t>
            </a:r>
          </a:p>
        </p:txBody>
      </p:sp>
    </p:spTree>
    <p:extLst>
      <p:ext uri="{BB962C8B-B14F-4D97-AF65-F5344CB8AC3E}">
        <p14:creationId xmlns:p14="http://schemas.microsoft.com/office/powerpoint/2010/main" val="28068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55365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193254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145633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220267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</a:t>
            </a:r>
          </a:p>
        </p:txBody>
      </p:sp>
    </p:spTree>
    <p:extLst>
      <p:ext uri="{BB962C8B-B14F-4D97-AF65-F5344CB8AC3E}">
        <p14:creationId xmlns:p14="http://schemas.microsoft.com/office/powerpoint/2010/main" val="185848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</a:t>
            </a:r>
          </a:p>
        </p:txBody>
      </p:sp>
    </p:spTree>
    <p:extLst>
      <p:ext uri="{BB962C8B-B14F-4D97-AF65-F5344CB8AC3E}">
        <p14:creationId xmlns:p14="http://schemas.microsoft.com/office/powerpoint/2010/main" val="392024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Titeltext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88888"/>
                </a:solidFill>
                <a:uFillTx/>
              </a:defRPr>
            </a:lvl1pPr>
            <a:lvl2pPr marL="0" indent="457200" algn="ctr">
              <a:buFontTx/>
              <a:buNone/>
              <a:defRPr>
                <a:solidFill>
                  <a:srgbClr val="888888"/>
                </a:solidFill>
                <a:uFillTx/>
              </a:defRPr>
            </a:lvl2pPr>
            <a:lvl3pPr marL="0" indent="914400" algn="ctr">
              <a:buFontTx/>
              <a:buNone/>
              <a:defRPr>
                <a:solidFill>
                  <a:srgbClr val="888888"/>
                </a:solidFill>
                <a:uFillTx/>
              </a:defRPr>
            </a:lvl3pPr>
            <a:lvl4pPr marL="0" indent="1371600" algn="ctr">
              <a:buFontTx/>
              <a:buNone/>
              <a:defRPr>
                <a:solidFill>
                  <a:srgbClr val="888888"/>
                </a:solidFill>
                <a:uFillTx/>
              </a:defRPr>
            </a:lvl4pPr>
            <a:lvl5pPr marL="0" indent="1828800" algn="ctr">
              <a:buFontTx/>
              <a:buNone/>
              <a:defRPr>
                <a:solidFill>
                  <a:srgbClr val="888888"/>
                </a:solidFill>
                <a:uFillTx/>
              </a:defRPr>
            </a:lvl5pPr>
          </a:lstStyle>
          <a:p>
            <a:r>
              <a:rPr>
                <a:uFillTx/>
              </a:rPr>
              <a:t>Brödtext nivå ett</a:t>
            </a:r>
          </a:p>
          <a:p>
            <a:pPr lvl="1"/>
            <a:r>
              <a:rPr>
                <a:uFillTx/>
              </a:rPr>
              <a:t>Brödtext nivå två</a:t>
            </a:r>
          </a:p>
          <a:p>
            <a:pPr lvl="2"/>
            <a:r>
              <a:rPr>
                <a:uFillTx/>
              </a:rPr>
              <a:t>Brödtext nivå tre</a:t>
            </a:r>
          </a:p>
          <a:p>
            <a:pPr lvl="3"/>
            <a:r>
              <a:rPr>
                <a:uFillTx/>
              </a:rPr>
              <a:t>Brödtext nivå fyra</a:t>
            </a:r>
          </a:p>
          <a:p>
            <a:pPr lvl="4"/>
            <a:r>
              <a:rPr>
                <a:uFillTx/>
              </a:rPr>
              <a:t>Brödtext nivå fem</a:t>
            </a:r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Titeltext</a:t>
            </a:r>
          </a:p>
        </p:txBody>
      </p:sp>
      <p:sp>
        <p:nvSpPr>
          <p:cNvPr id="102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Brödtext nivå ett</a:t>
            </a:r>
          </a:p>
          <a:p>
            <a:pPr lvl="1"/>
            <a:r>
              <a:rPr>
                <a:uFillTx/>
              </a:rPr>
              <a:t>Brödtext nivå två</a:t>
            </a:r>
          </a:p>
          <a:p>
            <a:pPr lvl="2"/>
            <a:r>
              <a:rPr>
                <a:uFillTx/>
              </a:rPr>
              <a:t>Brödtext nivå tre</a:t>
            </a:r>
          </a:p>
          <a:p>
            <a:pPr lvl="3"/>
            <a:r>
              <a:rPr>
                <a:uFillTx/>
              </a:rPr>
              <a:t>Brödtext nivå fyra</a:t>
            </a:r>
          </a:p>
          <a:p>
            <a:pPr lvl="4"/>
            <a:r>
              <a:rPr>
                <a:uFillTx/>
              </a:rPr>
              <a:t>Brödtext nivå fem</a:t>
            </a:r>
          </a:p>
        </p:txBody>
      </p:sp>
      <p:sp>
        <p:nvSpPr>
          <p:cNvPr id="10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>
                <a:uFillTx/>
              </a:rPr>
              <a:t>Titeltext</a:t>
            </a:r>
          </a:p>
        </p:txBody>
      </p:sp>
      <p:sp>
        <p:nvSpPr>
          <p:cNvPr id="3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rgbClr val="888888"/>
                </a:solidFill>
                <a:uFillTx/>
              </a:defRPr>
            </a:lvl1pPr>
            <a:lvl2pPr marL="0" indent="457200">
              <a:spcBef>
                <a:spcPts val="400"/>
              </a:spcBef>
              <a:buFontTx/>
              <a:buNone/>
              <a:defRPr sz="2000">
                <a:solidFill>
                  <a:srgbClr val="888888"/>
                </a:solidFill>
                <a:uFillTx/>
              </a:defRPr>
            </a:lvl2pPr>
            <a:lvl3pPr marL="0" indent="914400">
              <a:spcBef>
                <a:spcPts val="400"/>
              </a:spcBef>
              <a:buFontTx/>
              <a:buNone/>
              <a:defRPr sz="2000">
                <a:solidFill>
                  <a:srgbClr val="888888"/>
                </a:solidFill>
                <a:uFillTx/>
              </a:defRPr>
            </a:lvl3pPr>
            <a:lvl4pPr marL="0" indent="1371600">
              <a:spcBef>
                <a:spcPts val="400"/>
              </a:spcBef>
              <a:buFontTx/>
              <a:buNone/>
              <a:defRPr sz="2000">
                <a:solidFill>
                  <a:srgbClr val="888888"/>
                </a:solidFill>
                <a:uFillTx/>
              </a:defRPr>
            </a:lvl4pPr>
            <a:lvl5pPr marL="0" indent="1828800">
              <a:spcBef>
                <a:spcPts val="400"/>
              </a:spcBef>
              <a:buFontTx/>
              <a:buNone/>
              <a:defRPr sz="2000">
                <a:solidFill>
                  <a:srgbClr val="888888"/>
                </a:solidFill>
                <a:uFillTx/>
              </a:defRPr>
            </a:lvl5pPr>
          </a:lstStyle>
          <a:p>
            <a:r>
              <a:rPr>
                <a:uFillTx/>
              </a:rPr>
              <a:t>Brödtext nivå ett</a:t>
            </a:r>
          </a:p>
          <a:p>
            <a:pPr lvl="1"/>
            <a:r>
              <a:rPr>
                <a:uFillTx/>
              </a:rPr>
              <a:t>Brödtext nivå två</a:t>
            </a:r>
          </a:p>
          <a:p>
            <a:pPr lvl="2"/>
            <a:r>
              <a:rPr>
                <a:uFillTx/>
              </a:rPr>
              <a:t>Brödtext nivå tre</a:t>
            </a:r>
          </a:p>
          <a:p>
            <a:pPr lvl="3"/>
            <a:r>
              <a:rPr>
                <a:uFillTx/>
              </a:rPr>
              <a:t>Brödtext nivå fyra</a:t>
            </a:r>
          </a:p>
          <a:p>
            <a:pPr lvl="4"/>
            <a:r>
              <a:rPr>
                <a:uFillTx/>
              </a:rPr>
              <a:t>Brödtext nivå fem</a:t>
            </a:r>
          </a:p>
        </p:txBody>
      </p:sp>
      <p:sp>
        <p:nvSpPr>
          <p:cNvPr id="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Titeltext</a:t>
            </a:r>
          </a:p>
        </p:txBody>
      </p:sp>
      <p:sp>
        <p:nvSpPr>
          <p:cNvPr id="39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uFillTx/>
              </a:defRPr>
            </a:lvl1pPr>
            <a:lvl2pPr marL="790575" indent="-333375">
              <a:spcBef>
                <a:spcPts val="600"/>
              </a:spcBef>
              <a:defRPr sz="2800">
                <a:uFillTx/>
              </a:defRPr>
            </a:lvl2pPr>
            <a:lvl3pPr marL="1234439" indent="-320039">
              <a:spcBef>
                <a:spcPts val="600"/>
              </a:spcBef>
              <a:defRPr sz="2800">
                <a:uFillTx/>
              </a:defRPr>
            </a:lvl3pPr>
            <a:lvl4pPr marL="1727200" indent="-355600">
              <a:spcBef>
                <a:spcPts val="600"/>
              </a:spcBef>
              <a:defRPr sz="2800">
                <a:uFillTx/>
              </a:defRPr>
            </a:lvl4pPr>
            <a:lvl5pPr marL="2184400" indent="-355600">
              <a:spcBef>
                <a:spcPts val="600"/>
              </a:spcBef>
              <a:defRPr sz="2800">
                <a:uFillTx/>
              </a:defRPr>
            </a:lvl5pPr>
          </a:lstStyle>
          <a:p>
            <a:r>
              <a:rPr>
                <a:uFillTx/>
              </a:rPr>
              <a:t>Brödtext nivå ett</a:t>
            </a:r>
          </a:p>
          <a:p>
            <a:pPr lvl="1"/>
            <a:r>
              <a:rPr>
                <a:uFillTx/>
              </a:rPr>
              <a:t>Brödtext nivå två</a:t>
            </a:r>
          </a:p>
          <a:p>
            <a:pPr lvl="2"/>
            <a:r>
              <a:rPr>
                <a:uFillTx/>
              </a:rPr>
              <a:t>Brödtext nivå tre</a:t>
            </a:r>
          </a:p>
          <a:p>
            <a:pPr lvl="3"/>
            <a:r>
              <a:rPr>
                <a:uFillTx/>
              </a:rPr>
              <a:t>Brödtext nivå fyra</a:t>
            </a:r>
          </a:p>
          <a:p>
            <a:pPr lvl="4"/>
            <a:r>
              <a:rPr>
                <a:uFillTx/>
              </a:rPr>
              <a:t>Brödtext nivå fem</a:t>
            </a:r>
          </a:p>
        </p:txBody>
      </p:sp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Titeltext</a:t>
            </a:r>
          </a:p>
        </p:txBody>
      </p:sp>
      <p:sp>
        <p:nvSpPr>
          <p:cNvPr id="48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FontTx/>
              <a:buNone/>
              <a:defRPr sz="2400" b="1">
                <a:uFillTx/>
              </a:defRPr>
            </a:lvl1pPr>
            <a:lvl2pPr marL="0" indent="457200">
              <a:spcBef>
                <a:spcPts val="500"/>
              </a:spcBef>
              <a:buFontTx/>
              <a:buNone/>
              <a:defRPr sz="2400" b="1">
                <a:uFillTx/>
              </a:defRPr>
            </a:lvl2pPr>
            <a:lvl3pPr marL="0" indent="914400">
              <a:spcBef>
                <a:spcPts val="500"/>
              </a:spcBef>
              <a:buFontTx/>
              <a:buNone/>
              <a:defRPr sz="2400" b="1">
                <a:uFillTx/>
              </a:defRPr>
            </a:lvl3pPr>
            <a:lvl4pPr marL="0" indent="1371600">
              <a:spcBef>
                <a:spcPts val="500"/>
              </a:spcBef>
              <a:buFontTx/>
              <a:buNone/>
              <a:defRPr sz="2400" b="1">
                <a:uFillTx/>
              </a:defRPr>
            </a:lvl4pPr>
            <a:lvl5pPr marL="0" indent="1828800">
              <a:spcBef>
                <a:spcPts val="500"/>
              </a:spcBef>
              <a:buFontTx/>
              <a:buNone/>
              <a:defRPr sz="2400" b="1">
                <a:uFillTx/>
              </a:defRPr>
            </a:lvl5pPr>
          </a:lstStyle>
          <a:p>
            <a:r>
              <a:rPr>
                <a:uFillTx/>
              </a:rPr>
              <a:t>Brödtext nivå ett</a:t>
            </a:r>
          </a:p>
          <a:p>
            <a:pPr lvl="1"/>
            <a:r>
              <a:rPr>
                <a:uFillTx/>
              </a:rPr>
              <a:t>Brödtext nivå två</a:t>
            </a:r>
          </a:p>
          <a:p>
            <a:pPr lvl="2"/>
            <a:r>
              <a:rPr>
                <a:uFillTx/>
              </a:rPr>
              <a:t>Brödtext nivå tre</a:t>
            </a:r>
          </a:p>
          <a:p>
            <a:pPr lvl="3"/>
            <a:r>
              <a:rPr>
                <a:uFillTx/>
              </a:rPr>
              <a:t>Brödtext nivå fyra</a:t>
            </a:r>
          </a:p>
          <a:p>
            <a:pPr lvl="4"/>
            <a:r>
              <a:rPr>
                <a:uFillTx/>
              </a:rPr>
              <a:t>Brödtext nivå fem</a:t>
            </a:r>
          </a:p>
        </p:txBody>
      </p:sp>
      <p:sp>
        <p:nvSpPr>
          <p:cNvPr id="49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FontTx/>
              <a:buNone/>
              <a:defRPr sz="2400" b="1">
                <a:uFillTx/>
              </a:defRPr>
            </a:pPr>
            <a:endParaRPr/>
          </a:p>
        </p:txBody>
      </p:sp>
      <p:sp>
        <p:nvSpPr>
          <p:cNvPr id="5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Titeltext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>
                <a:uFillTx/>
              </a:rPr>
              <a:t>Titeltext</a:t>
            </a:r>
          </a:p>
        </p:txBody>
      </p:sp>
      <p:sp>
        <p:nvSpPr>
          <p:cNvPr id="7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Brödtext nivå ett</a:t>
            </a:r>
          </a:p>
          <a:p>
            <a:pPr lvl="1"/>
            <a:r>
              <a:rPr>
                <a:uFillTx/>
              </a:rPr>
              <a:t>Brödtext nivå två</a:t>
            </a:r>
          </a:p>
          <a:p>
            <a:pPr lvl="2"/>
            <a:r>
              <a:rPr>
                <a:uFillTx/>
              </a:rPr>
              <a:t>Brödtext nivå tre</a:t>
            </a:r>
          </a:p>
          <a:p>
            <a:pPr lvl="3"/>
            <a:r>
              <a:rPr>
                <a:uFillTx/>
              </a:rPr>
              <a:t>Brödtext nivå fyra</a:t>
            </a:r>
          </a:p>
          <a:p>
            <a:pPr lvl="4"/>
            <a:r>
              <a:rPr>
                <a:uFillTx/>
              </a:rPr>
              <a:t>Brödtext nivå fem</a:t>
            </a:r>
          </a:p>
        </p:txBody>
      </p:sp>
      <p:sp>
        <p:nvSpPr>
          <p:cNvPr id="74" name="Platshållare för text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FontTx/>
              <a:buNone/>
              <a:defRPr sz="1400">
                <a:uFillTx/>
              </a:defRPr>
            </a:pPr>
            <a:endParaRPr/>
          </a:p>
        </p:txBody>
      </p:sp>
      <p:sp>
        <p:nvSpPr>
          <p:cNvPr id="7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>
                <a:uFillTx/>
              </a:rPr>
              <a:t>Titeltext</a:t>
            </a:r>
          </a:p>
        </p:txBody>
      </p:sp>
      <p:sp>
        <p:nvSpPr>
          <p:cNvPr id="83" name="Platshållare för bild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>
                <a:uFillTx/>
              </a:defRPr>
            </a:lvl1pPr>
            <a:lvl2pPr marL="0" indent="457200">
              <a:spcBef>
                <a:spcPts val="300"/>
              </a:spcBef>
              <a:buFontTx/>
              <a:buNone/>
              <a:defRPr sz="1400">
                <a:uFillTx/>
              </a:defRPr>
            </a:lvl2pPr>
            <a:lvl3pPr marL="0" indent="914400">
              <a:spcBef>
                <a:spcPts val="300"/>
              </a:spcBef>
              <a:buFontTx/>
              <a:buNone/>
              <a:defRPr sz="1400">
                <a:uFillTx/>
              </a:defRPr>
            </a:lvl3pPr>
            <a:lvl4pPr marL="0" indent="1371600">
              <a:spcBef>
                <a:spcPts val="300"/>
              </a:spcBef>
              <a:buFontTx/>
              <a:buNone/>
              <a:defRPr sz="1400">
                <a:uFillTx/>
              </a:defRPr>
            </a:lvl4pPr>
            <a:lvl5pPr marL="0" indent="1828800">
              <a:spcBef>
                <a:spcPts val="300"/>
              </a:spcBef>
              <a:buFontTx/>
              <a:buNone/>
              <a:defRPr sz="1400">
                <a:uFillTx/>
              </a:defRPr>
            </a:lvl5pPr>
          </a:lstStyle>
          <a:p>
            <a:r>
              <a:rPr>
                <a:uFillTx/>
              </a:rPr>
              <a:t>Brödtext nivå ett</a:t>
            </a:r>
          </a:p>
          <a:p>
            <a:pPr lvl="1"/>
            <a:r>
              <a:rPr>
                <a:uFillTx/>
              </a:rPr>
              <a:t>Brödtext nivå två</a:t>
            </a:r>
          </a:p>
          <a:p>
            <a:pPr lvl="2"/>
            <a:r>
              <a:rPr>
                <a:uFillTx/>
              </a:rPr>
              <a:t>Brödtext nivå tre</a:t>
            </a:r>
          </a:p>
          <a:p>
            <a:pPr lvl="3"/>
            <a:r>
              <a:rPr>
                <a:uFillTx/>
              </a:rPr>
              <a:t>Brödtext nivå fyra</a:t>
            </a:r>
          </a:p>
          <a:p>
            <a:pPr lvl="4"/>
            <a:r>
              <a:rPr>
                <a:uFillTx/>
              </a:rPr>
              <a:t>Brödtext nivå fem</a:t>
            </a:r>
          </a:p>
        </p:txBody>
      </p:sp>
      <p:sp>
        <p:nvSpPr>
          <p:cNvPr id="8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Titeltext</a:t>
            </a:r>
          </a:p>
        </p:txBody>
      </p:sp>
      <p:sp>
        <p:nvSpPr>
          <p:cNvPr id="93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Brödtext nivå ett</a:t>
            </a:r>
          </a:p>
          <a:p>
            <a:pPr lvl="1"/>
            <a:r>
              <a:rPr>
                <a:uFillTx/>
              </a:rPr>
              <a:t>Brödtext nivå två</a:t>
            </a:r>
          </a:p>
          <a:p>
            <a:pPr lvl="2"/>
            <a:r>
              <a:rPr>
                <a:uFillTx/>
              </a:rPr>
              <a:t>Brödtext nivå tre</a:t>
            </a:r>
          </a:p>
          <a:p>
            <a:pPr lvl="3"/>
            <a:r>
              <a:rPr>
                <a:uFillTx/>
              </a:rPr>
              <a:t>Brödtext nivå fyra</a:t>
            </a:r>
          </a:p>
          <a:p>
            <a:pPr lvl="4"/>
            <a:r>
              <a:rPr>
                <a:uFillTx/>
              </a:rPr>
              <a:t>Brödtext nivå fem</a:t>
            </a:r>
          </a:p>
        </p:txBody>
      </p:sp>
      <p:sp>
        <p:nvSpPr>
          <p:cNvPr id="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rPr>
                <a:uFillTx/>
              </a:rP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rPr>
                <a:uFillTx/>
              </a:rPr>
              <a:t>Brödtext nivå ett</a:t>
            </a:r>
          </a:p>
          <a:p>
            <a:pPr lvl="1"/>
            <a:r>
              <a:rPr>
                <a:uFillTx/>
              </a:rPr>
              <a:t>Brödtext nivå två</a:t>
            </a:r>
          </a:p>
          <a:p>
            <a:pPr lvl="2"/>
            <a:r>
              <a:rPr>
                <a:uFillTx/>
              </a:rPr>
              <a:t>Brödtext nivå tre</a:t>
            </a:r>
          </a:p>
          <a:p>
            <a:pPr lvl="3"/>
            <a:r>
              <a:rPr>
                <a:uFillTx/>
              </a:rPr>
              <a:t>Brödtext nivå fyra</a:t>
            </a:r>
          </a:p>
          <a:p>
            <a:pPr lvl="4"/>
            <a:r>
              <a:rPr>
                <a:uFillTx/>
              </a:rP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Tx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»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791D8CB-9AC7-A24A-9FA8-F724C67FD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8" y="0"/>
            <a:ext cx="10320618" cy="6858000"/>
          </a:xfrm>
          <a:prstGeom prst="rect">
            <a:avLst/>
          </a:prstGeom>
        </p:spPr>
      </p:pic>
      <p:sp>
        <p:nvSpPr>
          <p:cNvPr id="114" name="Rubrik 1"/>
          <p:cNvSpPr txBox="1">
            <a:spLocks noGrp="1"/>
          </p:cNvSpPr>
          <p:nvPr>
            <p:ph type="ctrTitle"/>
          </p:nvPr>
        </p:nvSpPr>
        <p:spPr>
          <a:xfrm>
            <a:off x="685800" y="214531"/>
            <a:ext cx="7772400" cy="4293461"/>
          </a:xfrm>
          <a:prstGeom prst="rect">
            <a:avLst/>
          </a:prstGeom>
        </p:spPr>
        <p:txBody>
          <a:bodyPr>
            <a:noAutofit/>
          </a:bodyPr>
          <a:lstStyle>
            <a:lvl1pPr defTabSz="868680">
              <a:defRPr sz="9120">
                <a:solidFill>
                  <a:srgbClr val="FFFFFF"/>
                </a:solidFill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28 Days Later"/>
                <a:ea typeface="28 Days Later"/>
                <a:cs typeface="28 Days Later"/>
                <a:sym typeface="28 Days Later"/>
              </a:defRPr>
            </a:lvl1pPr>
          </a:lstStyle>
          <a:p>
            <a:r>
              <a:rPr sz="8800" b="1" dirty="0"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HABO IF</a:t>
            </a:r>
            <a:br>
              <a:rPr lang="sv-SE" sz="7200" b="1" dirty="0"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8800" b="1" dirty="0">
                <a:latin typeface="Verdana" panose="020B0604030504040204" pitchFamily="34" charset="0"/>
                <a:ea typeface="Verdana" panose="020B0604030504040204" pitchFamily="34" charset="0"/>
              </a:rPr>
              <a:t>F-10</a:t>
            </a:r>
            <a:r>
              <a:rPr lang="sv-SE" sz="7200" b="1" dirty="0"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sv-SE" sz="7200" b="1" dirty="0"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4800" b="1" dirty="0">
                <a:latin typeface="Verdana" panose="020B0604030504040204" pitchFamily="34" charset="0"/>
                <a:ea typeface="Verdana" panose="020B0604030504040204" pitchFamily="34" charset="0"/>
              </a:rPr>
              <a:t>säsong</a:t>
            </a:r>
            <a:r>
              <a:rPr lang="sv-SE" sz="4800" b="1" dirty="0"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2021</a:t>
            </a:r>
            <a:endParaRPr sz="4800" b="1" dirty="0"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EBEBDD8-DC84-7546-A194-9F189DEAD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/>
          <a:stretch/>
        </p:blipFill>
        <p:spPr>
          <a:xfrm>
            <a:off x="5069705" y="449292"/>
            <a:ext cx="5321492" cy="6132262"/>
          </a:xfrm>
          <a:prstGeom prst="rect">
            <a:avLst/>
          </a:prstGeom>
        </p:spPr>
      </p:pic>
      <p:sp>
        <p:nvSpPr>
          <p:cNvPr id="8" name="Rektangel 3">
            <a:extLst>
              <a:ext uri="{FF2B5EF4-FFF2-40B4-BE49-F238E27FC236}">
                <a16:creationId xmlns:a16="http://schemas.microsoft.com/office/drawing/2014/main" id="{92B3C610-CF9D-2A40-8FB6-310972F190E2}"/>
              </a:ext>
            </a:extLst>
          </p:cNvPr>
          <p:cNvSpPr>
            <a:spLocks/>
          </p:cNvSpPr>
          <p:nvPr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7" name="Rektangel 3"/>
          <p:cNvSpPr>
            <a:spLocks/>
          </p:cNvSpPr>
          <p:nvPr/>
        </p:nvSpPr>
        <p:spPr>
          <a:xfrm>
            <a:off x="1469190" y="178270"/>
            <a:ext cx="100584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8" name="Rubrik 1"/>
          <p:cNvSpPr txBox="1">
            <a:spLocks noGrp="1"/>
          </p:cNvSpPr>
          <p:nvPr>
            <p:ph type="title"/>
          </p:nvPr>
        </p:nvSpPr>
        <p:spPr>
          <a:xfrm>
            <a:off x="-1010989" y="805025"/>
            <a:ext cx="7520406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uFillTx/>
                <a:latin typeface="XBAND Rough"/>
                <a:ea typeface="XBAND Rough"/>
                <a:cs typeface="XBAND Rough"/>
                <a:sym typeface="XBAND Rough"/>
              </a:defRPr>
            </a:lvl1pPr>
          </a:lstStyle>
          <a:p>
            <a:r>
              <a:rPr lang="sv-SE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Övrigt</a:t>
            </a:r>
            <a:endParaRPr sz="3600" b="1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9" name="Platshållare för innehåll 2"/>
          <p:cNvSpPr txBox="1">
            <a:spLocks noGrp="1"/>
          </p:cNvSpPr>
          <p:nvPr>
            <p:ph type="body" sz="half" idx="1"/>
          </p:nvPr>
        </p:nvSpPr>
        <p:spPr>
          <a:xfrm>
            <a:off x="339213" y="1948026"/>
            <a:ext cx="4730491" cy="4731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b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v-SE" sz="1200" dirty="0"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200" b="1" dirty="0">
                <a:latin typeface="Verdana" panose="020B0604030504040204" pitchFamily="34" charset="0"/>
                <a:ea typeface="Verdana" panose="020B0604030504040204" pitchFamily="34" charset="0"/>
              </a:rPr>
              <a:t>Laget.se</a:t>
            </a:r>
            <a:b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All info och alla kallelser kommer att skickas ut via laget.se</a:t>
            </a:r>
            <a:b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Spel-och föräldrauppdragsschema  kommer att finnas som dokument på F-10 laget.se sida</a:t>
            </a: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Vi vill köra en försäljningsomgång med toapapper </a:t>
            </a:r>
            <a:r>
              <a:rPr lang="sv-SE" sz="1200">
                <a:latin typeface="Verdana" panose="020B0604030504040204" pitchFamily="34" charset="0"/>
                <a:ea typeface="Verdana" panose="020B0604030504040204" pitchFamily="34" charset="0"/>
              </a:rPr>
              <a:t>innan sommaren.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Kontakta oss om ni har funderingar eller frågor. </a:t>
            </a:r>
            <a:b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Vi har gärna en dialog.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b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200" b="1" dirty="0">
                <a:latin typeface="Verdana" panose="020B0604030504040204" pitchFamily="34" charset="0"/>
                <a:ea typeface="Verdana" panose="020B0604030504040204" pitchFamily="34" charset="0"/>
              </a:rPr>
              <a:t>Tony, Tobbe, Niklas, Fredrik &amp; Marie </a:t>
            </a: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600" dirty="0"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B7562-2388-8A47-82D7-515CEE50A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" y="66678"/>
            <a:ext cx="537578" cy="539827"/>
          </a:xfrm>
          <a:prstGeom prst="rect">
            <a:avLst/>
          </a:prstGeom>
        </p:spPr>
      </p:pic>
      <p:sp>
        <p:nvSpPr>
          <p:cNvPr id="11" name="Rektangel 3">
            <a:extLst>
              <a:ext uri="{FF2B5EF4-FFF2-40B4-BE49-F238E27FC236}">
                <a16:creationId xmlns:a16="http://schemas.microsoft.com/office/drawing/2014/main" id="{9FF513FF-F9C3-1643-BEA9-F41422991E86}"/>
              </a:ext>
            </a:extLst>
          </p:cNvPr>
          <p:cNvSpPr>
            <a:spLocks/>
          </p:cNvSpPr>
          <p:nvPr/>
        </p:nvSpPr>
        <p:spPr>
          <a:xfrm>
            <a:off x="-2323926" y="176462"/>
            <a:ext cx="291356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4635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AFB42AF-35F1-3345-A45C-B024ECE65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39" y="451100"/>
            <a:ext cx="4078261" cy="6129902"/>
          </a:xfrm>
          <a:prstGeom prst="rect">
            <a:avLst/>
          </a:prstGeom>
        </p:spPr>
      </p:pic>
      <p:sp>
        <p:nvSpPr>
          <p:cNvPr id="8" name="Rektangel 3">
            <a:extLst>
              <a:ext uri="{FF2B5EF4-FFF2-40B4-BE49-F238E27FC236}">
                <a16:creationId xmlns:a16="http://schemas.microsoft.com/office/drawing/2014/main" id="{92B3C610-CF9D-2A40-8FB6-310972F190E2}"/>
              </a:ext>
            </a:extLst>
          </p:cNvPr>
          <p:cNvSpPr>
            <a:spLocks/>
          </p:cNvSpPr>
          <p:nvPr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7" name="Rektangel 3"/>
          <p:cNvSpPr>
            <a:spLocks/>
          </p:cNvSpPr>
          <p:nvPr/>
        </p:nvSpPr>
        <p:spPr>
          <a:xfrm>
            <a:off x="1469190" y="178270"/>
            <a:ext cx="100584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8" name="Rubrik 1"/>
          <p:cNvSpPr txBox="1">
            <a:spLocks noGrp="1"/>
          </p:cNvSpPr>
          <p:nvPr>
            <p:ph type="title"/>
          </p:nvPr>
        </p:nvSpPr>
        <p:spPr>
          <a:xfrm>
            <a:off x="-1283703" y="805025"/>
            <a:ext cx="7520406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uFillTx/>
                <a:latin typeface="XBAND Rough"/>
                <a:ea typeface="XBAND Rough"/>
                <a:cs typeface="XBAND Rough"/>
                <a:sym typeface="XBAND Rough"/>
              </a:defRPr>
            </a:lvl1pPr>
          </a:lstStyle>
          <a:p>
            <a:r>
              <a:rPr lang="sv-SE" sz="3200" b="1" dirty="0">
                <a:solidFill>
                  <a:schemeClr val="tx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Föräldrainfo</a:t>
            </a:r>
            <a:endParaRPr sz="3200" b="1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9" name="Platshållare för innehåll 2"/>
          <p:cNvSpPr txBox="1">
            <a:spLocks noGrp="1"/>
          </p:cNvSpPr>
          <p:nvPr>
            <p:ph type="body" sz="half" idx="1"/>
          </p:nvPr>
        </p:nvSpPr>
        <p:spPr>
          <a:xfrm>
            <a:off x="457200" y="1992949"/>
            <a:ext cx="4038600" cy="3740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Vi är glada att det är dags för en ny säsong och vi ser framemot att få träna och umgås med era tjejer.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32 tjejer har vi vår laguppställning just nu och det är fantastisk.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Infon sparar vi ner på laget.se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B7562-2388-8A47-82D7-515CEE50A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" y="66678"/>
            <a:ext cx="537578" cy="539827"/>
          </a:xfrm>
          <a:prstGeom prst="rect">
            <a:avLst/>
          </a:prstGeom>
        </p:spPr>
      </p:pic>
      <p:sp>
        <p:nvSpPr>
          <p:cNvPr id="11" name="Rektangel 3">
            <a:extLst>
              <a:ext uri="{FF2B5EF4-FFF2-40B4-BE49-F238E27FC236}">
                <a16:creationId xmlns:a16="http://schemas.microsoft.com/office/drawing/2014/main" id="{9FF513FF-F9C3-1643-BEA9-F41422991E86}"/>
              </a:ext>
            </a:extLst>
          </p:cNvPr>
          <p:cNvSpPr>
            <a:spLocks/>
          </p:cNvSpPr>
          <p:nvPr/>
        </p:nvSpPr>
        <p:spPr>
          <a:xfrm>
            <a:off x="-2323926" y="176462"/>
            <a:ext cx="291356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3">
            <a:extLst>
              <a:ext uri="{FF2B5EF4-FFF2-40B4-BE49-F238E27FC236}">
                <a16:creationId xmlns:a16="http://schemas.microsoft.com/office/drawing/2014/main" id="{92B3C610-CF9D-2A40-8FB6-310972F190E2}"/>
              </a:ext>
            </a:extLst>
          </p:cNvPr>
          <p:cNvSpPr>
            <a:spLocks/>
          </p:cNvSpPr>
          <p:nvPr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7" name="Rektangel 3"/>
          <p:cNvSpPr>
            <a:spLocks/>
          </p:cNvSpPr>
          <p:nvPr/>
        </p:nvSpPr>
        <p:spPr>
          <a:xfrm>
            <a:off x="1469190" y="178270"/>
            <a:ext cx="100584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8" name="Rubrik 1"/>
          <p:cNvSpPr txBox="1">
            <a:spLocks noGrp="1"/>
          </p:cNvSpPr>
          <p:nvPr>
            <p:ph type="title"/>
          </p:nvPr>
        </p:nvSpPr>
        <p:spPr>
          <a:xfrm>
            <a:off x="589634" y="740942"/>
            <a:ext cx="4274974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uFillTx/>
                <a:latin typeface="XBAND Rough"/>
                <a:ea typeface="XBAND Rough"/>
                <a:cs typeface="XBAND Rough"/>
                <a:sym typeface="XBAND Rough"/>
              </a:defRPr>
            </a:lvl1pPr>
          </a:lstStyle>
          <a:p>
            <a:r>
              <a:rPr lang="sv-SE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Föräldragrupp</a:t>
            </a:r>
            <a:endParaRPr sz="3600" b="1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B7562-2388-8A47-82D7-515CEE50A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" y="66678"/>
            <a:ext cx="537578" cy="539827"/>
          </a:xfrm>
          <a:prstGeom prst="rect">
            <a:avLst/>
          </a:prstGeom>
        </p:spPr>
      </p:pic>
      <p:sp>
        <p:nvSpPr>
          <p:cNvPr id="11" name="Rektangel 3">
            <a:extLst>
              <a:ext uri="{FF2B5EF4-FFF2-40B4-BE49-F238E27FC236}">
                <a16:creationId xmlns:a16="http://schemas.microsoft.com/office/drawing/2014/main" id="{9FF513FF-F9C3-1643-BEA9-F41422991E86}"/>
              </a:ext>
            </a:extLst>
          </p:cNvPr>
          <p:cNvSpPr>
            <a:spLocks/>
          </p:cNvSpPr>
          <p:nvPr/>
        </p:nvSpPr>
        <p:spPr>
          <a:xfrm>
            <a:off x="-2323926" y="176462"/>
            <a:ext cx="291356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407F253-5234-454B-9E19-6140DD458EB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501" y="2317849"/>
            <a:ext cx="5349240" cy="37194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Vi behöver nya medlemmar till Föräldragruppen 3-4 </a:t>
            </a:r>
            <a:r>
              <a:rPr lang="sv-SE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 varav en står som ansvarig	</a:t>
            </a:r>
          </a:p>
          <a:p>
            <a:pPr marL="0" indent="0">
              <a:buNone/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Föräldragruppen kommer att ansvara för att fördela uppdrag kopplat till matchvärd, städveckor, försäljning  och eventuellt uppgifter Habo Cup.</a:t>
            </a:r>
          </a:p>
          <a:p>
            <a:pPr marL="0" indent="0">
              <a:buNone/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Sportlotten, försäljning under våren mer info snart</a:t>
            </a: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Vårstädning 7-8st städ av minigolfbanor –mer info kommer</a:t>
            </a:r>
          </a:p>
          <a:p>
            <a:pPr marL="0" indent="0">
              <a:buNone/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Vi skulle vilja köra en försäljningsomgång med toapapper som var så lyckad förra året och vi kommer att skicka ut underlag under våren.</a:t>
            </a:r>
          </a:p>
          <a:p>
            <a:pPr marL="0" indent="0">
              <a:buNone/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A9177F-AA60-004A-99D3-F466E7FA9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41" y="501649"/>
            <a:ext cx="4046201" cy="60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505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80E94-1C93-466F-A323-24263C3B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751"/>
            <a:ext cx="9144000" cy="48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4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3">
            <a:extLst>
              <a:ext uri="{FF2B5EF4-FFF2-40B4-BE49-F238E27FC236}">
                <a16:creationId xmlns:a16="http://schemas.microsoft.com/office/drawing/2014/main" id="{92B3C610-CF9D-2A40-8FB6-310972F190E2}"/>
              </a:ext>
            </a:extLst>
          </p:cNvPr>
          <p:cNvSpPr>
            <a:spLocks/>
          </p:cNvSpPr>
          <p:nvPr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7" name="Rektangel 3"/>
          <p:cNvSpPr>
            <a:spLocks/>
          </p:cNvSpPr>
          <p:nvPr/>
        </p:nvSpPr>
        <p:spPr>
          <a:xfrm>
            <a:off x="1469190" y="178270"/>
            <a:ext cx="100584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8" name="Rubrik 1"/>
          <p:cNvSpPr txBox="1">
            <a:spLocks noGrp="1"/>
          </p:cNvSpPr>
          <p:nvPr>
            <p:ph type="title"/>
          </p:nvPr>
        </p:nvSpPr>
        <p:spPr>
          <a:xfrm>
            <a:off x="-1079625" y="486631"/>
            <a:ext cx="7520406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uFillTx/>
                <a:latin typeface="XBAND Rough"/>
                <a:ea typeface="XBAND Rough"/>
                <a:cs typeface="XBAND Rough"/>
                <a:sym typeface="XBAND Rough"/>
              </a:defRPr>
            </a:lvl1pPr>
          </a:lstStyle>
          <a:p>
            <a:r>
              <a:rPr lang="sv-SE" sz="3200" b="1" dirty="0">
                <a:solidFill>
                  <a:schemeClr val="tx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Träning 2021</a:t>
            </a:r>
            <a:endParaRPr sz="3200" b="1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9" name="Platshållare för innehåll 2"/>
          <p:cNvSpPr txBox="1">
            <a:spLocks noGrp="1"/>
          </p:cNvSpPr>
          <p:nvPr>
            <p:ph type="body" sz="half" idx="1"/>
          </p:nvPr>
        </p:nvSpPr>
        <p:spPr>
          <a:xfrm>
            <a:off x="310896" y="1373343"/>
            <a:ext cx="4992624" cy="50736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7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300" b="1" dirty="0">
                <a:latin typeface="Verdana" panose="020B0604030504040204" pitchFamily="34" charset="0"/>
                <a:ea typeface="Verdana" panose="020B0604030504040204" pitchFamily="34" charset="0"/>
              </a:rPr>
              <a:t>Försäsong/ April 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Måndag konstgräs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kl.18.00-19.15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Onsdagar</a:t>
            </a:r>
            <a:r>
              <a:rPr lang="sv-SE" sz="1300" dirty="0"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konstgräs </a:t>
            </a:r>
            <a:br>
              <a:rPr lang="sv-SE" sz="1300" dirty="0"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kl.18.00-19.30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300" b="1" dirty="0">
                <a:latin typeface="Verdana" panose="020B0604030504040204" pitchFamily="34" charset="0"/>
                <a:ea typeface="Verdana" panose="020B0604030504040204" pitchFamily="34" charset="0"/>
              </a:rPr>
              <a:t>När gräset blir grönt….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7-mannaplan Plan E  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Måndag kl.17.30-19.00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Onsdag  kl.17.30-19.00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v-S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300" b="1" dirty="0">
                <a:latin typeface="Verdana" panose="020B0604030504040204" pitchFamily="34" charset="0"/>
                <a:ea typeface="Verdana" panose="020B0604030504040204" pitchFamily="34" charset="0"/>
              </a:rPr>
              <a:t>Träningsupplägg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uppvärmning inkl. knäkontroll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teknik och övningar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matchspel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avslutning 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300" b="1" dirty="0">
                <a:latin typeface="Verdana" panose="020B0604030504040204" pitchFamily="34" charset="0"/>
                <a:ea typeface="Verdana" panose="020B0604030504040204" pitchFamily="34" charset="0"/>
              </a:rPr>
              <a:t>Anmälan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Har tankar på träningsanmälan för planeringens skull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vi pendlar mellan 15-30 </a:t>
            </a:r>
            <a:r>
              <a:rPr lang="sv-SE" sz="1300" dirty="0" err="1">
                <a:latin typeface="Verdana" panose="020B0604030504040204" pitchFamily="34" charset="0"/>
                <a:ea typeface="Verdana" panose="020B0604030504040204" pitchFamily="34" charset="0"/>
              </a:rPr>
              <a:t>deltagare,utmanande</a:t>
            </a: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b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300" dirty="0">
                <a:latin typeface="Verdana" panose="020B0604030504040204" pitchFamily="34" charset="0"/>
                <a:ea typeface="Verdana" panose="020B0604030504040204" pitchFamily="34" charset="0"/>
              </a:rPr>
              <a:t>Återkommer om vi adderar detta.</a:t>
            </a: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B7562-2388-8A47-82D7-515CEE50A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" y="66678"/>
            <a:ext cx="537578" cy="539827"/>
          </a:xfrm>
          <a:prstGeom prst="rect">
            <a:avLst/>
          </a:prstGeom>
        </p:spPr>
      </p:pic>
      <p:sp>
        <p:nvSpPr>
          <p:cNvPr id="11" name="Rektangel 3">
            <a:extLst>
              <a:ext uri="{FF2B5EF4-FFF2-40B4-BE49-F238E27FC236}">
                <a16:creationId xmlns:a16="http://schemas.microsoft.com/office/drawing/2014/main" id="{9FF513FF-F9C3-1643-BEA9-F41422991E86}"/>
              </a:ext>
            </a:extLst>
          </p:cNvPr>
          <p:cNvSpPr>
            <a:spLocks/>
          </p:cNvSpPr>
          <p:nvPr/>
        </p:nvSpPr>
        <p:spPr>
          <a:xfrm>
            <a:off x="-2323926" y="176462"/>
            <a:ext cx="291356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EEC340C-3414-1D42-8049-4D7D06A8E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69" y="451100"/>
            <a:ext cx="4079831" cy="61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71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3">
            <a:extLst>
              <a:ext uri="{FF2B5EF4-FFF2-40B4-BE49-F238E27FC236}">
                <a16:creationId xmlns:a16="http://schemas.microsoft.com/office/drawing/2014/main" id="{92B3C610-CF9D-2A40-8FB6-310972F190E2}"/>
              </a:ext>
            </a:extLst>
          </p:cNvPr>
          <p:cNvSpPr>
            <a:spLocks/>
          </p:cNvSpPr>
          <p:nvPr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7" name="Rektangel 3"/>
          <p:cNvSpPr>
            <a:spLocks/>
          </p:cNvSpPr>
          <p:nvPr/>
        </p:nvSpPr>
        <p:spPr>
          <a:xfrm>
            <a:off x="1469190" y="178270"/>
            <a:ext cx="100584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8" name="Rubrik 1"/>
          <p:cNvSpPr txBox="1">
            <a:spLocks noGrp="1"/>
          </p:cNvSpPr>
          <p:nvPr>
            <p:ph type="title"/>
          </p:nvPr>
        </p:nvSpPr>
        <p:spPr>
          <a:xfrm>
            <a:off x="-1228118" y="805025"/>
            <a:ext cx="7520406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uFillTx/>
                <a:latin typeface="XBAND Rough"/>
                <a:ea typeface="XBAND Rough"/>
                <a:cs typeface="XBAND Rough"/>
                <a:sym typeface="XBAND Rough"/>
              </a:defRPr>
            </a:lvl1pPr>
          </a:lstStyle>
          <a:p>
            <a:r>
              <a:rPr lang="sv-SE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Matcher</a:t>
            </a:r>
            <a:endParaRPr sz="3600" b="1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B7562-2388-8A47-82D7-515CEE50A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" y="66678"/>
            <a:ext cx="537578" cy="539827"/>
          </a:xfrm>
          <a:prstGeom prst="rect">
            <a:avLst/>
          </a:prstGeom>
        </p:spPr>
      </p:pic>
      <p:sp>
        <p:nvSpPr>
          <p:cNvPr id="11" name="Rektangel 3">
            <a:extLst>
              <a:ext uri="{FF2B5EF4-FFF2-40B4-BE49-F238E27FC236}">
                <a16:creationId xmlns:a16="http://schemas.microsoft.com/office/drawing/2014/main" id="{9FF513FF-F9C3-1643-BEA9-F41422991E86}"/>
              </a:ext>
            </a:extLst>
          </p:cNvPr>
          <p:cNvSpPr>
            <a:spLocks/>
          </p:cNvSpPr>
          <p:nvPr/>
        </p:nvSpPr>
        <p:spPr>
          <a:xfrm>
            <a:off x="-2323926" y="176462"/>
            <a:ext cx="291356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7BBACC1-8C30-E145-9CA4-AEBD473D4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69" y="451100"/>
            <a:ext cx="4079831" cy="6132262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0BC979-5BCE-E842-84C1-E12EC2A376C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316736"/>
            <a:ext cx="4510726" cy="4809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</a:rPr>
              <a:t>Serier F-10</a:t>
            </a: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Som det ser ut just nu så är det seriestart 9 maj.</a:t>
            </a: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Vi har anmälda till två serier och kommer att dela upp vårt lag många små grupper och rulla på dem.</a:t>
            </a:r>
            <a:b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Detta innebär att alla kommer att spela med alla under säsongen. </a:t>
            </a: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För att spela matcherna så vill vi att man deltar på 50% av träningarna under samma vecka.</a:t>
            </a:r>
          </a:p>
          <a:p>
            <a:pPr marL="0" indent="0">
              <a:buNone/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Spelschema på laget.se </a:t>
            </a:r>
          </a:p>
          <a:p>
            <a:pPr marL="0" indent="0">
              <a:buNone/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Vid bortamatcher så ansvarar man för att tjejerna har någon att åka med och vi gör inget körschema.</a:t>
            </a:r>
          </a:p>
          <a:p>
            <a:pPr marL="0" indent="0">
              <a:buNone/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160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3">
            <a:extLst>
              <a:ext uri="{FF2B5EF4-FFF2-40B4-BE49-F238E27FC236}">
                <a16:creationId xmlns:a16="http://schemas.microsoft.com/office/drawing/2014/main" id="{92B3C610-CF9D-2A40-8FB6-310972F190E2}"/>
              </a:ext>
            </a:extLst>
          </p:cNvPr>
          <p:cNvSpPr>
            <a:spLocks/>
          </p:cNvSpPr>
          <p:nvPr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7" name="Rektangel 3"/>
          <p:cNvSpPr>
            <a:spLocks/>
          </p:cNvSpPr>
          <p:nvPr/>
        </p:nvSpPr>
        <p:spPr>
          <a:xfrm>
            <a:off x="1469190" y="178270"/>
            <a:ext cx="100584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8" name="Rubrik 1"/>
          <p:cNvSpPr txBox="1">
            <a:spLocks noGrp="1"/>
          </p:cNvSpPr>
          <p:nvPr>
            <p:ph type="title"/>
          </p:nvPr>
        </p:nvSpPr>
        <p:spPr>
          <a:xfrm>
            <a:off x="-1228118" y="805025"/>
            <a:ext cx="7520406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uFillTx/>
                <a:latin typeface="XBAND Rough"/>
                <a:ea typeface="XBAND Rough"/>
                <a:cs typeface="XBAND Rough"/>
                <a:sym typeface="XBAND Rough"/>
              </a:defRPr>
            </a:lvl1pPr>
          </a:lstStyle>
          <a:p>
            <a:r>
              <a:rPr lang="sv-SE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Matcher</a:t>
            </a:r>
            <a:endParaRPr sz="3600" b="1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B7562-2388-8A47-82D7-515CEE50A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" y="66678"/>
            <a:ext cx="537578" cy="539827"/>
          </a:xfrm>
          <a:prstGeom prst="rect">
            <a:avLst/>
          </a:prstGeom>
        </p:spPr>
      </p:pic>
      <p:sp>
        <p:nvSpPr>
          <p:cNvPr id="11" name="Rektangel 3">
            <a:extLst>
              <a:ext uri="{FF2B5EF4-FFF2-40B4-BE49-F238E27FC236}">
                <a16:creationId xmlns:a16="http://schemas.microsoft.com/office/drawing/2014/main" id="{9FF513FF-F9C3-1643-BEA9-F41422991E86}"/>
              </a:ext>
            </a:extLst>
          </p:cNvPr>
          <p:cNvSpPr>
            <a:spLocks/>
          </p:cNvSpPr>
          <p:nvPr/>
        </p:nvSpPr>
        <p:spPr>
          <a:xfrm>
            <a:off x="-2323926" y="176462"/>
            <a:ext cx="291356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7BBACC1-8C30-E145-9CA4-AEBD473D4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69" y="451100"/>
            <a:ext cx="4079831" cy="6132262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0BC979-5BCE-E842-84C1-E12EC2A376C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316736"/>
            <a:ext cx="4368800" cy="4809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</a:rPr>
              <a:t>Serier F-09</a:t>
            </a:r>
          </a:p>
          <a:p>
            <a:pPr marL="0" indent="0">
              <a:buNone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Tillsammans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med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Habo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IF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och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ledarna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i F-09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så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har vi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kommit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överens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om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att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hjälpa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det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laget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med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spelare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så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att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även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F-09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kan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ha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två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spelande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lag i sin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serien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Vi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ledare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kommer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att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slussa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spelare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upp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till F-09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och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då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utgår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vi i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från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visa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kriterier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träningsnärvaro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spelsinne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ork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inställning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Detta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innebär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att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den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här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gruppen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inte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är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statisk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utan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kommer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förändras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efter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spelarnas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utveckling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F-10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matcherna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är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prioriterade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och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man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spelar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inte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med F-09 om man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tackar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nej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till F-10 match.</a:t>
            </a:r>
          </a:p>
        </p:txBody>
      </p:sp>
    </p:spTree>
    <p:extLst>
      <p:ext uri="{BB962C8B-B14F-4D97-AF65-F5344CB8AC3E}">
        <p14:creationId xmlns:p14="http://schemas.microsoft.com/office/powerpoint/2010/main" val="11044462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3">
            <a:extLst>
              <a:ext uri="{FF2B5EF4-FFF2-40B4-BE49-F238E27FC236}">
                <a16:creationId xmlns:a16="http://schemas.microsoft.com/office/drawing/2014/main" id="{92B3C610-CF9D-2A40-8FB6-310972F190E2}"/>
              </a:ext>
            </a:extLst>
          </p:cNvPr>
          <p:cNvSpPr>
            <a:spLocks/>
          </p:cNvSpPr>
          <p:nvPr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7" name="Rektangel 3"/>
          <p:cNvSpPr>
            <a:spLocks/>
          </p:cNvSpPr>
          <p:nvPr/>
        </p:nvSpPr>
        <p:spPr>
          <a:xfrm>
            <a:off x="1469190" y="178270"/>
            <a:ext cx="100584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8" name="Rubrik 1"/>
          <p:cNvSpPr txBox="1">
            <a:spLocks noGrp="1"/>
          </p:cNvSpPr>
          <p:nvPr>
            <p:ph type="title"/>
          </p:nvPr>
        </p:nvSpPr>
        <p:spPr>
          <a:xfrm>
            <a:off x="589634" y="740942"/>
            <a:ext cx="3625852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uFillTx/>
                <a:latin typeface="XBAND Rough"/>
                <a:ea typeface="XBAND Rough"/>
                <a:cs typeface="XBAND Rough"/>
                <a:sym typeface="XBAND Rough"/>
              </a:defRPr>
            </a:lvl1pPr>
          </a:lstStyle>
          <a:p>
            <a:r>
              <a:rPr lang="sv-SE" sz="3600" b="1" dirty="0">
                <a:solidFill>
                  <a:schemeClr val="tx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Cuper</a:t>
            </a:r>
            <a:endParaRPr sz="3600" b="1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B7562-2388-8A47-82D7-515CEE50A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" y="66678"/>
            <a:ext cx="537578" cy="539827"/>
          </a:xfrm>
          <a:prstGeom prst="rect">
            <a:avLst/>
          </a:prstGeom>
        </p:spPr>
      </p:pic>
      <p:sp>
        <p:nvSpPr>
          <p:cNvPr id="11" name="Rektangel 3">
            <a:extLst>
              <a:ext uri="{FF2B5EF4-FFF2-40B4-BE49-F238E27FC236}">
                <a16:creationId xmlns:a16="http://schemas.microsoft.com/office/drawing/2014/main" id="{9FF513FF-F9C3-1643-BEA9-F41422991E86}"/>
              </a:ext>
            </a:extLst>
          </p:cNvPr>
          <p:cNvSpPr>
            <a:spLocks/>
          </p:cNvSpPr>
          <p:nvPr/>
        </p:nvSpPr>
        <p:spPr>
          <a:xfrm>
            <a:off x="-2323926" y="176462"/>
            <a:ext cx="291356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407F253-5234-454B-9E19-6140DD458EB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2713" y="2461890"/>
            <a:ext cx="44157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Planerade cuper för 2021 är:</a:t>
            </a: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Habo Cupen i slutet av juni </a:t>
            </a:r>
            <a:b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Hagadagarna under augusti</a:t>
            </a:r>
          </a:p>
          <a:p>
            <a:pPr marL="0" indent="0">
              <a:buNone/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Vi får se hur det utvecklar sig och om dessa kommer att genomföras.</a:t>
            </a:r>
          </a:p>
          <a:p>
            <a:pPr marL="0" indent="0">
              <a:buNone/>
            </a:pPr>
            <a:r>
              <a:rPr lang="sv-SE" sz="1200" b="1" dirty="0">
                <a:latin typeface="Verdana" panose="020B0604030504040204" pitchFamily="34" charset="0"/>
                <a:ea typeface="Verdana" panose="020B0604030504040204" pitchFamily="34" charset="0"/>
              </a:rPr>
              <a:t>Om det blir en Habo Cup </a:t>
            </a: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så har vi planerat in en övernattning för att skapa en riktig Cup-känsla även om vi är på hemmaplan.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87909E5-180A-B941-8DAD-0230770DD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69" y="451100"/>
            <a:ext cx="4079831" cy="61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417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AFB42AF-35F1-3345-A45C-B024ECE65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39" y="451100"/>
            <a:ext cx="4078261" cy="6129902"/>
          </a:xfrm>
          <a:prstGeom prst="rect">
            <a:avLst/>
          </a:prstGeom>
        </p:spPr>
      </p:pic>
      <p:sp>
        <p:nvSpPr>
          <p:cNvPr id="8" name="Rektangel 3">
            <a:extLst>
              <a:ext uri="{FF2B5EF4-FFF2-40B4-BE49-F238E27FC236}">
                <a16:creationId xmlns:a16="http://schemas.microsoft.com/office/drawing/2014/main" id="{92B3C610-CF9D-2A40-8FB6-310972F190E2}"/>
              </a:ext>
            </a:extLst>
          </p:cNvPr>
          <p:cNvSpPr>
            <a:spLocks/>
          </p:cNvSpPr>
          <p:nvPr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7" name="Rektangel 3"/>
          <p:cNvSpPr>
            <a:spLocks/>
          </p:cNvSpPr>
          <p:nvPr/>
        </p:nvSpPr>
        <p:spPr>
          <a:xfrm>
            <a:off x="1469190" y="178270"/>
            <a:ext cx="1005840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  <p:sp>
        <p:nvSpPr>
          <p:cNvPr id="118" name="Rubrik 1"/>
          <p:cNvSpPr txBox="1">
            <a:spLocks noGrp="1"/>
          </p:cNvSpPr>
          <p:nvPr>
            <p:ph type="title"/>
          </p:nvPr>
        </p:nvSpPr>
        <p:spPr>
          <a:xfrm>
            <a:off x="-1283703" y="805025"/>
            <a:ext cx="7520406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uFillTx/>
                <a:latin typeface="XBAND Rough"/>
                <a:ea typeface="XBAND Rough"/>
                <a:cs typeface="XBAND Rough"/>
                <a:sym typeface="XBAND Rough"/>
              </a:defRPr>
            </a:lvl1pPr>
          </a:lstStyle>
          <a:p>
            <a:r>
              <a:rPr lang="sv-SE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Ledare</a:t>
            </a:r>
            <a:endParaRPr sz="3200" b="1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9" name="Platshållare för innehåll 2"/>
          <p:cNvSpPr txBox="1">
            <a:spLocks noGrp="1"/>
          </p:cNvSpPr>
          <p:nvPr>
            <p:ph type="body" sz="half" idx="1"/>
          </p:nvPr>
        </p:nvSpPr>
        <p:spPr>
          <a:xfrm>
            <a:off x="457200" y="1992949"/>
            <a:ext cx="4038600" cy="3740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Vi behöver fler ledare för att hantera träningar och tids nog matcher, just nu räcker vi inte till då vissa av oss även jobbar lite kvällar och helger. 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Även rent administrativ support är välkommen!</a:t>
            </a:r>
          </a:p>
          <a:p>
            <a:pPr marL="0" indent="0">
              <a:buNone/>
              <a:defRPr>
                <a:uFillTx/>
                <a:latin typeface="Bahnschrift"/>
                <a:ea typeface="Bahnschrift"/>
                <a:cs typeface="Bahnschrift"/>
                <a:sym typeface="Bahnschrift"/>
              </a:defRPr>
            </a:pPr>
            <a:b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200" dirty="0">
                <a:latin typeface="Verdana" panose="020B0604030504040204" pitchFamily="34" charset="0"/>
                <a:ea typeface="Verdana" panose="020B0604030504040204" pitchFamily="34" charset="0"/>
              </a:rPr>
              <a:t>Intresserad? Kontakta Tony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B7562-2388-8A47-82D7-515CEE50A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6" y="66678"/>
            <a:ext cx="537578" cy="539827"/>
          </a:xfrm>
          <a:prstGeom prst="rect">
            <a:avLst/>
          </a:prstGeom>
        </p:spPr>
      </p:pic>
      <p:sp>
        <p:nvSpPr>
          <p:cNvPr id="11" name="Rektangel 3">
            <a:extLst>
              <a:ext uri="{FF2B5EF4-FFF2-40B4-BE49-F238E27FC236}">
                <a16:creationId xmlns:a16="http://schemas.microsoft.com/office/drawing/2014/main" id="{9FF513FF-F9C3-1643-BEA9-F41422991E86}"/>
              </a:ext>
            </a:extLst>
          </p:cNvPr>
          <p:cNvSpPr>
            <a:spLocks/>
          </p:cNvSpPr>
          <p:nvPr/>
        </p:nvSpPr>
        <p:spPr>
          <a:xfrm>
            <a:off x="-2323926" y="176462"/>
            <a:ext cx="2913560" cy="274638"/>
          </a:xfrm>
          <a:prstGeom prst="rect">
            <a:avLst/>
          </a:prstGeom>
          <a:solidFill>
            <a:srgbClr val="1F497D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uFillTx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4905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11923</TotalTime>
  <Words>578</Words>
  <Application>Microsoft Office PowerPoint</Application>
  <PresentationFormat>On-screen Show (4:3)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Office-tema</vt:lpstr>
      <vt:lpstr>HABO IF F-10  säsong 2021</vt:lpstr>
      <vt:lpstr>Föräldrainfo</vt:lpstr>
      <vt:lpstr>Föräldragrupp</vt:lpstr>
      <vt:lpstr>PowerPoint Presentation</vt:lpstr>
      <vt:lpstr>Träning 2021</vt:lpstr>
      <vt:lpstr>Matcher</vt:lpstr>
      <vt:lpstr>Matcher</vt:lpstr>
      <vt:lpstr>Cuper</vt:lpstr>
      <vt:lpstr>Ledare</vt:lpstr>
      <vt:lpstr>Övrigt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HABO IF Ledarträff januari 2019</dc:title>
  <dc:creator>Marie Norlund</dc:creator>
  <cp:lastModifiedBy>Fredrik Ring</cp:lastModifiedBy>
  <cp:revision>94</cp:revision>
  <cp:lastPrinted>2019-02-01T12:34:37Z</cp:lastPrinted>
  <dcterms:modified xsi:type="dcterms:W3CDTF">2021-04-22T13:58:09Z</dcterms:modified>
</cp:coreProperties>
</file>