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034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940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3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868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555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631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993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739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990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543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074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FC07A-C21B-42ED-B12A-A4F4689C4ABA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6FF4B-9A04-4FB8-B396-AE92F78735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419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2053244"/>
            <a:ext cx="10464696" cy="224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782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Rauden Mikael - EKF - Ekonomistab</dc:creator>
  <cp:lastModifiedBy>Rauden Mikael - EKF - Ekonomistab</cp:lastModifiedBy>
  <cp:revision>1</cp:revision>
  <dcterms:created xsi:type="dcterms:W3CDTF">2024-08-29T14:03:28Z</dcterms:created>
  <dcterms:modified xsi:type="dcterms:W3CDTF">2024-08-29T14:04:13Z</dcterms:modified>
</cp:coreProperties>
</file>