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90348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9407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832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8680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855598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16319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09931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7391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99044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65435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1074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FC07A-C21B-42ED-B12A-A4F4689C4ABA}" type="datetimeFigureOut">
              <a:rPr lang="sv-SE" smtClean="0"/>
              <a:t>2024-08-29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16FF4B-9A04-4FB8-B396-AE92F787351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54197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7212" y="2053244"/>
            <a:ext cx="10464696" cy="2241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8782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>Region Gävleborg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Rauden Mikael - EKF - Ekonomistab</dc:creator>
  <cp:lastModifiedBy>Rauden Mikael - EKF - Ekonomistab</cp:lastModifiedBy>
  <cp:revision>1</cp:revision>
  <dcterms:created xsi:type="dcterms:W3CDTF">2024-08-29T14:03:28Z</dcterms:created>
  <dcterms:modified xsi:type="dcterms:W3CDTF">2024-08-29T14:04:13Z</dcterms:modified>
</cp:coreProperties>
</file>