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0" d="100"/>
          <a:sy n="120" d="100"/>
        </p:scale>
        <p:origin x="174" y="-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om du vill redigera mall för underrubrikformat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801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6987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640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44622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16189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15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903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3302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0244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76144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809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Redigera format för bakgrundstext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B7FC1-D0BC-459B-BB25-852A3D814200}" type="datetimeFigureOut">
              <a:rPr lang="sv-SE" smtClean="0"/>
              <a:t>2024-05-24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DEEEB-BCB6-487C-BC0F-83D61F01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4109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46" y="1242181"/>
            <a:ext cx="11759167" cy="4179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914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>Region Gävleborg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Rauden Mikael - EKF - Ekonomistab</dc:creator>
  <cp:lastModifiedBy>Rauden Mikael - EKF - Ekonomistab</cp:lastModifiedBy>
  <cp:revision>1</cp:revision>
  <dcterms:created xsi:type="dcterms:W3CDTF">2024-05-24T08:53:58Z</dcterms:created>
  <dcterms:modified xsi:type="dcterms:W3CDTF">2024-05-24T08:54:42Z</dcterms:modified>
</cp:coreProperties>
</file>