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174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01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698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40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62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618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5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90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330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02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14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0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7FC1-D0BC-459B-BB25-852A3D814200}" type="datetimeFigureOut">
              <a:rPr lang="sv-SE" smtClean="0"/>
              <a:t>2024-05-24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EEEB-BCB6-487C-BC0F-83D61F01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10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46" y="1242181"/>
            <a:ext cx="11759167" cy="417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1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Rauden Mikael - EKF - Ekonomistab</dc:creator>
  <cp:lastModifiedBy>Rauden Mikael - EKF - Ekonomistab</cp:lastModifiedBy>
  <cp:revision>1</cp:revision>
  <dcterms:created xsi:type="dcterms:W3CDTF">2024-05-24T08:53:58Z</dcterms:created>
  <dcterms:modified xsi:type="dcterms:W3CDTF">2024-05-24T08:54:42Z</dcterms:modified>
</cp:coreProperties>
</file>