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68" r:id="rId2"/>
    <p:sldId id="270" r:id="rId3"/>
    <p:sldId id="269" r:id="rId4"/>
    <p:sldId id="295" r:id="rId5"/>
    <p:sldId id="271" r:id="rId6"/>
    <p:sldId id="280" r:id="rId7"/>
    <p:sldId id="275" r:id="rId8"/>
    <p:sldId id="272" r:id="rId9"/>
    <p:sldId id="296" r:id="rId10"/>
    <p:sldId id="273" r:id="rId11"/>
    <p:sldId id="289" r:id="rId12"/>
    <p:sldId id="297" r:id="rId13"/>
    <p:sldId id="291" r:id="rId14"/>
    <p:sldId id="292" r:id="rId15"/>
    <p:sldId id="293" r:id="rId16"/>
    <p:sldId id="284" r:id="rId17"/>
  </p:sldIdLst>
  <p:sldSz cx="10080625" cy="7559675"/>
  <p:notesSz cx="7559675" cy="10691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81" autoAdjust="0"/>
  </p:normalViewPr>
  <p:slideViewPr>
    <p:cSldViewPr snapToGrid="0">
      <p:cViewPr varScale="1">
        <p:scale>
          <a:sx n="100" d="100"/>
          <a:sy n="100" d="100"/>
        </p:scale>
        <p:origin x="16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467BE-82FB-4F27-A199-27A3D822311A}" type="datetimeFigureOut">
              <a:rPr lang="sv-SE" smtClean="0"/>
              <a:t>2023-08-25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87B20-058D-4686-9529-76A390A095C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507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Försöka få</a:t>
            </a:r>
            <a:r>
              <a:rPr lang="sv-SE" baseline="0" dirty="0"/>
              <a:t> samarbete med F10? (som redan samarbetar med F11)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87B20-058D-4686-9529-76A390A095C3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2458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sv-SE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v-SE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v-SE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5.idrottonline.se/HagastromsS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2872023" y="2359857"/>
            <a:ext cx="3898440" cy="182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v-SE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Välkommen</a:t>
            </a:r>
          </a:p>
          <a:p>
            <a:pPr algn="ctr">
              <a:lnSpc>
                <a:spcPct val="100000"/>
              </a:lnSpc>
            </a:pPr>
            <a:endParaRPr lang="sv-SE" sz="3200" b="1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3200" b="1" strike="noStrike" spc="-1" dirty="0">
                <a:solidFill>
                  <a:srgbClr val="000000"/>
                </a:solidFill>
                <a:latin typeface="Arial"/>
              </a:rPr>
              <a:t>Föräldramöte Flickor 08/09</a:t>
            </a:r>
          </a:p>
          <a:p>
            <a:pPr algn="ctr">
              <a:lnSpc>
                <a:spcPct val="100000"/>
              </a:lnSpc>
            </a:pPr>
            <a:endParaRPr lang="sv-SE" sz="3200" b="1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3200" b="1" strike="noStrike" spc="-1" dirty="0">
                <a:solidFill>
                  <a:srgbClr val="000000"/>
                </a:solidFill>
                <a:latin typeface="Arial"/>
              </a:rPr>
              <a:t>2023</a:t>
            </a:r>
            <a:endParaRPr lang="sv-SE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2518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2958650" y="1357462"/>
            <a:ext cx="3898440" cy="7779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v-SE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Arbetsinsats</a:t>
            </a:r>
            <a:endParaRPr lang="sv-SE" sz="3200" b="0" strike="noStrike" spc="-1" dirty="0">
              <a:latin typeface="Arial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194452" y="2040556"/>
            <a:ext cx="9769642" cy="54286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sv-SE" sz="2400" spc="-1" dirty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sv-SE" sz="2400" spc="-1" dirty="0">
                <a:solidFill>
                  <a:srgbClr val="000000"/>
                </a:solidFill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sv-SE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Domaransvarig/</a:t>
            </a:r>
            <a:r>
              <a:rPr lang="sv-SE" sz="2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clever</a:t>
            </a:r>
            <a:r>
              <a:rPr lang="sv-SE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service 1-pers </a:t>
            </a:r>
            <a:r>
              <a:rPr lang="sv-SE" sz="2400" i="1" spc="-1" dirty="0">
                <a:solidFill>
                  <a:srgbClr val="000000"/>
                </a:solidFill>
                <a:latin typeface="Arial"/>
                <a:ea typeface="DejaVu Sans"/>
              </a:rPr>
              <a:t>Magnus</a:t>
            </a:r>
            <a:endParaRPr lang="sv-SE" sz="2400" b="0" i="1" strike="noStrike" spc="-1" dirty="0">
              <a:latin typeface="Arial"/>
            </a:endParaRPr>
          </a:p>
          <a:p>
            <a:pPr algn="ctr"/>
            <a:r>
              <a:rPr lang="sv-SE" sz="2400" spc="-1" dirty="0">
                <a:solidFill>
                  <a:srgbClr val="000000"/>
                </a:solidFill>
              </a:rPr>
              <a:t>Lagadministratör, Laget.se </a:t>
            </a:r>
            <a:r>
              <a:rPr lang="sv-SE" sz="2400" i="1" spc="-1" dirty="0">
                <a:solidFill>
                  <a:srgbClr val="000000"/>
                </a:solidFill>
              </a:rPr>
              <a:t>Magnus</a:t>
            </a:r>
          </a:p>
          <a:p>
            <a:pPr algn="ctr">
              <a:lnSpc>
                <a:spcPct val="100000"/>
              </a:lnSpc>
            </a:pPr>
            <a:r>
              <a:rPr lang="sv-SE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Kassör 1-pers </a:t>
            </a:r>
            <a:r>
              <a:rPr lang="sv-SE" sz="2400" i="1" spc="-1" dirty="0">
                <a:solidFill>
                  <a:srgbClr val="000000"/>
                </a:solidFill>
                <a:latin typeface="Arial"/>
                <a:ea typeface="DejaVu Sans"/>
              </a:rPr>
              <a:t>Mia</a:t>
            </a:r>
            <a:endParaRPr lang="sv-SE" sz="24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2400" b="0" strike="noStrike" spc="-1" dirty="0">
                <a:solidFill>
                  <a:srgbClr val="000000"/>
                </a:solidFill>
                <a:latin typeface="Arial"/>
              </a:rPr>
              <a:t>Bilresor och kostnader (mat) vid bortamatch </a:t>
            </a:r>
            <a:endParaRPr lang="sv-SE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Matchvärd (Café, Bollkastning, priser, mm..)</a:t>
            </a:r>
            <a:endParaRPr lang="sv-SE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6705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77" y="1757820"/>
            <a:ext cx="10013248" cy="457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162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70" y="2057400"/>
            <a:ext cx="9943187" cy="382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33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ustomShape 2"/>
          <p:cNvSpPr/>
          <p:nvPr/>
        </p:nvSpPr>
        <p:spPr>
          <a:xfrm>
            <a:off x="652353" y="1808753"/>
            <a:ext cx="8853840" cy="4646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v-SE" sz="3200" b="0" strike="noStrike" spc="-1" dirty="0">
                <a:latin typeface="Arial"/>
                <a:ea typeface="DejaVu Sans"/>
              </a:rPr>
              <a:t>Lagkassa (ca 25 tkr)</a:t>
            </a:r>
            <a:endParaRPr lang="sv-SE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sv-SE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3200" b="0" strike="noStrike" spc="-1" dirty="0">
                <a:latin typeface="Arial"/>
                <a:ea typeface="DejaVu Sans"/>
              </a:rPr>
              <a:t>Vad vill vi göra för pengarna?</a:t>
            </a:r>
          </a:p>
          <a:p>
            <a:pPr algn="ctr">
              <a:lnSpc>
                <a:spcPct val="100000"/>
              </a:lnSpc>
            </a:pPr>
            <a:endParaRPr lang="sv-SE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3200" b="0" strike="noStrike" spc="-1" dirty="0">
                <a:latin typeface="Arial"/>
                <a:ea typeface="DejaVu Sans"/>
              </a:rPr>
              <a:t>Cup/Träningsläger/Avslutning/Trivselaktivitet</a:t>
            </a:r>
            <a:endParaRPr lang="sv-SE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b="0" i="1" strike="noStrike" spc="-1" dirty="0">
                <a:latin typeface="Arial"/>
              </a:rPr>
              <a:t>Den 12,13,14 maj åker vi hela laget mot </a:t>
            </a:r>
            <a:r>
              <a:rPr lang="sv-SE" b="0" i="1" strike="noStrike" spc="-1" dirty="0" err="1">
                <a:latin typeface="Arial"/>
              </a:rPr>
              <a:t>Borlänge,Mora</a:t>
            </a:r>
            <a:r>
              <a:rPr lang="sv-SE" i="1" spc="-1" dirty="0">
                <a:latin typeface="Arial"/>
              </a:rPr>
              <a:t>. Vi spelar två matcher och bor över. Vi tänker att denna helg blir trivsel, </a:t>
            </a:r>
            <a:r>
              <a:rPr lang="sv-SE" i="1" spc="-1" dirty="0" err="1">
                <a:latin typeface="Arial"/>
              </a:rPr>
              <a:t>minicup,teori</a:t>
            </a:r>
            <a:r>
              <a:rPr lang="sv-SE" i="1" spc="-1" dirty="0">
                <a:latin typeface="Arial"/>
              </a:rPr>
              <a:t>-träning och då är det viktigt att </a:t>
            </a:r>
            <a:r>
              <a:rPr lang="sv-SE" i="1" spc="-1" dirty="0" err="1">
                <a:latin typeface="Arial"/>
              </a:rPr>
              <a:t>álla</a:t>
            </a:r>
            <a:r>
              <a:rPr lang="sv-SE" i="1" spc="-1" dirty="0">
                <a:latin typeface="Arial"/>
              </a:rPr>
              <a:t> åker med fast man är skadad.</a:t>
            </a:r>
            <a:endParaRPr lang="sv-SE" b="0" i="1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6282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Shape 1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sv-SE" sz="3200" b="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Sommaruppehåll</a:t>
            </a:r>
          </a:p>
          <a:p>
            <a:pPr algn="ctr"/>
            <a:endParaRPr lang="sv-SE" sz="3200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sv-SE" sz="3200" b="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V27-31?</a:t>
            </a:r>
          </a:p>
          <a:p>
            <a:pPr algn="ctr"/>
            <a:endParaRPr lang="sv-SE" sz="3200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sv-SE" sz="3200" b="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Påminn om att hålla igång under ledigheten</a:t>
            </a:r>
          </a:p>
        </p:txBody>
      </p:sp>
    </p:spTree>
    <p:extLst>
      <p:ext uri="{BB962C8B-B14F-4D97-AF65-F5344CB8AC3E}">
        <p14:creationId xmlns:p14="http://schemas.microsoft.com/office/powerpoint/2010/main" val="2315684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2872022" y="2359857"/>
            <a:ext cx="4597181" cy="29821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v-SE" sz="3200" b="1" spc="-1" dirty="0">
                <a:solidFill>
                  <a:srgbClr val="000000"/>
                </a:solidFill>
                <a:latin typeface="Arial"/>
                <a:ea typeface="DejaVu Sans"/>
              </a:rPr>
              <a:t>Min Fotboll</a:t>
            </a:r>
          </a:p>
          <a:p>
            <a:pPr algn="ctr">
              <a:lnSpc>
                <a:spcPct val="100000"/>
              </a:lnSpc>
            </a:pPr>
            <a:r>
              <a:rPr lang="sv-SE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Laget.se (kalendern)</a:t>
            </a:r>
          </a:p>
          <a:p>
            <a:pPr algn="ctr">
              <a:lnSpc>
                <a:spcPct val="100000"/>
              </a:lnSpc>
            </a:pPr>
            <a:endParaRPr lang="sv-SE" sz="3200" b="1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sv-SE" sz="3200" b="1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algn="ctr"/>
            <a:endParaRPr lang="sv-SE" sz="3200" b="1" spc="-1" dirty="0">
              <a:solidFill>
                <a:srgbClr val="000000"/>
              </a:solidFill>
            </a:endParaRPr>
          </a:p>
          <a:p>
            <a:pPr algn="ctr"/>
            <a:endParaRPr lang="sv-SE" sz="3200" b="1" spc="-1" dirty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</a:pPr>
            <a:endParaRPr lang="sv-SE" sz="3200" b="1" strike="noStrike" spc="-1" dirty="0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815893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9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ktangel 3"/>
          <p:cNvSpPr/>
          <p:nvPr/>
        </p:nvSpPr>
        <p:spPr>
          <a:xfrm>
            <a:off x="3570105" y="2529424"/>
            <a:ext cx="5038725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800" b="1" spc="-1" dirty="0">
                <a:solidFill>
                  <a:srgbClr val="000000"/>
                </a:solidFill>
              </a:rPr>
              <a:t>Presentation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800" b="1" spc="-1" dirty="0">
                <a:solidFill>
                  <a:srgbClr val="000000"/>
                </a:solidFill>
              </a:rPr>
              <a:t>Träning och match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800" b="1" spc="-1" dirty="0">
                <a:solidFill>
                  <a:srgbClr val="000000"/>
                </a:solidFill>
              </a:rPr>
              <a:t>Avgifter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800" b="1" spc="-1" dirty="0">
                <a:solidFill>
                  <a:srgbClr val="000000"/>
                </a:solidFill>
              </a:rPr>
              <a:t>Arbetsinsatser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800" b="1" spc="-1" dirty="0">
                <a:solidFill>
                  <a:srgbClr val="000000"/>
                </a:solidFill>
              </a:rPr>
              <a:t>Lagkassa</a:t>
            </a:r>
            <a:endParaRPr lang="sv-SE" sz="2800" spc="-1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800" b="1" spc="-1" dirty="0"/>
              <a:t>Sponsring/försäljning</a:t>
            </a:r>
          </a:p>
        </p:txBody>
      </p:sp>
    </p:spTree>
    <p:extLst>
      <p:ext uri="{BB962C8B-B14F-4D97-AF65-F5344CB8AC3E}">
        <p14:creationId xmlns:p14="http://schemas.microsoft.com/office/powerpoint/2010/main" val="1012442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ktangel 3"/>
          <p:cNvSpPr/>
          <p:nvPr/>
        </p:nvSpPr>
        <p:spPr>
          <a:xfrm>
            <a:off x="2434323" y="2452421"/>
            <a:ext cx="5038725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sv-SE" b="1" spc="-1" dirty="0">
                <a:solidFill>
                  <a:srgbClr val="000000"/>
                </a:solidFill>
              </a:rPr>
              <a:t>Ledare</a:t>
            </a:r>
            <a:endParaRPr lang="sv-SE" spc="-1" dirty="0"/>
          </a:p>
          <a:p>
            <a:pPr algn="ctr">
              <a:lnSpc>
                <a:spcPct val="100000"/>
              </a:lnSpc>
            </a:pPr>
            <a:endParaRPr lang="sv-SE" spc="-1" dirty="0"/>
          </a:p>
          <a:p>
            <a:pPr algn="ctr"/>
            <a:r>
              <a:rPr lang="sv-SE" spc="-1" dirty="0">
                <a:solidFill>
                  <a:srgbClr val="000000"/>
                </a:solidFill>
              </a:rPr>
              <a:t>Maria Bergh</a:t>
            </a:r>
          </a:p>
          <a:p>
            <a:pPr algn="ctr"/>
            <a:r>
              <a:rPr lang="sv-SE" spc="-1" dirty="0">
                <a:solidFill>
                  <a:srgbClr val="000000"/>
                </a:solidFill>
              </a:rPr>
              <a:t>Mats Käller</a:t>
            </a:r>
            <a:endParaRPr lang="sv-SE" spc="-1" dirty="0"/>
          </a:p>
          <a:p>
            <a:pPr algn="ctr">
              <a:lnSpc>
                <a:spcPct val="100000"/>
              </a:lnSpc>
            </a:pPr>
            <a:r>
              <a:rPr lang="sv-SE" spc="-1" dirty="0"/>
              <a:t>Mikael Rauden </a:t>
            </a:r>
          </a:p>
          <a:p>
            <a:pPr algn="ctr">
              <a:lnSpc>
                <a:spcPct val="100000"/>
              </a:lnSpc>
            </a:pPr>
            <a:r>
              <a:rPr lang="sv-SE" spc="-1" dirty="0"/>
              <a:t>(Christian Bergh)</a:t>
            </a:r>
          </a:p>
          <a:p>
            <a:pPr algn="ctr">
              <a:lnSpc>
                <a:spcPct val="100000"/>
              </a:lnSpc>
            </a:pPr>
            <a:endParaRPr lang="sv-SE" spc="-1" dirty="0"/>
          </a:p>
          <a:p>
            <a:pPr algn="ctr">
              <a:lnSpc>
                <a:spcPct val="100000"/>
              </a:lnSpc>
            </a:pPr>
            <a:endParaRPr lang="sv-SE" spc="-1" dirty="0"/>
          </a:p>
        </p:txBody>
      </p:sp>
    </p:spTree>
    <p:extLst>
      <p:ext uri="{BB962C8B-B14F-4D97-AF65-F5344CB8AC3E}">
        <p14:creationId xmlns:p14="http://schemas.microsoft.com/office/powerpoint/2010/main" val="77807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ktangel 3"/>
          <p:cNvSpPr/>
          <p:nvPr/>
        </p:nvSpPr>
        <p:spPr>
          <a:xfrm>
            <a:off x="2232845" y="1664887"/>
            <a:ext cx="5038725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sv-SE" b="1" spc="-1" dirty="0">
                <a:solidFill>
                  <a:srgbClr val="000000"/>
                </a:solidFill>
              </a:rPr>
              <a:t>Spelare</a:t>
            </a:r>
            <a:endParaRPr lang="sv-SE" spc="-1" dirty="0"/>
          </a:p>
          <a:p>
            <a:pPr algn="ctr">
              <a:lnSpc>
                <a:spcPct val="100000"/>
              </a:lnSpc>
            </a:pPr>
            <a:endParaRPr lang="sv-SE" spc="-1" dirty="0"/>
          </a:p>
          <a:p>
            <a:pPr algn="ctr">
              <a:lnSpc>
                <a:spcPct val="100000"/>
              </a:lnSpc>
            </a:pPr>
            <a:endParaRPr lang="sv-SE" spc="-1" dirty="0"/>
          </a:p>
        </p:txBody>
      </p:sp>
      <p:sp>
        <p:nvSpPr>
          <p:cNvPr id="9" name="Rektangel 8"/>
          <p:cNvSpPr/>
          <p:nvPr/>
        </p:nvSpPr>
        <p:spPr>
          <a:xfrm>
            <a:off x="2519256" y="2730001"/>
            <a:ext cx="281046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1	Alice J</a:t>
            </a:r>
          </a:p>
          <a:p>
            <a:r>
              <a:rPr lang="sv-SE" dirty="0"/>
              <a:t>2	Alva G</a:t>
            </a:r>
          </a:p>
          <a:p>
            <a:r>
              <a:rPr lang="sv-SE" dirty="0"/>
              <a:t>3	Alva Å</a:t>
            </a:r>
          </a:p>
          <a:p>
            <a:r>
              <a:rPr lang="sv-SE" dirty="0"/>
              <a:t>4	Elin </a:t>
            </a:r>
          </a:p>
          <a:p>
            <a:r>
              <a:rPr lang="sv-SE" dirty="0"/>
              <a:t>5	Elsa</a:t>
            </a:r>
          </a:p>
          <a:p>
            <a:r>
              <a:rPr lang="sv-SE" dirty="0"/>
              <a:t>6	Fiona</a:t>
            </a:r>
          </a:p>
          <a:p>
            <a:r>
              <a:rPr lang="sv-SE" dirty="0"/>
              <a:t>7	Greta</a:t>
            </a:r>
          </a:p>
          <a:p>
            <a:r>
              <a:rPr lang="sv-SE" dirty="0"/>
              <a:t>8	Isabelle</a:t>
            </a:r>
          </a:p>
          <a:p>
            <a:r>
              <a:rPr lang="sv-SE" dirty="0"/>
              <a:t>9	Lina</a:t>
            </a:r>
          </a:p>
          <a:p>
            <a:r>
              <a:rPr lang="sv-SE" dirty="0"/>
              <a:t>10	Liv</a:t>
            </a:r>
          </a:p>
          <a:p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5079273" y="2730001"/>
            <a:ext cx="30584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11	Maja V</a:t>
            </a:r>
          </a:p>
          <a:p>
            <a:r>
              <a:rPr lang="sv-SE" dirty="0"/>
              <a:t>12	Maya K</a:t>
            </a:r>
          </a:p>
          <a:p>
            <a:r>
              <a:rPr lang="sv-SE" dirty="0"/>
              <a:t>13	</a:t>
            </a:r>
            <a:r>
              <a:rPr lang="sv-SE" dirty="0" err="1"/>
              <a:t>Minnea</a:t>
            </a:r>
            <a:endParaRPr lang="sv-SE" dirty="0"/>
          </a:p>
          <a:p>
            <a:r>
              <a:rPr lang="sv-SE" dirty="0"/>
              <a:t>14	Rut</a:t>
            </a:r>
          </a:p>
          <a:p>
            <a:r>
              <a:rPr lang="sv-SE" dirty="0"/>
              <a:t>15	Signe</a:t>
            </a:r>
          </a:p>
          <a:p>
            <a:r>
              <a:rPr lang="sv-SE" dirty="0"/>
              <a:t>16	Smilla</a:t>
            </a:r>
          </a:p>
          <a:p>
            <a:r>
              <a:rPr lang="sv-SE" dirty="0"/>
              <a:t>17	Svea</a:t>
            </a:r>
          </a:p>
          <a:p>
            <a:r>
              <a:rPr lang="sv-SE" dirty="0"/>
              <a:t>18	Tuva</a:t>
            </a:r>
          </a:p>
          <a:p>
            <a:r>
              <a:rPr lang="sv-SE" dirty="0"/>
              <a:t>19	Wilma</a:t>
            </a:r>
          </a:p>
        </p:txBody>
      </p:sp>
    </p:spTree>
    <p:extLst>
      <p:ext uri="{BB962C8B-B14F-4D97-AF65-F5344CB8AC3E}">
        <p14:creationId xmlns:p14="http://schemas.microsoft.com/office/powerpoint/2010/main" val="3781796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2342944" y="1990524"/>
            <a:ext cx="6853188" cy="1561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v-SE" sz="2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April - 	</a:t>
            </a:r>
            <a:r>
              <a:rPr lang="sv-SE" sz="2400" b="1" spc="-1" dirty="0">
                <a:solidFill>
                  <a:srgbClr val="000000"/>
                </a:solidFill>
                <a:latin typeface="Arial"/>
                <a:ea typeface="DejaVu Sans"/>
              </a:rPr>
              <a:t>Sörbyhallen måndag 17-18</a:t>
            </a:r>
          </a:p>
          <a:p>
            <a:pPr>
              <a:lnSpc>
                <a:spcPct val="100000"/>
              </a:lnSpc>
            </a:pPr>
            <a:r>
              <a:rPr lang="sv-SE" sz="2400" b="1" spc="-1" dirty="0">
                <a:solidFill>
                  <a:srgbClr val="000000"/>
                </a:solidFill>
                <a:latin typeface="Arial"/>
                <a:ea typeface="DejaVu Sans"/>
              </a:rPr>
              <a:t>		</a:t>
            </a:r>
            <a:r>
              <a:rPr lang="sv-SE" sz="2400" b="1" spc="-1" dirty="0" err="1">
                <a:solidFill>
                  <a:srgbClr val="000000"/>
                </a:solidFill>
                <a:latin typeface="Arial"/>
                <a:ea typeface="DejaVu Sans"/>
              </a:rPr>
              <a:t>Gavlevallen</a:t>
            </a:r>
            <a:r>
              <a:rPr lang="sv-SE" sz="2400" b="1" spc="-1" dirty="0">
                <a:solidFill>
                  <a:srgbClr val="000000"/>
                </a:solidFill>
                <a:latin typeface="Arial"/>
                <a:ea typeface="DejaVu Sans"/>
              </a:rPr>
              <a:t> onsdag 17-18.30</a:t>
            </a:r>
          </a:p>
          <a:p>
            <a:pPr>
              <a:lnSpc>
                <a:spcPct val="100000"/>
              </a:lnSpc>
            </a:pPr>
            <a:endParaRPr lang="sv-SE" sz="2400" b="1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sv-SE" sz="2400" b="1" spc="-1" dirty="0">
                <a:solidFill>
                  <a:srgbClr val="000000"/>
                </a:solidFill>
                <a:latin typeface="Arial"/>
                <a:ea typeface="DejaVu Sans"/>
              </a:rPr>
              <a:t>IP		Önskat tisdag och torsdag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1181577" y="1417080"/>
            <a:ext cx="15576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/>
              <a:t>Träning</a:t>
            </a:r>
          </a:p>
        </p:txBody>
      </p:sp>
      <p:sp>
        <p:nvSpPr>
          <p:cNvPr id="7" name="CustomShape 1"/>
          <p:cNvSpPr/>
          <p:nvPr/>
        </p:nvSpPr>
        <p:spPr>
          <a:xfrm>
            <a:off x="523251" y="6063916"/>
            <a:ext cx="9069120" cy="11165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sv-SE" sz="3200" b="1" strike="noStrike" spc="-1" dirty="0">
                <a:latin typeface="Arial"/>
                <a:ea typeface="DejaVu Sans"/>
              </a:rPr>
              <a:t>Träningsupplägg</a:t>
            </a:r>
            <a:endParaRPr lang="sv-SE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3200" b="1" strike="noStrike" spc="-1" dirty="0">
                <a:latin typeface="Arial"/>
                <a:ea typeface="DejaVu Sans"/>
              </a:rPr>
              <a:t>Utgår från Fotbollförbundets utbildningsplan</a:t>
            </a:r>
            <a:endParaRPr lang="sv-SE" sz="3200" b="0" strike="noStrike" spc="-1" dirty="0">
              <a:latin typeface="Arial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731902" y="3551722"/>
            <a:ext cx="2007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/>
              <a:t>Utbildning</a:t>
            </a:r>
          </a:p>
        </p:txBody>
      </p:sp>
      <p:sp>
        <p:nvSpPr>
          <p:cNvPr id="10" name="CustomShape 2"/>
          <p:cNvSpPr/>
          <p:nvPr/>
        </p:nvSpPr>
        <p:spPr>
          <a:xfrm>
            <a:off x="2342945" y="4362412"/>
            <a:ext cx="6853187" cy="13239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08: träningar med GFF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GFF håller en träning med oss?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Domarutbildning 4 maj på IP, 17.00-18.30</a:t>
            </a:r>
          </a:p>
        </p:txBody>
      </p:sp>
    </p:spTree>
    <p:extLst>
      <p:ext uri="{BB962C8B-B14F-4D97-AF65-F5344CB8AC3E}">
        <p14:creationId xmlns:p14="http://schemas.microsoft.com/office/powerpoint/2010/main" val="3760867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ustomShape 1"/>
          <p:cNvSpPr/>
          <p:nvPr/>
        </p:nvSpPr>
        <p:spPr>
          <a:xfrm>
            <a:off x="544713" y="2026118"/>
            <a:ext cx="9069120" cy="487760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sv-SE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1st lag</a:t>
            </a:r>
            <a:endParaRPr lang="sv-SE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3200" b="1" spc="-1" dirty="0">
                <a:solidFill>
                  <a:srgbClr val="000000"/>
                </a:solidFill>
                <a:latin typeface="Arial"/>
                <a:ea typeface="DejaVu Sans"/>
              </a:rPr>
              <a:t>11</a:t>
            </a:r>
            <a:r>
              <a:rPr lang="sv-SE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mot </a:t>
            </a:r>
            <a:r>
              <a:rPr lang="sv-SE" sz="3200" b="1" spc="-1" dirty="0">
                <a:solidFill>
                  <a:srgbClr val="000000"/>
                </a:solidFill>
                <a:latin typeface="Arial"/>
                <a:ea typeface="DejaVu Sans"/>
              </a:rPr>
              <a:t>11</a:t>
            </a:r>
            <a:endParaRPr lang="sv-SE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3200" b="1" spc="-1" dirty="0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r>
              <a:rPr lang="sv-SE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* </a:t>
            </a:r>
            <a:r>
              <a:rPr lang="sv-SE" sz="3200" b="1" spc="-1" dirty="0">
                <a:solidFill>
                  <a:srgbClr val="000000"/>
                </a:solidFill>
                <a:latin typeface="Arial"/>
                <a:ea typeface="DejaVu Sans"/>
              </a:rPr>
              <a:t>40</a:t>
            </a:r>
            <a:r>
              <a:rPr lang="sv-SE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minuter</a:t>
            </a:r>
            <a:endParaRPr lang="sv-SE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sv-SE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3200" b="1" strike="noStrike" spc="-1" dirty="0">
                <a:latin typeface="Arial"/>
                <a:ea typeface="DejaVu Sans"/>
              </a:rPr>
              <a:t>15 spelare per match </a:t>
            </a:r>
            <a:r>
              <a:rPr lang="sv-SE" sz="1600" b="1" strike="noStrike" spc="-1" dirty="0">
                <a:latin typeface="Arial"/>
                <a:ea typeface="DejaVu Sans"/>
              </a:rPr>
              <a:t>(rekommendation)</a:t>
            </a:r>
          </a:p>
          <a:p>
            <a:pPr algn="ctr">
              <a:lnSpc>
                <a:spcPct val="100000"/>
              </a:lnSpc>
            </a:pPr>
            <a:endParaRPr lang="sv-SE" sz="1600" b="1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sv-SE" sz="16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sv-SE" sz="16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2800" b="1" spc="-1" dirty="0">
                <a:latin typeface="Arial"/>
              </a:rPr>
              <a:t>Uttag till match </a:t>
            </a:r>
          </a:p>
          <a:p>
            <a:pPr algn="ctr">
              <a:lnSpc>
                <a:spcPct val="100000"/>
              </a:lnSpc>
            </a:pPr>
            <a:r>
              <a:rPr lang="sv-SE" sz="2800" b="1" spc="-1" dirty="0">
                <a:latin typeface="Arial"/>
              </a:rPr>
              <a:t>Speltid</a:t>
            </a:r>
          </a:p>
          <a:p>
            <a:pPr algn="ctr">
              <a:lnSpc>
                <a:spcPct val="100000"/>
              </a:lnSpc>
            </a:pPr>
            <a:r>
              <a:rPr lang="sv-SE" sz="2800" b="1" spc="-1" dirty="0">
                <a:latin typeface="Arial"/>
              </a:rPr>
              <a:t>Krav på träningsnärvaro</a:t>
            </a:r>
            <a:endParaRPr lang="sv-SE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sv-SE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9905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876874" y="1527264"/>
            <a:ext cx="8110303" cy="6432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v-SE" sz="2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Främst söndagar i serien</a:t>
            </a:r>
            <a:endParaRPr lang="sv-SE" sz="2400" b="0" strike="noStrike" spc="-1" dirty="0">
              <a:latin typeface="Arial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1312533" y="1457833"/>
            <a:ext cx="1300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/>
              <a:t>Match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212" y="2261904"/>
            <a:ext cx="9217469" cy="444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338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ustomShape 1"/>
          <p:cNvSpPr/>
          <p:nvPr/>
        </p:nvSpPr>
        <p:spPr>
          <a:xfrm>
            <a:off x="388904" y="1701662"/>
            <a:ext cx="9069120" cy="5559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sv-SE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Avgift</a:t>
            </a:r>
            <a:endParaRPr lang="sv-SE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3200" b="0" strike="noStrike" spc="-1" dirty="0">
                <a:latin typeface="Arial"/>
                <a:ea typeface="DejaVu Sans"/>
              </a:rPr>
              <a:t>Deltagaravgift </a:t>
            </a:r>
            <a:r>
              <a:rPr lang="sv-SE" sz="3200" spc="-1" dirty="0">
                <a:latin typeface="Arial"/>
                <a:ea typeface="DejaVu Sans"/>
              </a:rPr>
              <a:t>12</a:t>
            </a:r>
            <a:r>
              <a:rPr lang="sv-SE" sz="3200" b="0" strike="noStrike" spc="-1" dirty="0">
                <a:latin typeface="Arial"/>
                <a:ea typeface="DejaVu Sans"/>
              </a:rPr>
              <a:t>00 Kr (+lotter)</a:t>
            </a:r>
            <a:endParaRPr lang="sv-SE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+</a:t>
            </a:r>
            <a:endParaRPr lang="sv-SE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Medlem i HSK</a:t>
            </a:r>
            <a:endParaRPr lang="sv-SE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(200kr person/400kr familj)</a:t>
            </a:r>
          </a:p>
          <a:p>
            <a:pPr algn="ctr">
              <a:lnSpc>
                <a:spcPct val="100000"/>
              </a:lnSpc>
            </a:pPr>
            <a:endParaRPr lang="sv-SE" sz="32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sv-SE" sz="32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sv-SE" dirty="0"/>
              <a:t>Deltagaravgift faktureras</a:t>
            </a:r>
          </a:p>
          <a:p>
            <a:pPr>
              <a:lnSpc>
                <a:spcPct val="100000"/>
              </a:lnSpc>
            </a:pPr>
            <a:endParaRPr lang="sv-SE" dirty="0"/>
          </a:p>
          <a:p>
            <a:pPr>
              <a:lnSpc>
                <a:spcPct val="100000"/>
              </a:lnSpc>
            </a:pPr>
            <a:r>
              <a:rPr lang="sv-SE" dirty="0"/>
              <a:t>Medlemsavgiften betalas till </a:t>
            </a:r>
            <a:r>
              <a:rPr lang="sv-SE" dirty="0" err="1"/>
              <a:t>Hagaströms</a:t>
            </a:r>
            <a:r>
              <a:rPr lang="sv-SE" dirty="0"/>
              <a:t> SK </a:t>
            </a:r>
          </a:p>
          <a:p>
            <a:pPr>
              <a:lnSpc>
                <a:spcPct val="100000"/>
              </a:lnSpc>
            </a:pPr>
            <a:r>
              <a:rPr lang="sv-SE" dirty="0" err="1"/>
              <a:t>PlusGiro</a:t>
            </a:r>
            <a:r>
              <a:rPr lang="sv-SE" dirty="0"/>
              <a:t> 23 23 25-1 eller </a:t>
            </a:r>
            <a:r>
              <a:rPr lang="sv-SE" dirty="0" err="1"/>
              <a:t>Swish</a:t>
            </a:r>
            <a:r>
              <a:rPr lang="sv-SE" dirty="0"/>
              <a:t> till nummer 123 452 8469. </a:t>
            </a:r>
          </a:p>
          <a:p>
            <a:pPr>
              <a:lnSpc>
                <a:spcPct val="100000"/>
              </a:lnSpc>
            </a:pPr>
            <a:endParaRPr lang="sv-SE" dirty="0"/>
          </a:p>
          <a:p>
            <a:pPr>
              <a:lnSpc>
                <a:spcPct val="100000"/>
              </a:lnSpc>
            </a:pPr>
            <a:r>
              <a:rPr lang="sv-SE" dirty="0"/>
              <a:t>Märkning: "Medlemskap Anna Andersson". </a:t>
            </a:r>
          </a:p>
          <a:p>
            <a:pPr>
              <a:lnSpc>
                <a:spcPct val="100000"/>
              </a:lnSpc>
            </a:pPr>
            <a:r>
              <a:rPr lang="sv-SE" dirty="0"/>
              <a:t>Maila alla namn om de inte får plats till kansli@hagastromssk.se med informationen.</a:t>
            </a:r>
            <a:r>
              <a:rPr lang="sv-SE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sv-SE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5183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2958650" y="1357462"/>
            <a:ext cx="3898440" cy="7779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v-SE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Arbetsinsats</a:t>
            </a:r>
            <a:endParaRPr lang="sv-SE" sz="3200" b="0" strike="noStrike" spc="-1" dirty="0">
              <a:latin typeface="Arial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194452" y="2040556"/>
            <a:ext cx="9769642" cy="54286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v-SE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Jordutkörning 7/5, </a:t>
            </a:r>
            <a:r>
              <a:rPr lang="sv-SE" sz="2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kl</a:t>
            </a:r>
            <a:r>
              <a:rPr lang="sv-SE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9.30-12.30 </a:t>
            </a:r>
            <a:r>
              <a:rPr lang="sv-SE" sz="24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Filip (1 bil med släp)</a:t>
            </a:r>
          </a:p>
          <a:p>
            <a:pPr algn="ctr">
              <a:lnSpc>
                <a:spcPct val="100000"/>
              </a:lnSpc>
            </a:pPr>
            <a:r>
              <a:rPr lang="sv-SE" sz="2400" i="1" spc="-1" dirty="0">
                <a:solidFill>
                  <a:srgbClr val="000000"/>
                </a:solidFill>
                <a:latin typeface="Arial"/>
                <a:ea typeface="DejaVu Sans"/>
              </a:rPr>
              <a:t>Andreas och Teddy</a:t>
            </a:r>
          </a:p>
          <a:p>
            <a:pPr algn="ctr">
              <a:lnSpc>
                <a:spcPct val="100000"/>
              </a:lnSpc>
            </a:pPr>
            <a:r>
              <a:rPr lang="sv-SE" sz="2400" spc="-1" dirty="0">
                <a:solidFill>
                  <a:srgbClr val="000000"/>
                </a:solidFill>
                <a:latin typeface="Arial"/>
                <a:ea typeface="DejaVu Sans"/>
              </a:rPr>
              <a:t>Sportlotten, 4 </a:t>
            </a:r>
            <a:r>
              <a:rPr lang="sv-SE" sz="2400" spc="-1" dirty="0" err="1">
                <a:solidFill>
                  <a:srgbClr val="000000"/>
                </a:solidFill>
                <a:latin typeface="Arial"/>
                <a:ea typeface="DejaVu Sans"/>
              </a:rPr>
              <a:t>st</a:t>
            </a:r>
            <a:r>
              <a:rPr lang="sv-SE" sz="2400" spc="-1" dirty="0">
                <a:solidFill>
                  <a:srgbClr val="000000"/>
                </a:solidFill>
                <a:latin typeface="Arial"/>
                <a:ea typeface="DejaVu Sans"/>
              </a:rPr>
              <a:t> á 50 kr</a:t>
            </a:r>
          </a:p>
          <a:p>
            <a:pPr algn="ctr">
              <a:lnSpc>
                <a:spcPct val="100000"/>
              </a:lnSpc>
            </a:pPr>
            <a:r>
              <a:rPr lang="sv-SE" sz="2400" i="1" spc="-1" dirty="0">
                <a:solidFill>
                  <a:srgbClr val="000000"/>
                </a:solidFill>
                <a:latin typeface="Arial"/>
                <a:ea typeface="DejaVu Sans"/>
              </a:rPr>
              <a:t>Sveas farmor delar ut 22/4 i Årsunda</a:t>
            </a:r>
          </a:p>
          <a:p>
            <a:pPr algn="ctr">
              <a:lnSpc>
                <a:spcPct val="100000"/>
              </a:lnSpc>
            </a:pPr>
            <a:r>
              <a:rPr lang="sv-SE" sz="2400" i="1" spc="-1" dirty="0">
                <a:solidFill>
                  <a:srgbClr val="000000"/>
                </a:solidFill>
                <a:latin typeface="Arial"/>
                <a:ea typeface="DejaVu Sans"/>
              </a:rPr>
              <a:t>Mia mailar ut till föräldrar och sköter detta</a:t>
            </a:r>
          </a:p>
          <a:p>
            <a:pPr algn="ctr">
              <a:lnSpc>
                <a:spcPct val="100000"/>
              </a:lnSpc>
            </a:pPr>
            <a:r>
              <a:rPr lang="sv-SE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Arbetsdag IP, (höst) </a:t>
            </a:r>
          </a:p>
          <a:p>
            <a:pPr algn="ctr">
              <a:lnSpc>
                <a:spcPct val="100000"/>
              </a:lnSpc>
            </a:pPr>
            <a:r>
              <a:rPr lang="sv-SE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Midsommarkontakt 1-pers</a:t>
            </a:r>
          </a:p>
          <a:p>
            <a:pPr algn="ctr">
              <a:lnSpc>
                <a:spcPct val="100000"/>
              </a:lnSpc>
            </a:pPr>
            <a:r>
              <a:rPr lang="sv-SE" sz="2400" spc="-1" dirty="0">
                <a:solidFill>
                  <a:srgbClr val="000000"/>
                </a:solidFill>
              </a:rPr>
              <a:t>Midsommar?</a:t>
            </a:r>
          </a:p>
          <a:p>
            <a:pPr algn="ctr">
              <a:lnSpc>
                <a:spcPct val="100000"/>
              </a:lnSpc>
            </a:pPr>
            <a:r>
              <a:rPr lang="sv-SE" sz="2400" i="1" spc="-1" dirty="0">
                <a:solidFill>
                  <a:srgbClr val="000000"/>
                </a:solidFill>
              </a:rPr>
              <a:t>Mikael L tar allt med midsommar att göra</a:t>
            </a:r>
          </a:p>
          <a:p>
            <a:pPr algn="ctr"/>
            <a:r>
              <a:rPr lang="sv-SE" sz="2400" spc="-1" dirty="0">
                <a:solidFill>
                  <a:srgbClr val="000000"/>
                </a:solidFill>
                <a:latin typeface="Arial"/>
                <a:ea typeface="DejaVu Sans"/>
              </a:rPr>
              <a:t>Cafévangskontakt </a:t>
            </a:r>
          </a:p>
          <a:p>
            <a:pPr algn="ctr"/>
            <a:r>
              <a:rPr lang="sv-SE" sz="24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Mia</a:t>
            </a:r>
          </a:p>
          <a:p>
            <a:pPr algn="ctr">
              <a:lnSpc>
                <a:spcPct val="100000"/>
              </a:lnSpc>
            </a:pPr>
            <a:endParaRPr lang="sv-SE" sz="2400" spc="-1" dirty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sv-SE" sz="2400" spc="-1" dirty="0">
                <a:solidFill>
                  <a:srgbClr val="000000"/>
                </a:solidFill>
              </a:rPr>
              <a:t> </a:t>
            </a:r>
          </a:p>
          <a:p>
            <a:pPr algn="ctr">
              <a:lnSpc>
                <a:spcPct val="100000"/>
              </a:lnSpc>
            </a:pPr>
            <a:endParaRPr lang="sv-SE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540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4096</TotalTime>
  <Words>389</Words>
  <Application>Microsoft Office PowerPoint</Application>
  <PresentationFormat>Anpassad</PresentationFormat>
  <Paragraphs>115</Paragraphs>
  <Slides>16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2" baseType="lpstr">
      <vt:lpstr>Arial</vt:lpstr>
      <vt:lpstr>Calibri</vt:lpstr>
      <vt:lpstr>DejaVu Sans</vt:lpstr>
      <vt:lpstr>Symbol</vt:lpstr>
      <vt:lpstr>Wingdings</vt:lpstr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>Rauden Mikael - KS - Ekonomi</dc:creator>
  <dc:description/>
  <cp:lastModifiedBy>Rauden Mikael - EKF - Ekonomistab</cp:lastModifiedBy>
  <cp:revision>119</cp:revision>
  <dcterms:created xsi:type="dcterms:W3CDTF">2016-04-21T17:28:56Z</dcterms:created>
  <dcterms:modified xsi:type="dcterms:W3CDTF">2023-08-25T06:49:16Z</dcterms:modified>
  <dc:language>sv-SE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Anpassad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</Properties>
</file>