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8"/>
  </p:notesMasterIdLst>
  <p:sldIdLst>
    <p:sldId id="268" r:id="rId2"/>
    <p:sldId id="270" r:id="rId3"/>
    <p:sldId id="269" r:id="rId4"/>
    <p:sldId id="295" r:id="rId5"/>
    <p:sldId id="271" r:id="rId6"/>
    <p:sldId id="280" r:id="rId7"/>
    <p:sldId id="275" r:id="rId8"/>
    <p:sldId id="272" r:id="rId9"/>
    <p:sldId id="296" r:id="rId10"/>
    <p:sldId id="273" r:id="rId11"/>
    <p:sldId id="289" r:id="rId12"/>
    <p:sldId id="297" r:id="rId13"/>
    <p:sldId id="291" r:id="rId14"/>
    <p:sldId id="292" r:id="rId15"/>
    <p:sldId id="293" r:id="rId16"/>
    <p:sldId id="284" r:id="rId17"/>
  </p:sldIdLst>
  <p:sldSz cx="10080625" cy="7559675"/>
  <p:notesSz cx="7559675" cy="10691813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581" autoAdjust="0"/>
  </p:normalViewPr>
  <p:slideViewPr>
    <p:cSldViewPr snapToGrid="0">
      <p:cViewPr varScale="1">
        <p:scale>
          <a:sx n="100" d="100"/>
          <a:sy n="100" d="100"/>
        </p:scale>
        <p:origin x="162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4281488" y="0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5467BE-82FB-4F27-A199-27A3D822311A}" type="datetimeFigureOut">
              <a:rPr lang="sv-SE" smtClean="0"/>
              <a:t>2023-08-25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374775" y="1336675"/>
            <a:ext cx="4810125" cy="36083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755650" y="5145088"/>
            <a:ext cx="6048375" cy="42100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4281488" y="10155238"/>
            <a:ext cx="3276600" cy="5365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887B20-058D-4686-9529-76A390A095C3}" type="slidenum">
              <a:rPr lang="sv-SE" smtClean="0"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850734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Försöka få</a:t>
            </a:r>
            <a:r>
              <a:rPr lang="sv-SE" baseline="0" dirty="0"/>
              <a:t> samarbete med F10? (som redan samarbetar med F11)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887B20-058D-4686-9529-76A390A095C3}" type="slidenum">
              <a:rPr lang="sv-SE" smtClean="0"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2458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sv-SE" sz="4400" b="0" strike="noStrike" spc="-1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sv-SE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r>
              <a:rPr lang="sv-SE" sz="4400" b="0" strike="noStrike" spc="-1">
                <a:latin typeface="Arial"/>
              </a:rPr>
              <a:t>Click to edit the title text format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3200" b="0" strike="noStrike" spc="-1"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800" b="0" strike="noStrike" spc="-1"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400" b="0" strike="noStrike" spc="-1"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sv-SE" sz="2000" b="0" strike="noStrike" spc="-1"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sv-SE" sz="2000" b="0" strike="noStrike" spc="-1"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5.idrottonline.se/HagastromsSK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5.idrottonline.se/HagastromsSK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3" y="2359857"/>
            <a:ext cx="3898440" cy="18241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Välkommen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</a:rPr>
              <a:t>Föräldramöte Flickor 08/09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</a:rPr>
              <a:t>2023</a:t>
            </a: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825181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958650" y="1357462"/>
            <a:ext cx="3898440" cy="777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Arbetsinsats</a:t>
            </a:r>
            <a:endParaRPr lang="sv-SE" sz="3200" b="0" strike="noStrike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194452" y="2040556"/>
            <a:ext cx="9769642" cy="5428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endParaRPr lang="sv-SE" sz="2400" spc="-1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sv-SE" sz="2400" spc="-1" dirty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Domaransvarig/</a:t>
            </a:r>
            <a:r>
              <a:rPr lang="sv-SE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clever</a:t>
            </a: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service 1-pers </a:t>
            </a:r>
            <a:r>
              <a:rPr lang="sv-SE" sz="2400" i="1" spc="-1" dirty="0">
                <a:solidFill>
                  <a:srgbClr val="000000"/>
                </a:solidFill>
                <a:latin typeface="Arial"/>
                <a:ea typeface="DejaVu Sans"/>
              </a:rPr>
              <a:t>Magnus</a:t>
            </a:r>
            <a:endParaRPr lang="sv-SE" sz="2400" b="0" i="1" strike="noStrike" spc="-1" dirty="0">
              <a:latin typeface="Arial"/>
            </a:endParaRPr>
          </a:p>
          <a:p>
            <a:pPr algn="ctr"/>
            <a:r>
              <a:rPr lang="sv-SE" sz="2400" spc="-1" dirty="0">
                <a:solidFill>
                  <a:srgbClr val="000000"/>
                </a:solidFill>
              </a:rPr>
              <a:t>Lagadministratör, Laget.se </a:t>
            </a:r>
            <a:r>
              <a:rPr lang="sv-SE" sz="2400" i="1" spc="-1" dirty="0">
                <a:solidFill>
                  <a:srgbClr val="000000"/>
                </a:solidFill>
              </a:rPr>
              <a:t>Magnus</a:t>
            </a: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Kassör 1-pers </a:t>
            </a:r>
            <a:r>
              <a:rPr lang="sv-SE" sz="2400" i="1" spc="-1" dirty="0">
                <a:solidFill>
                  <a:srgbClr val="000000"/>
                </a:solidFill>
                <a:latin typeface="Arial"/>
                <a:ea typeface="DejaVu Sans"/>
              </a:rPr>
              <a:t>Mia</a:t>
            </a:r>
            <a:endParaRPr lang="sv-SE" sz="2400" spc="-1" dirty="0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</a:rPr>
              <a:t>Bilresor och kostnader (mat) vid bortamatch </a:t>
            </a:r>
            <a:endParaRPr lang="sv-SE" sz="24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Matchvärd (Café, Bollkastning, priser, mm..)</a:t>
            </a:r>
            <a:endParaRPr lang="sv-S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067057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Bildobjekt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377" y="1757820"/>
            <a:ext cx="10013248" cy="45750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71629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770" y="2057400"/>
            <a:ext cx="9943187" cy="3822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334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2"/>
          <p:cNvSpPr/>
          <p:nvPr/>
        </p:nvSpPr>
        <p:spPr>
          <a:xfrm>
            <a:off x="652353" y="1808753"/>
            <a:ext cx="8853840" cy="46465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latin typeface="Arial"/>
                <a:ea typeface="DejaVu Sans"/>
              </a:rPr>
              <a:t>Lagkassa (ca 25 tkr)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latin typeface="Arial"/>
                <a:ea typeface="DejaVu Sans"/>
              </a:rPr>
              <a:t>Vad vill vi göra för pengarna?</a:t>
            </a: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latin typeface="Arial"/>
                <a:ea typeface="DejaVu Sans"/>
              </a:rPr>
              <a:t>Cup/Träningsläger/Avslutning/Trivselaktivitet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b="0" i="1" strike="noStrike" spc="-1" dirty="0">
                <a:latin typeface="Arial"/>
              </a:rPr>
              <a:t>Den 12,13,14 maj åker vi hela laget mot </a:t>
            </a:r>
            <a:r>
              <a:rPr lang="sv-SE" b="0" i="1" strike="noStrike" spc="-1" dirty="0" err="1">
                <a:latin typeface="Arial"/>
              </a:rPr>
              <a:t>Borlänge,Mora</a:t>
            </a:r>
            <a:r>
              <a:rPr lang="sv-SE" i="1" spc="-1" dirty="0">
                <a:latin typeface="Arial"/>
              </a:rPr>
              <a:t>. Vi spelar två matcher och bor över. Vi tänker att denna helg blir trivsel, </a:t>
            </a:r>
            <a:r>
              <a:rPr lang="sv-SE" i="1" spc="-1" dirty="0" err="1">
                <a:latin typeface="Arial"/>
              </a:rPr>
              <a:t>minicup,teori</a:t>
            </a:r>
            <a:r>
              <a:rPr lang="sv-SE" i="1" spc="-1" dirty="0">
                <a:latin typeface="Arial"/>
              </a:rPr>
              <a:t>-träning och då är det viktigt att </a:t>
            </a:r>
            <a:r>
              <a:rPr lang="sv-SE" i="1" spc="-1" dirty="0" err="1">
                <a:latin typeface="Arial"/>
              </a:rPr>
              <a:t>álla</a:t>
            </a:r>
            <a:r>
              <a:rPr lang="sv-SE" i="1" spc="-1" dirty="0">
                <a:latin typeface="Arial"/>
              </a:rPr>
              <a:t> åker med fast man är skadad.</a:t>
            </a:r>
            <a:endParaRPr lang="sv-SE" b="0" i="1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1562827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Shape 1"/>
          <p:cNvSpPr txBox="1"/>
          <p:nvPr/>
        </p:nvSpPr>
        <p:spPr>
          <a:xfrm>
            <a:off x="504000" y="1769040"/>
            <a:ext cx="9071640" cy="43844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/>
          <a:lstStyle/>
          <a:p>
            <a:pPr algn="ctr"/>
            <a:r>
              <a:rPr lang="sv-SE" sz="32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Sommaruppehåll</a:t>
            </a:r>
          </a:p>
          <a:p>
            <a:pPr algn="ctr"/>
            <a:endParaRPr lang="sv-SE" sz="3200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sv-SE" sz="32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V27-31?</a:t>
            </a:r>
          </a:p>
          <a:p>
            <a:pPr algn="ctr"/>
            <a:endParaRPr lang="sv-SE" sz="3200" spc="-1" dirty="0">
              <a:uFill>
                <a:solidFill>
                  <a:srgbClr val="FFFFFF"/>
                </a:solidFill>
              </a:uFill>
              <a:latin typeface="Arial"/>
            </a:endParaRPr>
          </a:p>
          <a:p>
            <a:pPr algn="ctr"/>
            <a:r>
              <a:rPr lang="sv-SE" sz="3200" b="0" strike="noStrike" spc="-1" dirty="0">
                <a:uFill>
                  <a:solidFill>
                    <a:srgbClr val="FFFFFF"/>
                  </a:solidFill>
                </a:uFill>
                <a:latin typeface="Arial"/>
              </a:rPr>
              <a:t>Påminn om att hålla igång under ledigheten</a:t>
            </a:r>
          </a:p>
        </p:txBody>
      </p:sp>
    </p:spTree>
    <p:extLst>
      <p:ext uri="{BB962C8B-B14F-4D97-AF65-F5344CB8AC3E}">
        <p14:creationId xmlns:p14="http://schemas.microsoft.com/office/powerpoint/2010/main" val="2315684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872022" y="2359857"/>
            <a:ext cx="4597181" cy="298216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pc="-1" dirty="0">
                <a:solidFill>
                  <a:srgbClr val="000000"/>
                </a:solidFill>
                <a:latin typeface="Arial"/>
                <a:ea typeface="DejaVu Sans"/>
              </a:rPr>
              <a:t>Min Fotboll</a:t>
            </a: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Laget.se (kalendern)</a:t>
            </a:r>
          </a:p>
          <a:p>
            <a:pPr algn="ctr">
              <a:lnSpc>
                <a:spcPct val="100000"/>
              </a:lnSpc>
            </a:pPr>
            <a:endParaRPr lang="sv-SE" sz="32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32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/>
            <a:endParaRPr lang="sv-SE" sz="3200" b="1" spc="-1" dirty="0">
              <a:solidFill>
                <a:srgbClr val="000000"/>
              </a:solidFill>
            </a:endParaRPr>
          </a:p>
          <a:p>
            <a:pPr algn="ctr"/>
            <a:endParaRPr lang="sv-SE" sz="3200" b="1" spc="-1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endParaRPr lang="sv-SE" sz="3200" b="1" strike="noStrike" spc="-1" dirty="0">
              <a:solidFill>
                <a:srgbClr val="000000"/>
              </a:solidFill>
              <a:latin typeface="Arial"/>
              <a:ea typeface="DejaVu Sans"/>
            </a:endParaRPr>
          </a:p>
        </p:txBody>
      </p:sp>
    </p:spTree>
    <p:extLst>
      <p:ext uri="{BB962C8B-B14F-4D97-AF65-F5344CB8AC3E}">
        <p14:creationId xmlns:p14="http://schemas.microsoft.com/office/powerpoint/2010/main" val="28158937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099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3570105" y="2529424"/>
            <a:ext cx="5038725" cy="2677656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Presentation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Träning och match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Avgifter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Arbetsinsatser</a:t>
            </a:r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>
                <a:solidFill>
                  <a:srgbClr val="000000"/>
                </a:solidFill>
              </a:rPr>
              <a:t>Lagkassa</a:t>
            </a:r>
            <a:endParaRPr lang="sv-SE" sz="2800" spc="-1" dirty="0"/>
          </a:p>
          <a:p>
            <a:pPr marL="285750" indent="-28575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sv-SE" sz="2800" b="1" spc="-1" dirty="0"/>
              <a:t>Sponsring/försäljning</a:t>
            </a:r>
          </a:p>
        </p:txBody>
      </p:sp>
    </p:spTree>
    <p:extLst>
      <p:ext uri="{BB962C8B-B14F-4D97-AF65-F5344CB8AC3E}">
        <p14:creationId xmlns:p14="http://schemas.microsoft.com/office/powerpoint/2010/main" val="101244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2434323" y="2452421"/>
            <a:ext cx="5038725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b="1" spc="-1" dirty="0">
                <a:solidFill>
                  <a:srgbClr val="000000"/>
                </a:solidFill>
              </a:rPr>
              <a:t>Ledare</a:t>
            </a: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  <a:p>
            <a:pPr algn="ctr"/>
            <a:r>
              <a:rPr lang="sv-SE" spc="-1" dirty="0">
                <a:solidFill>
                  <a:srgbClr val="000000"/>
                </a:solidFill>
              </a:rPr>
              <a:t>Maria Bergh</a:t>
            </a:r>
          </a:p>
          <a:p>
            <a:pPr algn="ctr"/>
            <a:r>
              <a:rPr lang="sv-SE" spc="-1" dirty="0">
                <a:solidFill>
                  <a:srgbClr val="000000"/>
                </a:solidFill>
              </a:rPr>
              <a:t>Mats Käller</a:t>
            </a:r>
            <a:endParaRPr lang="sv-SE" spc="-1" dirty="0"/>
          </a:p>
          <a:p>
            <a:pPr algn="ctr">
              <a:lnSpc>
                <a:spcPct val="100000"/>
              </a:lnSpc>
            </a:pPr>
            <a:r>
              <a:rPr lang="sv-SE" spc="-1" dirty="0"/>
              <a:t>Mikael Rauden </a:t>
            </a:r>
          </a:p>
          <a:p>
            <a:pPr algn="ctr">
              <a:lnSpc>
                <a:spcPct val="100000"/>
              </a:lnSpc>
            </a:pPr>
            <a:r>
              <a:rPr lang="sv-SE" spc="-1" dirty="0"/>
              <a:t>(Christian Bergh)</a:t>
            </a:r>
          </a:p>
          <a:p>
            <a:pPr algn="ctr">
              <a:lnSpc>
                <a:spcPct val="100000"/>
              </a:lnSpc>
            </a:pP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</p:txBody>
      </p:sp>
    </p:spTree>
    <p:extLst>
      <p:ext uri="{BB962C8B-B14F-4D97-AF65-F5344CB8AC3E}">
        <p14:creationId xmlns:p14="http://schemas.microsoft.com/office/powerpoint/2010/main" val="7780796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ktangel 3"/>
          <p:cNvSpPr/>
          <p:nvPr/>
        </p:nvSpPr>
        <p:spPr>
          <a:xfrm>
            <a:off x="2232845" y="1664887"/>
            <a:ext cx="5038725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00000"/>
              </a:lnSpc>
            </a:pPr>
            <a:r>
              <a:rPr lang="sv-SE" b="1" spc="-1" dirty="0">
                <a:solidFill>
                  <a:srgbClr val="000000"/>
                </a:solidFill>
              </a:rPr>
              <a:t>Spelare</a:t>
            </a: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  <a:p>
            <a:pPr algn="ctr">
              <a:lnSpc>
                <a:spcPct val="100000"/>
              </a:lnSpc>
            </a:pPr>
            <a:endParaRPr lang="sv-SE" spc="-1" dirty="0"/>
          </a:p>
        </p:txBody>
      </p:sp>
      <p:sp>
        <p:nvSpPr>
          <p:cNvPr id="9" name="Rektangel 8"/>
          <p:cNvSpPr/>
          <p:nvPr/>
        </p:nvSpPr>
        <p:spPr>
          <a:xfrm>
            <a:off x="2519256" y="2730001"/>
            <a:ext cx="281046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	Alice J</a:t>
            </a:r>
          </a:p>
          <a:p>
            <a:r>
              <a:rPr lang="sv-SE" dirty="0"/>
              <a:t>2	Alva G</a:t>
            </a:r>
          </a:p>
          <a:p>
            <a:r>
              <a:rPr lang="sv-SE" dirty="0"/>
              <a:t>3	Alva Å</a:t>
            </a:r>
          </a:p>
          <a:p>
            <a:r>
              <a:rPr lang="sv-SE" dirty="0"/>
              <a:t>4	Elin </a:t>
            </a:r>
          </a:p>
          <a:p>
            <a:r>
              <a:rPr lang="sv-SE" dirty="0"/>
              <a:t>5	Elsa</a:t>
            </a:r>
          </a:p>
          <a:p>
            <a:r>
              <a:rPr lang="sv-SE" dirty="0"/>
              <a:t>6	Fiona</a:t>
            </a:r>
          </a:p>
          <a:p>
            <a:r>
              <a:rPr lang="sv-SE" dirty="0"/>
              <a:t>7	Greta</a:t>
            </a:r>
          </a:p>
          <a:p>
            <a:r>
              <a:rPr lang="sv-SE" dirty="0"/>
              <a:t>8	Isabelle</a:t>
            </a:r>
          </a:p>
          <a:p>
            <a:r>
              <a:rPr lang="sv-SE" dirty="0"/>
              <a:t>9	Lina</a:t>
            </a:r>
          </a:p>
          <a:p>
            <a:r>
              <a:rPr lang="sv-SE" dirty="0"/>
              <a:t>10	Liv</a:t>
            </a:r>
          </a:p>
          <a:p>
            <a:endParaRPr lang="sv-SE" dirty="0"/>
          </a:p>
        </p:txBody>
      </p:sp>
      <p:sp>
        <p:nvSpPr>
          <p:cNvPr id="10" name="Rektangel 9"/>
          <p:cNvSpPr/>
          <p:nvPr/>
        </p:nvSpPr>
        <p:spPr>
          <a:xfrm>
            <a:off x="5079273" y="2730001"/>
            <a:ext cx="30584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11	Maja V</a:t>
            </a:r>
          </a:p>
          <a:p>
            <a:r>
              <a:rPr lang="sv-SE" dirty="0"/>
              <a:t>12	Maya K</a:t>
            </a:r>
          </a:p>
          <a:p>
            <a:r>
              <a:rPr lang="sv-SE" dirty="0"/>
              <a:t>13	</a:t>
            </a:r>
            <a:r>
              <a:rPr lang="sv-SE" dirty="0" err="1"/>
              <a:t>Minnea</a:t>
            </a:r>
            <a:endParaRPr lang="sv-SE" dirty="0"/>
          </a:p>
          <a:p>
            <a:r>
              <a:rPr lang="sv-SE" dirty="0"/>
              <a:t>14	Rut</a:t>
            </a:r>
          </a:p>
          <a:p>
            <a:r>
              <a:rPr lang="sv-SE" dirty="0"/>
              <a:t>15	Signe</a:t>
            </a:r>
          </a:p>
          <a:p>
            <a:r>
              <a:rPr lang="sv-SE" dirty="0"/>
              <a:t>16	Smilla</a:t>
            </a:r>
          </a:p>
          <a:p>
            <a:r>
              <a:rPr lang="sv-SE" dirty="0"/>
              <a:t>17	Svea</a:t>
            </a:r>
          </a:p>
          <a:p>
            <a:r>
              <a:rPr lang="sv-SE" dirty="0"/>
              <a:t>18	Tuva</a:t>
            </a:r>
          </a:p>
          <a:p>
            <a:r>
              <a:rPr lang="sv-SE" dirty="0"/>
              <a:t>19	Wilma</a:t>
            </a:r>
          </a:p>
        </p:txBody>
      </p:sp>
    </p:spTree>
    <p:extLst>
      <p:ext uri="{BB962C8B-B14F-4D97-AF65-F5344CB8AC3E}">
        <p14:creationId xmlns:p14="http://schemas.microsoft.com/office/powerpoint/2010/main" val="37817968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342944" y="1990524"/>
            <a:ext cx="6853188" cy="156119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>
              <a:lnSpc>
                <a:spcPct val="100000"/>
              </a:lnSpc>
            </a:pPr>
            <a:r>
              <a:rPr lang="sv-SE" sz="2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April - 	</a:t>
            </a:r>
            <a:r>
              <a:rPr lang="sv-SE" sz="2400" b="1" spc="-1" dirty="0">
                <a:solidFill>
                  <a:srgbClr val="000000"/>
                </a:solidFill>
                <a:latin typeface="Arial"/>
                <a:ea typeface="DejaVu Sans"/>
              </a:rPr>
              <a:t>Sörbyhallen måndag 17-18</a:t>
            </a:r>
          </a:p>
          <a:p>
            <a:pPr>
              <a:lnSpc>
                <a:spcPct val="100000"/>
              </a:lnSpc>
            </a:pPr>
            <a:r>
              <a:rPr lang="sv-SE" sz="2400" b="1" spc="-1" dirty="0">
                <a:solidFill>
                  <a:srgbClr val="000000"/>
                </a:solidFill>
                <a:latin typeface="Arial"/>
                <a:ea typeface="DejaVu Sans"/>
              </a:rPr>
              <a:t>		</a:t>
            </a:r>
            <a:r>
              <a:rPr lang="sv-SE" sz="2400" b="1" spc="-1" dirty="0" err="1">
                <a:solidFill>
                  <a:srgbClr val="000000"/>
                </a:solidFill>
                <a:latin typeface="Arial"/>
                <a:ea typeface="DejaVu Sans"/>
              </a:rPr>
              <a:t>Gavlevallen</a:t>
            </a:r>
            <a:r>
              <a:rPr lang="sv-SE" sz="2400" b="1" spc="-1" dirty="0">
                <a:solidFill>
                  <a:srgbClr val="000000"/>
                </a:solidFill>
                <a:latin typeface="Arial"/>
                <a:ea typeface="DejaVu Sans"/>
              </a:rPr>
              <a:t> onsdag 17-18.30</a:t>
            </a:r>
          </a:p>
          <a:p>
            <a:pPr>
              <a:lnSpc>
                <a:spcPct val="100000"/>
              </a:lnSpc>
            </a:pPr>
            <a:endParaRPr lang="sv-SE" sz="2400" b="1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sz="2400" b="1" spc="-1" dirty="0">
                <a:solidFill>
                  <a:srgbClr val="000000"/>
                </a:solidFill>
                <a:latin typeface="Arial"/>
                <a:ea typeface="DejaVu Sans"/>
              </a:rPr>
              <a:t>IP		Önskat tisdag och torsdag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181577" y="1417080"/>
            <a:ext cx="15576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Träning</a:t>
            </a:r>
          </a:p>
        </p:txBody>
      </p:sp>
      <p:sp>
        <p:nvSpPr>
          <p:cNvPr id="7" name="CustomShape 1"/>
          <p:cNvSpPr/>
          <p:nvPr/>
        </p:nvSpPr>
        <p:spPr>
          <a:xfrm>
            <a:off x="523251" y="6063916"/>
            <a:ext cx="9069120" cy="111652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latin typeface="Arial"/>
                <a:ea typeface="DejaVu Sans"/>
              </a:rPr>
              <a:t>Träningsupplägg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latin typeface="Arial"/>
                <a:ea typeface="DejaVu Sans"/>
              </a:rPr>
              <a:t>Utgår från Fotbollförbundets utbildningsplan</a:t>
            </a:r>
            <a:endParaRPr lang="sv-SE" sz="3200" b="0" strike="noStrike" spc="-1" dirty="0">
              <a:latin typeface="Arial"/>
            </a:endParaRPr>
          </a:p>
        </p:txBody>
      </p:sp>
      <p:sp>
        <p:nvSpPr>
          <p:cNvPr id="9" name="textruta 8"/>
          <p:cNvSpPr txBox="1"/>
          <p:nvPr/>
        </p:nvSpPr>
        <p:spPr>
          <a:xfrm>
            <a:off x="731902" y="3551722"/>
            <a:ext cx="200728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Utbildning</a:t>
            </a:r>
          </a:p>
        </p:txBody>
      </p:sp>
      <p:sp>
        <p:nvSpPr>
          <p:cNvPr id="10" name="CustomShape 2"/>
          <p:cNvSpPr/>
          <p:nvPr/>
        </p:nvSpPr>
        <p:spPr>
          <a:xfrm>
            <a:off x="2342945" y="4362412"/>
            <a:ext cx="6853187" cy="13239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08: träningar med GFF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GFF håller en träning med oss?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sv-SE" sz="2400" dirty="0"/>
              <a:t>Domarutbildning 4 maj på IP, 17.00-18.30</a:t>
            </a:r>
          </a:p>
        </p:txBody>
      </p:sp>
    </p:spTree>
    <p:extLst>
      <p:ext uri="{BB962C8B-B14F-4D97-AF65-F5344CB8AC3E}">
        <p14:creationId xmlns:p14="http://schemas.microsoft.com/office/powerpoint/2010/main" val="37608671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1"/>
          <p:cNvSpPr/>
          <p:nvPr/>
        </p:nvSpPr>
        <p:spPr>
          <a:xfrm>
            <a:off x="544713" y="2026118"/>
            <a:ext cx="9069120" cy="4877602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1st lag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pc="-1" dirty="0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mot </a:t>
            </a:r>
            <a:r>
              <a:rPr lang="sv-SE" sz="3200" b="1" spc="-1" dirty="0">
                <a:solidFill>
                  <a:srgbClr val="000000"/>
                </a:solidFill>
                <a:latin typeface="Arial"/>
                <a:ea typeface="DejaVu Sans"/>
              </a:rPr>
              <a:t>11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pc="-1" dirty="0">
                <a:solidFill>
                  <a:srgbClr val="000000"/>
                </a:solidFill>
                <a:latin typeface="Arial"/>
                <a:ea typeface="DejaVu Sans"/>
              </a:rPr>
              <a:t>2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* </a:t>
            </a:r>
            <a:r>
              <a:rPr lang="sv-SE" sz="3200" b="1" spc="-1" dirty="0">
                <a:solidFill>
                  <a:srgbClr val="000000"/>
                </a:solidFill>
                <a:latin typeface="Arial"/>
                <a:ea typeface="DejaVu Sans"/>
              </a:rPr>
              <a:t>40</a:t>
            </a: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 minuter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latin typeface="Arial"/>
                <a:ea typeface="DejaVu Sans"/>
              </a:rPr>
              <a:t>15 spelare per match </a:t>
            </a:r>
            <a:r>
              <a:rPr lang="sv-SE" sz="1600" b="1" strike="noStrike" spc="-1" dirty="0">
                <a:latin typeface="Arial"/>
                <a:ea typeface="DejaVu Sans"/>
              </a:rPr>
              <a:t>(rekommendation)</a:t>
            </a:r>
          </a:p>
          <a:p>
            <a:pPr algn="ctr">
              <a:lnSpc>
                <a:spcPct val="100000"/>
              </a:lnSpc>
            </a:pPr>
            <a:endParaRPr lang="sv-SE" sz="1600" b="1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1600" b="1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1600" b="1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2800" b="1" spc="-1" dirty="0">
                <a:latin typeface="Arial"/>
              </a:rPr>
              <a:t>Uttag till match </a:t>
            </a:r>
          </a:p>
          <a:p>
            <a:pPr algn="ctr">
              <a:lnSpc>
                <a:spcPct val="100000"/>
              </a:lnSpc>
            </a:pPr>
            <a:r>
              <a:rPr lang="sv-SE" sz="2800" b="1" spc="-1" dirty="0">
                <a:latin typeface="Arial"/>
              </a:rPr>
              <a:t>Speltid</a:t>
            </a:r>
          </a:p>
          <a:p>
            <a:pPr algn="ctr">
              <a:lnSpc>
                <a:spcPct val="100000"/>
              </a:lnSpc>
            </a:pPr>
            <a:r>
              <a:rPr lang="sv-SE" sz="2800" b="1" spc="-1" dirty="0">
                <a:latin typeface="Arial"/>
              </a:rPr>
              <a:t>Krav på träningsnärvaro</a:t>
            </a:r>
            <a:endParaRPr lang="sv-SE" sz="28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99905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876874" y="1527264"/>
            <a:ext cx="8110303" cy="64322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24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Främst söndagar i serien</a:t>
            </a:r>
            <a:endParaRPr lang="sv-SE" sz="2400" b="0" strike="noStrike" spc="-1" dirty="0">
              <a:latin typeface="Arial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312533" y="1457833"/>
            <a:ext cx="13003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/>
              <a:t>Match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212" y="2261904"/>
            <a:ext cx="9217469" cy="444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63385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CustomShape 1"/>
          <p:cNvSpPr/>
          <p:nvPr/>
        </p:nvSpPr>
        <p:spPr>
          <a:xfrm>
            <a:off x="388904" y="1701662"/>
            <a:ext cx="9069120" cy="55596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ctr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Avgift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latin typeface="Arial"/>
                <a:ea typeface="DejaVu Sans"/>
              </a:rPr>
              <a:t>Deltagaravgift </a:t>
            </a:r>
            <a:r>
              <a:rPr lang="sv-SE" sz="3200" spc="-1" dirty="0">
                <a:latin typeface="Arial"/>
                <a:ea typeface="DejaVu Sans"/>
              </a:rPr>
              <a:t>12</a:t>
            </a:r>
            <a:r>
              <a:rPr lang="sv-SE" sz="3200" b="0" strike="noStrike" spc="-1" dirty="0">
                <a:latin typeface="Arial"/>
                <a:ea typeface="DejaVu Sans"/>
              </a:rPr>
              <a:t>00 Kr (+lotter)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+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Medlem i HSK</a:t>
            </a:r>
            <a:endParaRPr lang="sv-SE" sz="3200" b="0" strike="noStrike" spc="-1" dirty="0"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(200kr person/400kr familj)</a:t>
            </a:r>
          </a:p>
          <a:p>
            <a:pPr algn="ctr">
              <a:lnSpc>
                <a:spcPct val="100000"/>
              </a:lnSpc>
            </a:pPr>
            <a:endParaRPr lang="sv-SE" sz="32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 algn="ctr">
              <a:lnSpc>
                <a:spcPct val="100000"/>
              </a:lnSpc>
            </a:pPr>
            <a:endParaRPr lang="sv-SE" sz="3200" spc="-1" dirty="0">
              <a:solidFill>
                <a:srgbClr val="000000"/>
              </a:solidFill>
              <a:latin typeface="Arial"/>
              <a:ea typeface="DejaVu Sans"/>
            </a:endParaRPr>
          </a:p>
          <a:p>
            <a:pPr>
              <a:lnSpc>
                <a:spcPct val="100000"/>
              </a:lnSpc>
            </a:pPr>
            <a:r>
              <a:rPr lang="sv-SE" dirty="0"/>
              <a:t>Deltagaravgift faktureras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>
              <a:lnSpc>
                <a:spcPct val="100000"/>
              </a:lnSpc>
            </a:pPr>
            <a:r>
              <a:rPr lang="sv-SE" dirty="0"/>
              <a:t>Medlemsavgiften betalas till </a:t>
            </a:r>
            <a:r>
              <a:rPr lang="sv-SE" dirty="0" err="1"/>
              <a:t>Hagaströms</a:t>
            </a:r>
            <a:r>
              <a:rPr lang="sv-SE" dirty="0"/>
              <a:t> SK </a:t>
            </a:r>
          </a:p>
          <a:p>
            <a:pPr>
              <a:lnSpc>
                <a:spcPct val="100000"/>
              </a:lnSpc>
            </a:pPr>
            <a:r>
              <a:rPr lang="sv-SE" dirty="0" err="1"/>
              <a:t>PlusGiro</a:t>
            </a:r>
            <a:r>
              <a:rPr lang="sv-SE" dirty="0"/>
              <a:t> 23 23 25-1 eller </a:t>
            </a:r>
            <a:r>
              <a:rPr lang="sv-SE" dirty="0" err="1"/>
              <a:t>Swish</a:t>
            </a:r>
            <a:r>
              <a:rPr lang="sv-SE" dirty="0"/>
              <a:t> till nummer 123 452 8469. </a:t>
            </a:r>
          </a:p>
          <a:p>
            <a:pPr>
              <a:lnSpc>
                <a:spcPct val="100000"/>
              </a:lnSpc>
            </a:pPr>
            <a:endParaRPr lang="sv-SE" dirty="0"/>
          </a:p>
          <a:p>
            <a:pPr>
              <a:lnSpc>
                <a:spcPct val="100000"/>
              </a:lnSpc>
            </a:pPr>
            <a:r>
              <a:rPr lang="sv-SE" dirty="0"/>
              <a:t>Märkning: "Medlemskap Anna Andersson". </a:t>
            </a:r>
          </a:p>
          <a:p>
            <a:pPr>
              <a:lnSpc>
                <a:spcPct val="100000"/>
              </a:lnSpc>
            </a:pPr>
            <a:r>
              <a:rPr lang="sv-SE" dirty="0"/>
              <a:t>Maila alla namn om de inte får plats till kansli@hagastromssk.se med informationen.</a:t>
            </a:r>
            <a:r>
              <a:rPr lang="sv-SE" sz="32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lang="sv-SE" sz="32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95183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ctl00_HeaderImage1_OrgHeaderImage" descr="Hagaströms SK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8904" y="360795"/>
            <a:ext cx="9380738" cy="9471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CustomShape 2"/>
          <p:cNvSpPr/>
          <p:nvPr/>
        </p:nvSpPr>
        <p:spPr>
          <a:xfrm>
            <a:off x="2958650" y="1357462"/>
            <a:ext cx="3898440" cy="777979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3200" b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Arbetsinsats</a:t>
            </a:r>
            <a:endParaRPr lang="sv-SE" sz="3200" b="0" strike="noStrike" spc="-1" dirty="0">
              <a:latin typeface="Arial"/>
            </a:endParaRPr>
          </a:p>
        </p:txBody>
      </p:sp>
      <p:sp>
        <p:nvSpPr>
          <p:cNvPr id="6" name="CustomShape 2"/>
          <p:cNvSpPr/>
          <p:nvPr/>
        </p:nvSpPr>
        <p:spPr>
          <a:xfrm>
            <a:off x="194452" y="2040556"/>
            <a:ext cx="9769642" cy="5428648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Jordutkörning 7/5, </a:t>
            </a:r>
            <a:r>
              <a:rPr lang="sv-SE" sz="2400" b="0" strike="noStrike" spc="-1" dirty="0" err="1">
                <a:solidFill>
                  <a:srgbClr val="000000"/>
                </a:solidFill>
                <a:latin typeface="Arial"/>
                <a:ea typeface="DejaVu Sans"/>
              </a:rPr>
              <a:t>kl</a:t>
            </a: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 9.30-12.30 </a:t>
            </a:r>
            <a:r>
              <a:rPr lang="sv-SE" sz="24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Filip (1 bil med släp)</a:t>
            </a:r>
          </a:p>
          <a:p>
            <a:pPr algn="ctr">
              <a:lnSpc>
                <a:spcPct val="100000"/>
              </a:lnSpc>
            </a:pPr>
            <a:r>
              <a:rPr lang="sv-SE" sz="2400" i="1" spc="-1" dirty="0">
                <a:solidFill>
                  <a:srgbClr val="000000"/>
                </a:solidFill>
                <a:latin typeface="Arial"/>
                <a:ea typeface="DejaVu Sans"/>
              </a:rPr>
              <a:t>Andreas och Teddy</a:t>
            </a:r>
          </a:p>
          <a:p>
            <a:pPr algn="ctr">
              <a:lnSpc>
                <a:spcPct val="100000"/>
              </a:lnSpc>
            </a:pPr>
            <a:r>
              <a:rPr lang="sv-SE" sz="2400" spc="-1" dirty="0">
                <a:solidFill>
                  <a:srgbClr val="000000"/>
                </a:solidFill>
                <a:latin typeface="Arial"/>
                <a:ea typeface="DejaVu Sans"/>
              </a:rPr>
              <a:t>Sportlotten, 4 </a:t>
            </a:r>
            <a:r>
              <a:rPr lang="sv-SE" sz="2400" spc="-1" dirty="0" err="1">
                <a:solidFill>
                  <a:srgbClr val="000000"/>
                </a:solidFill>
                <a:latin typeface="Arial"/>
                <a:ea typeface="DejaVu Sans"/>
              </a:rPr>
              <a:t>st</a:t>
            </a:r>
            <a:r>
              <a:rPr lang="sv-SE" sz="2400" spc="-1" dirty="0">
                <a:solidFill>
                  <a:srgbClr val="000000"/>
                </a:solidFill>
                <a:latin typeface="Arial"/>
                <a:ea typeface="DejaVu Sans"/>
              </a:rPr>
              <a:t> á 50 kr</a:t>
            </a:r>
          </a:p>
          <a:p>
            <a:pPr algn="ctr">
              <a:lnSpc>
                <a:spcPct val="100000"/>
              </a:lnSpc>
            </a:pPr>
            <a:r>
              <a:rPr lang="sv-SE" sz="2400" i="1" spc="-1" dirty="0">
                <a:solidFill>
                  <a:srgbClr val="000000"/>
                </a:solidFill>
                <a:latin typeface="Arial"/>
                <a:ea typeface="DejaVu Sans"/>
              </a:rPr>
              <a:t>Sveas farmor delar ut 22/4 i Årsunda</a:t>
            </a:r>
          </a:p>
          <a:p>
            <a:pPr algn="ctr">
              <a:lnSpc>
                <a:spcPct val="100000"/>
              </a:lnSpc>
            </a:pPr>
            <a:r>
              <a:rPr lang="sv-SE" sz="2400" i="1" spc="-1" dirty="0">
                <a:solidFill>
                  <a:srgbClr val="000000"/>
                </a:solidFill>
                <a:latin typeface="Arial"/>
                <a:ea typeface="DejaVu Sans"/>
              </a:rPr>
              <a:t>Mia mailar ut till föräldrar och sköter detta</a:t>
            </a: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Arbetsdag IP, (höst) </a:t>
            </a:r>
          </a:p>
          <a:p>
            <a:pPr algn="ctr">
              <a:lnSpc>
                <a:spcPct val="100000"/>
              </a:lnSpc>
            </a:pPr>
            <a:r>
              <a:rPr lang="sv-SE" sz="24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Midsommarkontakt 1-pers</a:t>
            </a:r>
          </a:p>
          <a:p>
            <a:pPr algn="ctr">
              <a:lnSpc>
                <a:spcPct val="100000"/>
              </a:lnSpc>
            </a:pPr>
            <a:r>
              <a:rPr lang="sv-SE" sz="2400" spc="-1" dirty="0">
                <a:solidFill>
                  <a:srgbClr val="000000"/>
                </a:solidFill>
              </a:rPr>
              <a:t>Midsommar?</a:t>
            </a:r>
          </a:p>
          <a:p>
            <a:pPr algn="ctr">
              <a:lnSpc>
                <a:spcPct val="100000"/>
              </a:lnSpc>
            </a:pPr>
            <a:r>
              <a:rPr lang="sv-SE" sz="2400" i="1" spc="-1" dirty="0">
                <a:solidFill>
                  <a:srgbClr val="000000"/>
                </a:solidFill>
              </a:rPr>
              <a:t>Mikael L tar allt med midsommar att göra</a:t>
            </a:r>
          </a:p>
          <a:p>
            <a:pPr algn="ctr"/>
            <a:r>
              <a:rPr lang="sv-SE" sz="2400" spc="-1" dirty="0">
                <a:solidFill>
                  <a:srgbClr val="000000"/>
                </a:solidFill>
                <a:latin typeface="Arial"/>
                <a:ea typeface="DejaVu Sans"/>
              </a:rPr>
              <a:t>Cafévangskontakt </a:t>
            </a:r>
          </a:p>
          <a:p>
            <a:pPr algn="ctr"/>
            <a:r>
              <a:rPr lang="sv-SE" sz="24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Mia</a:t>
            </a:r>
          </a:p>
          <a:p>
            <a:pPr algn="ctr">
              <a:lnSpc>
                <a:spcPct val="100000"/>
              </a:lnSpc>
            </a:pPr>
            <a:endParaRPr lang="sv-SE" sz="2400" spc="-1" dirty="0">
              <a:solidFill>
                <a:srgbClr val="000000"/>
              </a:solidFill>
            </a:endParaRPr>
          </a:p>
          <a:p>
            <a:pPr algn="ctr">
              <a:lnSpc>
                <a:spcPct val="100000"/>
              </a:lnSpc>
            </a:pPr>
            <a:r>
              <a:rPr lang="sv-SE" sz="2400" spc="-1" dirty="0">
                <a:solidFill>
                  <a:srgbClr val="000000"/>
                </a:solidFill>
              </a:rPr>
              <a:t> </a:t>
            </a:r>
          </a:p>
          <a:p>
            <a:pPr algn="ctr">
              <a:lnSpc>
                <a:spcPct val="100000"/>
              </a:lnSpc>
            </a:pPr>
            <a:endParaRPr lang="sv-SE" sz="24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35400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4096</TotalTime>
  <Words>389</Words>
  <Application>Microsoft Office PowerPoint</Application>
  <PresentationFormat>Anpassad</PresentationFormat>
  <Paragraphs>115</Paragraphs>
  <Slides>16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16</vt:i4>
      </vt:variant>
    </vt:vector>
  </HeadingPairs>
  <TitlesOfParts>
    <vt:vector size="22" baseType="lpstr">
      <vt:lpstr>Arial</vt:lpstr>
      <vt:lpstr>Calibri</vt:lpstr>
      <vt:lpstr>DejaVu Sans</vt:lpstr>
      <vt:lpstr>Symbol</vt:lpstr>
      <vt:lpstr>Wingdings</vt:lpstr>
      <vt:lpstr>Office Theme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Rauden Mikael - KS - Ekonomi</dc:creator>
  <dc:description/>
  <cp:lastModifiedBy>Rauden Mikael - EKF - Ekonomistab</cp:lastModifiedBy>
  <cp:revision>119</cp:revision>
  <dcterms:created xsi:type="dcterms:W3CDTF">2016-04-21T17:28:56Z</dcterms:created>
  <dcterms:modified xsi:type="dcterms:W3CDTF">2023-08-25T06:49:16Z</dcterms:modified>
  <dc:language>sv-SE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0</vt:i4>
  </property>
  <property fmtid="{D5CDD505-2E9C-101B-9397-08002B2CF9AE}" pid="8" name="PresentationFormat">
    <vt:lpwstr>Anpassad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10</vt:i4>
  </property>
</Properties>
</file>