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62" r:id="rId5"/>
    <p:sldId id="259" r:id="rId6"/>
    <p:sldId id="260" r:id="rId7"/>
    <p:sldId id="258"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1716689D-8A1B-4A4C-BB27-261549A89FA0}" type="datetimeFigureOut">
              <a:rPr lang="sv-SE" smtClean="0"/>
              <a:t>2022-06-23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305981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716689D-8A1B-4A4C-BB27-261549A89FA0}" type="datetimeFigureOut">
              <a:rPr lang="sv-SE" smtClean="0"/>
              <a:t>2022-06-23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127417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716689D-8A1B-4A4C-BB27-261549A89FA0}" type="datetimeFigureOut">
              <a:rPr lang="sv-SE" smtClean="0"/>
              <a:t>2022-06-23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187315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716689D-8A1B-4A4C-BB27-261549A89FA0}" type="datetimeFigureOut">
              <a:rPr lang="sv-SE" smtClean="0"/>
              <a:t>2022-06-23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447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1716689D-8A1B-4A4C-BB27-261549A89FA0}" type="datetimeFigureOut">
              <a:rPr lang="sv-SE" smtClean="0"/>
              <a:t>2022-06-23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235358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716689D-8A1B-4A4C-BB27-261549A89FA0}" type="datetimeFigureOut">
              <a:rPr lang="sv-SE" smtClean="0"/>
              <a:t>2022-06-23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261495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1716689D-8A1B-4A4C-BB27-261549A89FA0}" type="datetimeFigureOut">
              <a:rPr lang="sv-SE" smtClean="0"/>
              <a:t>2022-06-23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6112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716689D-8A1B-4A4C-BB27-261549A89FA0}" type="datetimeFigureOut">
              <a:rPr lang="sv-SE" smtClean="0"/>
              <a:t>2022-06-23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271688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716689D-8A1B-4A4C-BB27-261549A89FA0}" type="datetimeFigureOut">
              <a:rPr lang="sv-SE" smtClean="0"/>
              <a:t>2022-06-23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198613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1716689D-8A1B-4A4C-BB27-261549A89FA0}" type="datetimeFigureOut">
              <a:rPr lang="sv-SE" smtClean="0"/>
              <a:t>2022-06-23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98812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1716689D-8A1B-4A4C-BB27-261549A89FA0}" type="datetimeFigureOut">
              <a:rPr lang="sv-SE" smtClean="0"/>
              <a:t>2022-06-23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AC5D147-9C55-47FF-A0BD-2A5358E1C9A3}" type="slidenum">
              <a:rPr lang="sv-SE" smtClean="0"/>
              <a:t>‹#›</a:t>
            </a:fld>
            <a:endParaRPr lang="sv-SE"/>
          </a:p>
        </p:txBody>
      </p:sp>
    </p:spTree>
    <p:extLst>
      <p:ext uri="{BB962C8B-B14F-4D97-AF65-F5344CB8AC3E}">
        <p14:creationId xmlns:p14="http://schemas.microsoft.com/office/powerpoint/2010/main" val="337838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6689D-8A1B-4A4C-BB27-261549A89FA0}" type="datetimeFigureOut">
              <a:rPr lang="sv-SE" smtClean="0"/>
              <a:t>2022-06-23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5D147-9C55-47FF-A0BD-2A5358E1C9A3}" type="slidenum">
              <a:rPr lang="sv-SE" smtClean="0"/>
              <a:t>‹#›</a:t>
            </a:fld>
            <a:endParaRPr lang="sv-SE"/>
          </a:p>
        </p:txBody>
      </p:sp>
    </p:spTree>
    <p:extLst>
      <p:ext uri="{BB962C8B-B14F-4D97-AF65-F5344CB8AC3E}">
        <p14:creationId xmlns:p14="http://schemas.microsoft.com/office/powerpoint/2010/main" val="3404751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374370" y="4725130"/>
            <a:ext cx="9144000" cy="891454"/>
          </a:xfrm>
        </p:spPr>
        <p:txBody>
          <a:bodyPr>
            <a:noAutofit/>
          </a:bodyPr>
          <a:lstStyle/>
          <a:p>
            <a:r>
              <a:rPr lang="sv-SE" dirty="0" smtClean="0"/>
              <a:t>Dalecarlia 2022</a:t>
            </a:r>
            <a:endParaRPr lang="sv-SE" dirty="0"/>
          </a:p>
        </p:txBody>
      </p:sp>
      <p:sp>
        <p:nvSpPr>
          <p:cNvPr id="3" name="Underrubrik 2"/>
          <p:cNvSpPr>
            <a:spLocks noGrp="1"/>
          </p:cNvSpPr>
          <p:nvPr>
            <p:ph type="subTitle" idx="1"/>
          </p:nvPr>
        </p:nvSpPr>
        <p:spPr>
          <a:xfrm>
            <a:off x="1476894" y="5525144"/>
            <a:ext cx="9144000" cy="454573"/>
          </a:xfrm>
        </p:spPr>
        <p:txBody>
          <a:bodyPr>
            <a:noAutofit/>
          </a:bodyPr>
          <a:lstStyle/>
          <a:p>
            <a:r>
              <a:rPr lang="sv-SE" sz="4800" dirty="0" smtClean="0"/>
              <a:t>HSK F08/09</a:t>
            </a:r>
            <a:endParaRPr lang="sv-SE" sz="4800" dirty="0"/>
          </a:p>
        </p:txBody>
      </p:sp>
      <p:pic>
        <p:nvPicPr>
          <p:cNvPr id="4" name="Bildobjekt 3"/>
          <p:cNvPicPr>
            <a:picLocks noChangeAspect="1"/>
          </p:cNvPicPr>
          <p:nvPr/>
        </p:nvPicPr>
        <p:blipFill>
          <a:blip r:embed="rId2"/>
          <a:stretch>
            <a:fillRect/>
          </a:stretch>
        </p:blipFill>
        <p:spPr>
          <a:xfrm>
            <a:off x="3795075" y="142435"/>
            <a:ext cx="4074459" cy="4665823"/>
          </a:xfrm>
          <a:prstGeom prst="rect">
            <a:avLst/>
          </a:prstGeom>
        </p:spPr>
      </p:pic>
    </p:spTree>
    <p:extLst>
      <p:ext uri="{BB962C8B-B14F-4D97-AF65-F5344CB8AC3E}">
        <p14:creationId xmlns:p14="http://schemas.microsoft.com/office/powerpoint/2010/main" val="2304254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802957" y="406245"/>
            <a:ext cx="7607050" cy="707886"/>
          </a:xfrm>
          <a:prstGeom prst="rect">
            <a:avLst/>
          </a:prstGeom>
          <a:noFill/>
        </p:spPr>
        <p:txBody>
          <a:bodyPr wrap="square" rtlCol="0">
            <a:spAutoFit/>
          </a:bodyPr>
          <a:lstStyle/>
          <a:p>
            <a:r>
              <a:rPr lang="sv-SE" sz="4000" dirty="0" smtClean="0"/>
              <a:t>Anmälda – 19 spelare och 4 ledare</a:t>
            </a:r>
            <a:endParaRPr lang="sv-SE" sz="4000" dirty="0"/>
          </a:p>
        </p:txBody>
      </p:sp>
      <p:pic>
        <p:nvPicPr>
          <p:cNvPr id="6" name="Bildobjekt 5"/>
          <p:cNvPicPr>
            <a:picLocks noChangeAspect="1"/>
          </p:cNvPicPr>
          <p:nvPr/>
        </p:nvPicPr>
        <p:blipFill>
          <a:blip r:embed="rId2"/>
          <a:stretch>
            <a:fillRect/>
          </a:stretch>
        </p:blipFill>
        <p:spPr>
          <a:xfrm>
            <a:off x="2243532" y="1429235"/>
            <a:ext cx="2674967" cy="4958895"/>
          </a:xfrm>
          <a:prstGeom prst="rect">
            <a:avLst/>
          </a:prstGeom>
        </p:spPr>
      </p:pic>
      <p:pic>
        <p:nvPicPr>
          <p:cNvPr id="8" name="Bildobjekt 7"/>
          <p:cNvPicPr>
            <a:picLocks noChangeAspect="1"/>
          </p:cNvPicPr>
          <p:nvPr/>
        </p:nvPicPr>
        <p:blipFill>
          <a:blip r:embed="rId3"/>
          <a:stretch>
            <a:fillRect/>
          </a:stretch>
        </p:blipFill>
        <p:spPr>
          <a:xfrm>
            <a:off x="6029568" y="1886990"/>
            <a:ext cx="2027266" cy="1053153"/>
          </a:xfrm>
          <a:prstGeom prst="rect">
            <a:avLst/>
          </a:prstGeom>
        </p:spPr>
      </p:pic>
    </p:spTree>
    <p:extLst>
      <p:ext uri="{BB962C8B-B14F-4D97-AF65-F5344CB8AC3E}">
        <p14:creationId xmlns:p14="http://schemas.microsoft.com/office/powerpoint/2010/main" val="116552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163783" y="878236"/>
            <a:ext cx="8819803" cy="5909310"/>
          </a:xfrm>
          <a:prstGeom prst="rect">
            <a:avLst/>
          </a:prstGeom>
          <a:noFill/>
        </p:spPr>
        <p:txBody>
          <a:bodyPr wrap="square" rtlCol="0">
            <a:spAutoFit/>
          </a:bodyPr>
          <a:lstStyle/>
          <a:p>
            <a:endParaRPr lang="sv-SE" dirty="0"/>
          </a:p>
          <a:p>
            <a:r>
              <a:rPr lang="sv-SE" dirty="0" smtClean="0"/>
              <a:t>Avfärd mot Borlänge sker torsdag 30/6. Vi samlas på IP klockan 9.30 för gemensam avfärd.</a:t>
            </a:r>
          </a:p>
          <a:p>
            <a:r>
              <a:rPr lang="sv-SE" dirty="0" smtClean="0"/>
              <a:t>Ledarna har inte plats för alla spelare så vi behöver er föräldrars hjälp att köra (se anmälan).</a:t>
            </a:r>
          </a:p>
          <a:p>
            <a:endParaRPr lang="sv-SE" dirty="0"/>
          </a:p>
          <a:p>
            <a:r>
              <a:rPr lang="sv-SE" dirty="0" smtClean="0"/>
              <a:t>Under cupen kommer vi även behöva hjälp med att köra tjejerna till och från matcherna.</a:t>
            </a:r>
          </a:p>
          <a:p>
            <a:endParaRPr lang="sv-SE" dirty="0"/>
          </a:p>
          <a:p>
            <a:r>
              <a:rPr lang="sv-SE" dirty="0" smtClean="0"/>
              <a:t>Utöver Maria, Mats och Mikael R har vi anmält en extra ledare, vilket vi tror kommer behövas då trivsel runt laget är lika viktigt som fotbollen. Ni föräldrar på plats får naturligtvis hänga med laget mellan matcherna. En förälder kommer kunna äta och vara med laget fullt ut som den extra ledaren. </a:t>
            </a:r>
            <a:r>
              <a:rPr lang="sv-SE" dirty="0"/>
              <a:t>Vi har ingen direkt uppgift vi lägger på er utan vill att vi är fler vuxna kring våra 18 </a:t>
            </a:r>
            <a:r>
              <a:rPr lang="sv-SE" dirty="0" smtClean="0"/>
              <a:t>tjejer och om något händer. </a:t>
            </a:r>
            <a:r>
              <a:rPr lang="sv-SE" u="sng" dirty="0" smtClean="0"/>
              <a:t>Hör av er om ni har möjlighet och tid</a:t>
            </a:r>
            <a:r>
              <a:rPr lang="sv-SE" dirty="0" smtClean="0"/>
              <a:t>. Det kan vara olika föräldrar varje dag</a:t>
            </a:r>
            <a:r>
              <a:rPr lang="sv-SE" dirty="0"/>
              <a:t> </a:t>
            </a:r>
            <a:r>
              <a:rPr lang="sv-SE" dirty="0" smtClean="0"/>
              <a:t>så hör av er till oss ledare om </a:t>
            </a:r>
            <a:r>
              <a:rPr lang="sv-SE" dirty="0" smtClean="0"/>
              <a:t>vilken </a:t>
            </a:r>
            <a:r>
              <a:rPr lang="sv-SE" dirty="0" smtClean="0"/>
              <a:t>dag som passar er.</a:t>
            </a:r>
          </a:p>
          <a:p>
            <a:endParaRPr lang="sv-SE" dirty="0" smtClean="0"/>
          </a:p>
          <a:p>
            <a:r>
              <a:rPr lang="sv-SE" dirty="0" smtClean="0"/>
              <a:t>Det kommer vara fler lag från </a:t>
            </a:r>
            <a:r>
              <a:rPr lang="sv-SE" dirty="0" err="1" smtClean="0"/>
              <a:t>Hagaström</a:t>
            </a:r>
            <a:r>
              <a:rPr lang="sv-SE" dirty="0" smtClean="0"/>
              <a:t> som bor på samma skola</a:t>
            </a:r>
          </a:p>
          <a:p>
            <a:endParaRPr lang="sv-SE" dirty="0" smtClean="0"/>
          </a:p>
          <a:p>
            <a:r>
              <a:rPr lang="sv-SE" dirty="0" smtClean="0"/>
              <a:t>Beroende på hur det går för oss har vi vår sista match på antingen lördag eller söndag. Vi kommer veta mer under lördagen när resultaten sammanställts. Även här behövs det hjälp att köra hem tjejerna.</a:t>
            </a:r>
          </a:p>
          <a:p>
            <a:endParaRPr lang="sv-SE" dirty="0" smtClean="0"/>
          </a:p>
          <a:p>
            <a:r>
              <a:rPr lang="sv-SE" dirty="0" smtClean="0"/>
              <a:t>Se även information om </a:t>
            </a:r>
            <a:r>
              <a:rPr lang="sv-SE" dirty="0"/>
              <a:t>cuppen på </a:t>
            </a:r>
            <a:r>
              <a:rPr lang="sv-SE" dirty="0">
                <a:solidFill>
                  <a:srgbClr val="00B0F0"/>
                </a:solidFill>
              </a:rPr>
              <a:t>https://</a:t>
            </a:r>
            <a:r>
              <a:rPr lang="sv-SE" dirty="0" smtClean="0">
                <a:solidFill>
                  <a:srgbClr val="00B0F0"/>
                </a:solidFill>
              </a:rPr>
              <a:t>dalecarliacup.se</a:t>
            </a:r>
          </a:p>
          <a:p>
            <a:endParaRPr lang="sv-SE" dirty="0"/>
          </a:p>
        </p:txBody>
      </p:sp>
      <p:sp>
        <p:nvSpPr>
          <p:cNvPr id="3" name="textruta 2"/>
          <p:cNvSpPr txBox="1"/>
          <p:nvPr/>
        </p:nvSpPr>
        <p:spPr>
          <a:xfrm>
            <a:off x="4156363" y="379472"/>
            <a:ext cx="2165593" cy="584775"/>
          </a:xfrm>
          <a:prstGeom prst="rect">
            <a:avLst/>
          </a:prstGeom>
          <a:noFill/>
        </p:spPr>
        <p:txBody>
          <a:bodyPr wrap="none" rtlCol="0">
            <a:spAutoFit/>
          </a:bodyPr>
          <a:lstStyle/>
          <a:p>
            <a:r>
              <a:rPr lang="sv-SE" sz="3200" dirty="0" smtClean="0"/>
              <a:t>Information</a:t>
            </a:r>
            <a:endParaRPr lang="sv-SE" sz="3200" dirty="0"/>
          </a:p>
        </p:txBody>
      </p:sp>
    </p:spTree>
    <p:extLst>
      <p:ext uri="{BB962C8B-B14F-4D97-AF65-F5344CB8AC3E}">
        <p14:creationId xmlns:p14="http://schemas.microsoft.com/office/powerpoint/2010/main" val="260549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7624322" y="1719940"/>
            <a:ext cx="3631508" cy="2800767"/>
          </a:xfrm>
          <a:prstGeom prst="rect">
            <a:avLst/>
          </a:prstGeom>
          <a:noFill/>
        </p:spPr>
        <p:txBody>
          <a:bodyPr wrap="square" rtlCol="0">
            <a:spAutoFit/>
          </a:bodyPr>
          <a:lstStyle/>
          <a:p>
            <a:r>
              <a:rPr lang="sv-SE" sz="1600" b="1" dirty="0" smtClean="0"/>
              <a:t>Övrigt</a:t>
            </a:r>
            <a:endParaRPr lang="sv-SE" sz="1600" b="1" dirty="0"/>
          </a:p>
          <a:p>
            <a:r>
              <a:rPr lang="sv-SE" sz="1600" dirty="0"/>
              <a:t>Badkläder</a:t>
            </a:r>
          </a:p>
          <a:p>
            <a:r>
              <a:rPr lang="sv-SE" sz="1600" dirty="0" smtClean="0"/>
              <a:t>Regnkläder</a:t>
            </a:r>
          </a:p>
          <a:p>
            <a:r>
              <a:rPr lang="sv-SE" sz="1600" dirty="0" err="1" smtClean="0"/>
              <a:t>Sovkläder</a:t>
            </a:r>
            <a:endParaRPr lang="sv-SE" sz="1600" dirty="0"/>
          </a:p>
          <a:p>
            <a:r>
              <a:rPr lang="sv-SE" sz="1600" dirty="0" smtClean="0"/>
              <a:t>Vanliga </a:t>
            </a:r>
            <a:r>
              <a:rPr lang="sv-SE" sz="1600" dirty="0"/>
              <a:t>kläder (efter väder</a:t>
            </a:r>
            <a:r>
              <a:rPr lang="sv-SE" sz="1600" dirty="0" smtClean="0"/>
              <a:t>)</a:t>
            </a:r>
          </a:p>
          <a:p>
            <a:r>
              <a:rPr lang="sv-SE" sz="1600" dirty="0" smtClean="0"/>
              <a:t>Trosor, strumpor, bh</a:t>
            </a:r>
            <a:endParaRPr lang="sv-SE" sz="1600" dirty="0"/>
          </a:p>
          <a:p>
            <a:r>
              <a:rPr lang="sv-SE" sz="1600" dirty="0"/>
              <a:t>Handduk</a:t>
            </a:r>
          </a:p>
          <a:p>
            <a:r>
              <a:rPr lang="sv-SE" sz="1600" dirty="0" smtClean="0"/>
              <a:t>Tandborste</a:t>
            </a:r>
            <a:r>
              <a:rPr lang="sv-SE" sz="1600" dirty="0"/>
              <a:t>, schampo mm</a:t>
            </a:r>
          </a:p>
          <a:p>
            <a:r>
              <a:rPr lang="sv-SE" sz="1600" dirty="0"/>
              <a:t>Tofflor</a:t>
            </a:r>
          </a:p>
          <a:p>
            <a:r>
              <a:rPr lang="sv-SE" sz="1600" dirty="0" smtClean="0"/>
              <a:t>Träningsskor</a:t>
            </a:r>
          </a:p>
          <a:p>
            <a:r>
              <a:rPr lang="sv-SE" sz="1600" dirty="0" smtClean="0"/>
              <a:t>Solskyddsfaktor</a:t>
            </a:r>
          </a:p>
        </p:txBody>
      </p:sp>
      <p:sp>
        <p:nvSpPr>
          <p:cNvPr id="3" name="textruta 2"/>
          <p:cNvSpPr txBox="1"/>
          <p:nvPr/>
        </p:nvSpPr>
        <p:spPr>
          <a:xfrm>
            <a:off x="703350" y="1719940"/>
            <a:ext cx="4788131" cy="2062103"/>
          </a:xfrm>
          <a:prstGeom prst="rect">
            <a:avLst/>
          </a:prstGeom>
          <a:noFill/>
        </p:spPr>
        <p:txBody>
          <a:bodyPr wrap="square" rtlCol="0">
            <a:spAutoFit/>
          </a:bodyPr>
          <a:lstStyle/>
          <a:p>
            <a:r>
              <a:rPr lang="sv-SE" sz="1600" b="1" dirty="0" smtClean="0"/>
              <a:t>Fotboll</a:t>
            </a:r>
            <a:endParaRPr lang="sv-SE" sz="1600" b="1" dirty="0"/>
          </a:p>
          <a:p>
            <a:r>
              <a:rPr lang="sv-SE" sz="1600" dirty="0" smtClean="0"/>
              <a:t>Benskydd</a:t>
            </a:r>
          </a:p>
          <a:p>
            <a:r>
              <a:rPr lang="sv-SE" sz="1600" dirty="0" smtClean="0"/>
              <a:t>Fotbollsskor</a:t>
            </a:r>
          </a:p>
          <a:p>
            <a:r>
              <a:rPr lang="sv-SE" sz="1600" dirty="0" smtClean="0"/>
              <a:t>Vattenflaska</a:t>
            </a:r>
          </a:p>
          <a:p>
            <a:r>
              <a:rPr lang="sv-SE" sz="1600" dirty="0" smtClean="0"/>
              <a:t>Hårsnodd</a:t>
            </a:r>
          </a:p>
          <a:p>
            <a:r>
              <a:rPr lang="sv-SE" sz="1600" dirty="0" smtClean="0"/>
              <a:t>HSK </a:t>
            </a:r>
            <a:r>
              <a:rPr lang="sv-SE" sz="1600" dirty="0" err="1" smtClean="0"/>
              <a:t>Hoodie</a:t>
            </a:r>
            <a:r>
              <a:rPr lang="sv-SE" sz="1600" dirty="0" smtClean="0"/>
              <a:t> (som köpts in till laget)</a:t>
            </a:r>
          </a:p>
          <a:p>
            <a:r>
              <a:rPr lang="sv-SE" sz="1600" dirty="0"/>
              <a:t>Hagaströmsoverall </a:t>
            </a:r>
            <a:r>
              <a:rPr lang="sv-SE" sz="1600" dirty="0" smtClean="0"/>
              <a:t>(om </a:t>
            </a:r>
            <a:r>
              <a:rPr lang="sv-SE" sz="1600" dirty="0"/>
              <a:t>ni har)</a:t>
            </a:r>
          </a:p>
          <a:p>
            <a:r>
              <a:rPr lang="sv-SE" sz="1600" dirty="0" smtClean="0"/>
              <a:t>Galge </a:t>
            </a:r>
            <a:r>
              <a:rPr lang="sv-SE" sz="1600" dirty="0"/>
              <a:t>(att hänga upp </a:t>
            </a:r>
            <a:r>
              <a:rPr lang="sv-SE" sz="1600" dirty="0" err="1"/>
              <a:t>ev</a:t>
            </a:r>
            <a:r>
              <a:rPr lang="sv-SE" sz="1600" dirty="0"/>
              <a:t> blöt matchtröja</a:t>
            </a:r>
            <a:r>
              <a:rPr lang="sv-SE" sz="1600" dirty="0" smtClean="0"/>
              <a:t>)</a:t>
            </a:r>
            <a:endParaRPr lang="sv-SE" sz="1600" dirty="0"/>
          </a:p>
        </p:txBody>
      </p:sp>
      <p:sp>
        <p:nvSpPr>
          <p:cNvPr id="4" name="textruta 3"/>
          <p:cNvSpPr txBox="1"/>
          <p:nvPr/>
        </p:nvSpPr>
        <p:spPr>
          <a:xfrm>
            <a:off x="703350" y="3989095"/>
            <a:ext cx="6603538" cy="2062103"/>
          </a:xfrm>
          <a:prstGeom prst="rect">
            <a:avLst/>
          </a:prstGeom>
          <a:noFill/>
        </p:spPr>
        <p:txBody>
          <a:bodyPr wrap="square" rtlCol="0">
            <a:spAutoFit/>
          </a:bodyPr>
          <a:lstStyle/>
          <a:p>
            <a:r>
              <a:rPr lang="sv-SE" sz="1600" b="1" dirty="0" smtClean="0"/>
              <a:t>Sova</a:t>
            </a:r>
            <a:endParaRPr lang="sv-SE" sz="1600" b="1" dirty="0"/>
          </a:p>
          <a:p>
            <a:r>
              <a:rPr lang="sv-SE" sz="1600" dirty="0"/>
              <a:t>Kudde</a:t>
            </a:r>
          </a:p>
          <a:p>
            <a:r>
              <a:rPr lang="sv-SE" sz="1600" dirty="0"/>
              <a:t>Sovsäck/täcke</a:t>
            </a:r>
          </a:p>
          <a:p>
            <a:r>
              <a:rPr lang="sv-SE" sz="1600" dirty="0"/>
              <a:t>Underlakan</a:t>
            </a:r>
          </a:p>
          <a:p>
            <a:r>
              <a:rPr lang="sv-SE" sz="1600" dirty="0"/>
              <a:t>Luftmadrass (för en person, </a:t>
            </a:r>
            <a:r>
              <a:rPr lang="sv-SE" sz="1600" dirty="0" smtClean="0"/>
              <a:t>max 90 cm, </a:t>
            </a:r>
            <a:r>
              <a:rPr lang="sv-SE" sz="1600" dirty="0"/>
              <a:t>så vi får plats med alla i </a:t>
            </a:r>
            <a:r>
              <a:rPr lang="sv-SE" sz="1600" dirty="0" smtClean="0"/>
              <a:t>salen)</a:t>
            </a:r>
          </a:p>
          <a:p>
            <a:r>
              <a:rPr lang="sv-SE" sz="1600" dirty="0" smtClean="0"/>
              <a:t>Tänk gärna på att ha en filt eller underlakan under luftmadrassen så den inte låter när ni vänder er!</a:t>
            </a:r>
          </a:p>
          <a:p>
            <a:r>
              <a:rPr lang="sv-SE" sz="1600" dirty="0">
                <a:solidFill>
                  <a:srgbClr val="FF0000"/>
                </a:solidFill>
              </a:rPr>
              <a:t>Testa gärna luftmadrassen innan så ni vet att den funkar. </a:t>
            </a:r>
          </a:p>
        </p:txBody>
      </p:sp>
      <p:sp>
        <p:nvSpPr>
          <p:cNvPr id="5" name="textruta 4"/>
          <p:cNvSpPr txBox="1"/>
          <p:nvPr/>
        </p:nvSpPr>
        <p:spPr>
          <a:xfrm>
            <a:off x="7624322" y="4973980"/>
            <a:ext cx="2618972" cy="1077218"/>
          </a:xfrm>
          <a:prstGeom prst="rect">
            <a:avLst/>
          </a:prstGeom>
          <a:noFill/>
        </p:spPr>
        <p:txBody>
          <a:bodyPr wrap="square" rtlCol="0">
            <a:spAutoFit/>
          </a:bodyPr>
          <a:lstStyle/>
          <a:p>
            <a:r>
              <a:rPr lang="sv-SE" sz="1600" b="1" dirty="0" smtClean="0"/>
              <a:t>IT</a:t>
            </a:r>
            <a:endParaRPr lang="sv-SE" sz="1600" b="1" dirty="0"/>
          </a:p>
          <a:p>
            <a:r>
              <a:rPr lang="sv-SE" sz="1600" dirty="0" smtClean="0"/>
              <a:t>Hörlurar</a:t>
            </a:r>
          </a:p>
          <a:p>
            <a:r>
              <a:rPr lang="sv-SE" sz="1600" dirty="0" smtClean="0"/>
              <a:t>Laddarsladd </a:t>
            </a:r>
            <a:r>
              <a:rPr lang="sv-SE" sz="1600" dirty="0"/>
              <a:t>och </a:t>
            </a:r>
            <a:r>
              <a:rPr lang="sv-SE" sz="1600" dirty="0" err="1"/>
              <a:t>powerbank</a:t>
            </a:r>
            <a:r>
              <a:rPr lang="sv-SE" sz="1600" dirty="0"/>
              <a:t> </a:t>
            </a:r>
          </a:p>
          <a:p>
            <a:r>
              <a:rPr lang="sv-SE" sz="1600" dirty="0"/>
              <a:t>Skarvsladd till </a:t>
            </a:r>
            <a:r>
              <a:rPr lang="sv-SE" sz="1600" dirty="0" smtClean="0"/>
              <a:t>laddare</a:t>
            </a:r>
            <a:endParaRPr lang="sv-SE" sz="1600" dirty="0"/>
          </a:p>
        </p:txBody>
      </p:sp>
      <p:sp>
        <p:nvSpPr>
          <p:cNvPr id="6" name="textruta 5"/>
          <p:cNvSpPr txBox="1"/>
          <p:nvPr/>
        </p:nvSpPr>
        <p:spPr>
          <a:xfrm>
            <a:off x="3541221" y="628854"/>
            <a:ext cx="4174541" cy="584775"/>
          </a:xfrm>
          <a:prstGeom prst="rect">
            <a:avLst/>
          </a:prstGeom>
          <a:noFill/>
        </p:spPr>
        <p:txBody>
          <a:bodyPr wrap="none" rtlCol="0">
            <a:spAutoFit/>
          </a:bodyPr>
          <a:lstStyle/>
          <a:p>
            <a:r>
              <a:rPr lang="sv-SE" sz="3200" dirty="0" smtClean="0"/>
              <a:t>Packning – att tänka på!</a:t>
            </a:r>
            <a:endParaRPr lang="sv-SE" sz="3200" dirty="0"/>
          </a:p>
        </p:txBody>
      </p:sp>
    </p:spTree>
    <p:extLst>
      <p:ext uri="{BB962C8B-B14F-4D97-AF65-F5344CB8AC3E}">
        <p14:creationId xmlns:p14="http://schemas.microsoft.com/office/powerpoint/2010/main" val="247568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82879" y="949082"/>
            <a:ext cx="5997907" cy="5908918"/>
          </a:xfrm>
          <a:prstGeom prst="rect">
            <a:avLst/>
          </a:prstGeom>
        </p:spPr>
      </p:pic>
      <p:pic>
        <p:nvPicPr>
          <p:cNvPr id="3" name="Bildobjekt 2"/>
          <p:cNvPicPr>
            <a:picLocks noChangeAspect="1"/>
          </p:cNvPicPr>
          <p:nvPr/>
        </p:nvPicPr>
        <p:blipFill>
          <a:blip r:embed="rId3"/>
          <a:stretch>
            <a:fillRect/>
          </a:stretch>
        </p:blipFill>
        <p:spPr>
          <a:xfrm>
            <a:off x="6180786" y="1327903"/>
            <a:ext cx="5672820" cy="4950338"/>
          </a:xfrm>
          <a:prstGeom prst="rect">
            <a:avLst/>
          </a:prstGeom>
        </p:spPr>
      </p:pic>
      <p:sp>
        <p:nvSpPr>
          <p:cNvPr id="4" name="textruta 3"/>
          <p:cNvSpPr txBox="1"/>
          <p:nvPr/>
        </p:nvSpPr>
        <p:spPr>
          <a:xfrm>
            <a:off x="5211177" y="232636"/>
            <a:ext cx="2220402" cy="707886"/>
          </a:xfrm>
          <a:prstGeom prst="rect">
            <a:avLst/>
          </a:prstGeom>
          <a:noFill/>
        </p:spPr>
        <p:txBody>
          <a:bodyPr wrap="square" rtlCol="0">
            <a:spAutoFit/>
          </a:bodyPr>
          <a:lstStyle/>
          <a:p>
            <a:r>
              <a:rPr lang="sv-SE" sz="4000" dirty="0" smtClean="0"/>
              <a:t>Boende</a:t>
            </a:r>
            <a:endParaRPr lang="sv-SE" sz="4000" dirty="0"/>
          </a:p>
        </p:txBody>
      </p:sp>
      <p:sp>
        <p:nvSpPr>
          <p:cNvPr id="5" name="textruta 4"/>
          <p:cNvSpPr txBox="1"/>
          <p:nvPr/>
        </p:nvSpPr>
        <p:spPr>
          <a:xfrm>
            <a:off x="9285318" y="681572"/>
            <a:ext cx="2194558" cy="646331"/>
          </a:xfrm>
          <a:prstGeom prst="rect">
            <a:avLst/>
          </a:prstGeom>
          <a:noFill/>
        </p:spPr>
        <p:txBody>
          <a:bodyPr wrap="square" rtlCol="0">
            <a:spAutoFit/>
          </a:bodyPr>
          <a:lstStyle/>
          <a:p>
            <a:r>
              <a:rPr lang="sv-SE" dirty="0" smtClean="0">
                <a:solidFill>
                  <a:srgbClr val="FF0000"/>
                </a:solidFill>
              </a:rPr>
              <a:t>Utcheckning senast Söndag 3/7, </a:t>
            </a:r>
            <a:r>
              <a:rPr lang="sv-SE" dirty="0" err="1" smtClean="0">
                <a:solidFill>
                  <a:srgbClr val="FF0000"/>
                </a:solidFill>
              </a:rPr>
              <a:t>kl</a:t>
            </a:r>
            <a:r>
              <a:rPr lang="sv-SE" dirty="0" smtClean="0">
                <a:solidFill>
                  <a:srgbClr val="FF0000"/>
                </a:solidFill>
              </a:rPr>
              <a:t> 12.00</a:t>
            </a:r>
            <a:endParaRPr lang="sv-SE" dirty="0">
              <a:solidFill>
                <a:srgbClr val="FF0000"/>
              </a:solidFill>
            </a:endParaRPr>
          </a:p>
        </p:txBody>
      </p:sp>
    </p:spTree>
    <p:extLst>
      <p:ext uri="{BB962C8B-B14F-4D97-AF65-F5344CB8AC3E}">
        <p14:creationId xmlns:p14="http://schemas.microsoft.com/office/powerpoint/2010/main" val="2155442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2004743" y="175631"/>
            <a:ext cx="6939752" cy="6550467"/>
          </a:xfrm>
          <a:prstGeom prst="rect">
            <a:avLst/>
          </a:prstGeom>
        </p:spPr>
      </p:pic>
    </p:spTree>
    <p:extLst>
      <p:ext uri="{BB962C8B-B14F-4D97-AF65-F5344CB8AC3E}">
        <p14:creationId xmlns:p14="http://schemas.microsoft.com/office/powerpoint/2010/main" val="30738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6767856" y="1271846"/>
            <a:ext cx="5293218" cy="5195455"/>
          </a:xfrm>
          <a:prstGeom prst="rect">
            <a:avLst/>
          </a:prstGeom>
        </p:spPr>
      </p:pic>
      <p:pic>
        <p:nvPicPr>
          <p:cNvPr id="5" name="Bildobjekt 4"/>
          <p:cNvPicPr>
            <a:picLocks noChangeAspect="1"/>
          </p:cNvPicPr>
          <p:nvPr/>
        </p:nvPicPr>
        <p:blipFill>
          <a:blip r:embed="rId3"/>
          <a:stretch>
            <a:fillRect/>
          </a:stretch>
        </p:blipFill>
        <p:spPr>
          <a:xfrm>
            <a:off x="0" y="1271847"/>
            <a:ext cx="7113442" cy="4006616"/>
          </a:xfrm>
          <a:prstGeom prst="rect">
            <a:avLst/>
          </a:prstGeom>
        </p:spPr>
      </p:pic>
      <p:sp>
        <p:nvSpPr>
          <p:cNvPr id="6" name="textruta 5"/>
          <p:cNvSpPr txBox="1"/>
          <p:nvPr/>
        </p:nvSpPr>
        <p:spPr>
          <a:xfrm>
            <a:off x="4122208" y="500964"/>
            <a:ext cx="3483937" cy="707886"/>
          </a:xfrm>
          <a:prstGeom prst="rect">
            <a:avLst/>
          </a:prstGeom>
          <a:noFill/>
        </p:spPr>
        <p:txBody>
          <a:bodyPr wrap="square" rtlCol="0">
            <a:spAutoFit/>
          </a:bodyPr>
          <a:lstStyle/>
          <a:p>
            <a:r>
              <a:rPr lang="sv-SE" sz="4000" dirty="0" smtClean="0"/>
              <a:t>Matchschema</a:t>
            </a:r>
            <a:endParaRPr lang="sv-SE" sz="4000" dirty="0"/>
          </a:p>
        </p:txBody>
      </p:sp>
      <p:sp>
        <p:nvSpPr>
          <p:cNvPr id="2" name="textruta 1"/>
          <p:cNvSpPr txBox="1"/>
          <p:nvPr/>
        </p:nvSpPr>
        <p:spPr>
          <a:xfrm>
            <a:off x="104783" y="5142412"/>
            <a:ext cx="6558290" cy="1384995"/>
          </a:xfrm>
          <a:prstGeom prst="rect">
            <a:avLst/>
          </a:prstGeom>
          <a:noFill/>
        </p:spPr>
        <p:txBody>
          <a:bodyPr wrap="square" rtlCol="0">
            <a:spAutoFit/>
          </a:bodyPr>
          <a:lstStyle/>
          <a:p>
            <a:r>
              <a:rPr lang="sv-SE" b="1" dirty="0" smtClean="0"/>
              <a:t>Slutspel C</a:t>
            </a:r>
          </a:p>
          <a:p>
            <a:r>
              <a:rPr lang="sv-SE" sz="1600" b="1" dirty="0" smtClean="0"/>
              <a:t>¼ Final</a:t>
            </a:r>
            <a:r>
              <a:rPr lang="sv-SE" sz="1600" dirty="0" smtClean="0"/>
              <a:t> 4:e bästa 5:an – Bästa 6:an den 2/7 (lördag), klockan 17-00</a:t>
            </a:r>
          </a:p>
          <a:p>
            <a:r>
              <a:rPr lang="sv-SE" sz="1600" b="1" dirty="0" smtClean="0"/>
              <a:t>½ Final </a:t>
            </a:r>
            <a:r>
              <a:rPr lang="sv-SE" sz="1600" dirty="0" smtClean="0"/>
              <a:t>Bästa 5:an - mot ovan vinnare</a:t>
            </a:r>
          </a:p>
          <a:p>
            <a:r>
              <a:rPr lang="sv-SE" sz="1600" b="1" dirty="0"/>
              <a:t>½ Final </a:t>
            </a:r>
            <a:r>
              <a:rPr lang="sv-SE" sz="1600" dirty="0" smtClean="0"/>
              <a:t>2:a bästa 5:an – 3:e bästa 5:an den 3/7 (söndag), klockan 11.00</a:t>
            </a:r>
          </a:p>
          <a:p>
            <a:r>
              <a:rPr lang="sv-SE" sz="1600" b="1" dirty="0" smtClean="0"/>
              <a:t>Final</a:t>
            </a:r>
            <a:r>
              <a:rPr lang="sv-SE" sz="1600" dirty="0" smtClean="0"/>
              <a:t> -</a:t>
            </a:r>
            <a:endParaRPr lang="sv-SE" sz="1600" dirty="0"/>
          </a:p>
        </p:txBody>
      </p:sp>
    </p:spTree>
    <p:extLst>
      <p:ext uri="{BB962C8B-B14F-4D97-AF65-F5344CB8AC3E}">
        <p14:creationId xmlns:p14="http://schemas.microsoft.com/office/powerpoint/2010/main" val="386314061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410</Words>
  <Application>Microsoft Office PowerPoint</Application>
  <PresentationFormat>Bredbild</PresentationFormat>
  <Paragraphs>56</Paragraphs>
  <Slides>7</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Calibri Light</vt:lpstr>
      <vt:lpstr>Office-tema</vt:lpstr>
      <vt:lpstr>Dalecarlia 2022</vt:lpstr>
      <vt:lpstr>PowerPoint-presentation</vt:lpstr>
      <vt:lpstr>PowerPoint-presentation</vt:lpstr>
      <vt:lpstr>PowerPoint-presentation</vt:lpstr>
      <vt:lpstr>PowerPoint-presentation</vt:lpstr>
      <vt:lpstr>PowerPoint-presentation</vt:lpstr>
      <vt:lpstr>PowerPoint-presentation</vt:lpstr>
    </vt:vector>
  </TitlesOfParts>
  <Company>Region Gävleborg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Dalecarlia 2022</dc:title>
  <dc:creator>Rauden Mikael - EKF - Ekonomistab</dc:creator>
  <cp:lastModifiedBy>Rauden Mikael - EKF - Ekonomistab</cp:lastModifiedBy>
  <cp:revision>22</cp:revision>
  <dcterms:created xsi:type="dcterms:W3CDTF">2022-06-20T14:35:36Z</dcterms:created>
  <dcterms:modified xsi:type="dcterms:W3CDTF">2022-06-23T06:41:54Z</dcterms:modified>
</cp:coreProperties>
</file>