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12.jpeg" ContentType="image/jpeg"/>
  <Override PartName="/ppt/media/image11.jpeg" ContentType="image/jpeg"/>
  <Override PartName="/ppt/media/image10.jpeg" ContentType="image/jpeg"/>
  <Override PartName="/ppt/media/image9.jpeg" ContentType="image/jpeg"/>
  <Override PartName="/ppt/media/image8.jpeg" ContentType="image/jpeg"/>
  <Override PartName="/ppt/media/image7.jpeg" ContentType="image/jpeg"/>
  <Override PartName="/ppt/media/image2.jpeg" ContentType="image/jpeg"/>
  <Override PartName="/ppt/media/image1.jpeg" ContentType="image/jpeg"/>
  <Override PartName="/ppt/media/image6.png" ContentType="image/png"/>
  <Override PartName="/ppt/media/image3.jpeg" ContentType="image/jpeg"/>
  <Override PartName="/ppt/media/image4.jpeg" ContentType="image/jpeg"/>
  <Override PartName="/ppt/media/image5.jpeg" ContentType="image/jpe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sv-SE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v-S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sv-SE" sz="4400" spc="-1" strike="noStrike">
                <a:latin typeface="Arial"/>
              </a:rPr>
              <a:t>Click to edit the title text format</a:t>
            </a:r>
            <a:endParaRPr b="0" lang="sv-SE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3200" spc="-1" strike="noStrike">
                <a:latin typeface="Arial"/>
              </a:rPr>
              <a:t>Click to edit the outline text format</a:t>
            </a:r>
            <a:endParaRPr b="0" lang="sv-S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800" spc="-1" strike="noStrike">
                <a:latin typeface="Arial"/>
              </a:rPr>
              <a:t>Second Outline Level</a:t>
            </a:r>
            <a:endParaRPr b="0" lang="sv-S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400" spc="-1" strike="noStrike">
                <a:latin typeface="Arial"/>
              </a:rPr>
              <a:t>Third Outline Level</a:t>
            </a:r>
            <a:endParaRPr b="0" lang="sv-S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v-SE" sz="2000" spc="-1" strike="noStrike">
                <a:latin typeface="Arial"/>
              </a:rPr>
              <a:t>Fourth Outline Level</a:t>
            </a:r>
            <a:endParaRPr b="0" lang="sv-S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Arial"/>
              </a:rPr>
              <a:t>Fifth Outline Level</a:t>
            </a:r>
            <a:endParaRPr b="0" lang="sv-S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Arial"/>
              </a:rPr>
              <a:t>Sixth Outline Level</a:t>
            </a:r>
            <a:endParaRPr b="0" lang="sv-S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v-SE" sz="2000" spc="-1" strike="noStrike">
                <a:latin typeface="Arial"/>
              </a:rPr>
              <a:t>Seventh Outline Level</a:t>
            </a:r>
            <a:endParaRPr b="0" lang="sv-S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2939400" y="3024000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Välkommen</a:t>
            </a: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58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1008720" y="1856520"/>
            <a:ext cx="7989840" cy="510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Midsommarkontakt 1-pers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Domaranssvarig 1-pers (Alice/Joakim)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Kassör 1-pers (Tyra)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Lagadministratör (Tyra)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Matchvärd (Café, Bollkastning..)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Midsommar?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61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1008720" y="1856880"/>
            <a:ext cx="8853840" cy="464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Lagkassa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Sponsring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Försäljning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Lotter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Vad vill vi göra för pengarna?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Cup/Träningsläger/Avslutning/Trivselaktivitet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64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1008720" y="1856880"/>
            <a:ext cx="8853840" cy="4646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Övrigt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Föräldraråd?</a:t>
            </a: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Ledare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Mikael Rauden 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Niklas Ehlin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Andreas Öhlund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Mats Käller 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Och du!?</a:t>
            </a: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Träningstider Nynäs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Tisdagar 17:00-18:00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Träningstider gräs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Ej klart  med tider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B-plan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48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Avgift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Deltagaravgift 700Kr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+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Medlem i HSK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(200kr person/400kr familj) </a:t>
            </a: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</p:txBody>
      </p:sp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19080" y="1095840"/>
            <a:ext cx="10080000" cy="5680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1st lag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7 mot 7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3 * 20 minuter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13 spelare per match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Ingen tabell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Presentation + high five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Kaffevagn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54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Träningsupplägg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Utgår från Fotbollförbundets utbildningsplan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Fokus på lärande, inte resultat!</a:t>
            </a: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rc_mi" descr=""/>
          <p:cNvPicPr/>
          <p:nvPr/>
        </p:nvPicPr>
        <p:blipFill>
          <a:blip r:embed="rId1"/>
          <a:stretch/>
        </p:blipFill>
        <p:spPr>
          <a:xfrm>
            <a:off x="288360" y="271800"/>
            <a:ext cx="2877120" cy="159768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28/4 Kl 09:30 – Jordutkörning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sv-SE" sz="3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v-S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sv-SE" sz="32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Application>LibreOffice/6.0.6.2$Linux_X86_64 LibreOffice_project/00m0$Build-2</Application>
  <Words>293</Words>
  <Paragraphs>138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2016-04-21T17:28:56Z</dcterms:created>
  <dc:creator>Rauden Mikael - KS - Ekonomi</dc:creator>
  <dc:description/>
  <dc:language>sv-SE</dc:language>
  <cp:lastModifiedBy/>
  <dcterms:modified xsi:type="dcterms:W3CDTF">2019-04-02T21:49:35Z</dcterms:modified>
  <cp:revision>36</cp:revision>
  <dc:subject/>
  <dc:title>PowerPoint-presentation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Anpassad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10</vt:i4>
  </property>
</Properties>
</file>