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sldIdLst>
    <p:sldId id="264" r:id="rId2"/>
    <p:sldId id="258" r:id="rId3"/>
    <p:sldId id="259" r:id="rId4"/>
    <p:sldId id="263" r:id="rId5"/>
    <p:sldId id="265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22337 6874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22276 7701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22880 8326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22800 8769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4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22337 6874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22276 7701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22880 8326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8T08:20:5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22800 8769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EE0E8-5E6F-4A9F-B19F-11877D2EEEDE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03A1-DF68-43FC-9ED7-C21F0B8306F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7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903C576-7911-4E22-8B38-D7BA065A25C9}" type="slidenum">
              <a:rPr lang="sv-SE" altLang="sv-SE" sz="1200"/>
              <a:pPr eaLnBrk="1" hangingPunct="1"/>
              <a:t>3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04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903C576-7911-4E22-8B38-D7BA065A25C9}" type="slidenum">
              <a:rPr lang="sv-SE" altLang="sv-SE" sz="1200"/>
              <a:pPr eaLnBrk="1" hangingPunct="1"/>
              <a:t>4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9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903C576-7911-4E22-8B38-D7BA065A25C9}" type="slidenum">
              <a:rPr lang="sv-SE" altLang="sv-SE" sz="1200"/>
              <a:pPr eaLnBrk="1" hangingPunct="1"/>
              <a:t>5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5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903C576-7911-4E22-8B38-D7BA065A25C9}" type="slidenum">
              <a:rPr lang="sv-SE" altLang="sv-SE" sz="1200"/>
              <a:pPr eaLnBrk="1" hangingPunct="1"/>
              <a:t>6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89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3903C576-7911-4E22-8B38-D7BA065A25C9}" type="slidenum">
              <a:rPr lang="sv-SE" altLang="sv-SE" sz="1200"/>
              <a:pPr eaLnBrk="1" hangingPunct="1"/>
              <a:t>7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98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formatet för bakgrundsrubriken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A7295A3-F62C-44FB-893D-3CB0F55319F8}" type="datetimeFigureOut">
              <a:rPr lang="sv-SE" smtClean="0"/>
              <a:t>2017-11-05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6A1F683-50E2-4F5B-8AC4-8FCE1200FFFB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595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ustomXml" Target="../ink/ink1.xml"/><Relationship Id="rId5" Type="http://schemas.openxmlformats.org/officeDocument/2006/relationships/customXml" Target="../ink/ink2.xml"/><Relationship Id="rId6" Type="http://schemas.openxmlformats.org/officeDocument/2006/relationships/customXml" Target="../ink/ink3.xml"/><Relationship Id="rId7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ustomXml" Target="../ink/ink5.xml"/><Relationship Id="rId5" Type="http://schemas.openxmlformats.org/officeDocument/2006/relationships/customXml" Target="../ink/ink6.xml"/><Relationship Id="rId6" Type="http://schemas.openxmlformats.org/officeDocument/2006/relationships/customXml" Target="../ink/ink7.xml"/><Relationship Id="rId7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Träningsupplägg P09 V45-46</a:t>
            </a:r>
            <a:endParaRPr lang="sv-SE" dirty="0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4" y="1954804"/>
            <a:ext cx="3574111" cy="381817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71" y="0"/>
            <a:ext cx="1060454" cy="113287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3204" y="365125"/>
            <a:ext cx="9625592" cy="1325563"/>
          </a:xfrm>
        </p:spPr>
        <p:txBody>
          <a:bodyPr/>
          <a:lstStyle/>
          <a:p>
            <a:r>
              <a:rPr lang="sv-SE" dirty="0"/>
              <a:t>Fokus: </a:t>
            </a:r>
            <a:r>
              <a:rPr lang="sv-SE" dirty="0" smtClean="0"/>
              <a:t>Skott/Spelmoment/Passningsspel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1. Snack i omklädningsrummet</a:t>
            </a:r>
          </a:p>
          <a:p>
            <a:r>
              <a:rPr lang="sv-SE" dirty="0"/>
              <a:t>2. Lyssna, Ha kul, Ordning och reda</a:t>
            </a:r>
          </a:p>
          <a:p>
            <a:r>
              <a:rPr lang="sv-SE" dirty="0"/>
              <a:t>3. Ta ut 2 </a:t>
            </a:r>
            <a:r>
              <a:rPr lang="sv-SE" dirty="0" err="1"/>
              <a:t>st</a:t>
            </a:r>
            <a:r>
              <a:rPr lang="sv-SE" dirty="0"/>
              <a:t> målvakter (välja)</a:t>
            </a:r>
          </a:p>
          <a:p>
            <a:r>
              <a:rPr lang="sv-SE" dirty="0"/>
              <a:t>4. Dela in spelare i 4 olika lag</a:t>
            </a:r>
            <a:r>
              <a:rPr lang="sv-SE" dirty="0" smtClean="0"/>
              <a:t>!</a:t>
            </a:r>
          </a:p>
          <a:p>
            <a:r>
              <a:rPr lang="sv-SE" dirty="0" smtClean="0"/>
              <a:t>FÖRÄLDRAR   Anmälan till Poolspel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7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4042295" y="476249"/>
            <a:ext cx="3600450" cy="607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sv-SE" altLang="sv-SE" sz="1800"/>
          </a:p>
          <a:p>
            <a:pPr algn="ctr" eaLnBrk="1" hangingPunct="1"/>
            <a:endParaRPr lang="sv-SE" altLang="sv-SE" sz="1800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209801" y="533400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410200" y="7620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5486400" y="91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981200" y="21336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 flipH="1" flipV="1">
            <a:off x="1828801" y="45720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6234000" flipV="1">
            <a:off x="2059783" y="4877595"/>
            <a:ext cx="287337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38401" y="48768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Skott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438401" y="5257800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Kon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38400" y="2133600"/>
            <a:ext cx="782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Anfallare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>
            <a:off x="465613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3" name="Oval 27"/>
          <p:cNvSpPr>
            <a:spLocks noChangeArrowheads="1"/>
          </p:cNvSpPr>
          <p:nvPr/>
        </p:nvSpPr>
        <p:spPr bwMode="auto">
          <a:xfrm>
            <a:off x="2286001" y="57912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438401" y="56388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Boll</a:t>
            </a:r>
          </a:p>
        </p:txBody>
      </p:sp>
      <p:sp>
        <p:nvSpPr>
          <p:cNvPr id="15375" name="Rectangle 35"/>
          <p:cNvSpPr>
            <a:spLocks noChangeArrowheads="1"/>
          </p:cNvSpPr>
          <p:nvPr/>
        </p:nvSpPr>
        <p:spPr bwMode="auto">
          <a:xfrm>
            <a:off x="2438400" y="4419600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Passning</a:t>
            </a:r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1752601" y="4114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7" name="Rectangle 37"/>
          <p:cNvSpPr>
            <a:spLocks noChangeArrowheads="1"/>
          </p:cNvSpPr>
          <p:nvPr/>
        </p:nvSpPr>
        <p:spPr bwMode="auto">
          <a:xfrm>
            <a:off x="2438401" y="3962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Löp utan boll</a:t>
            </a:r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 rot="16563263">
            <a:off x="1966120" y="3402807"/>
            <a:ext cx="71437" cy="647700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9" name="Rectangle 39"/>
          <p:cNvSpPr>
            <a:spLocks noChangeArrowheads="1"/>
          </p:cNvSpPr>
          <p:nvPr/>
        </p:nvSpPr>
        <p:spPr bwMode="auto">
          <a:xfrm>
            <a:off x="2438401" y="3581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Löp med boll</a:t>
            </a:r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>
            <a:off x="5410200" y="56388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81" name="Line 42"/>
          <p:cNvSpPr>
            <a:spLocks noChangeShapeType="1"/>
          </p:cNvSpPr>
          <p:nvPr/>
        </p:nvSpPr>
        <p:spPr bwMode="auto">
          <a:xfrm>
            <a:off x="5486400" y="61722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9296401" y="6248401"/>
            <a:ext cx="659155" cy="24622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000" dirty="0">
                <a:solidFill>
                  <a:srgbClr val="000000"/>
                </a:solidFill>
              </a:rPr>
              <a:t>HIK P09</a:t>
            </a:r>
          </a:p>
        </p:txBody>
      </p:sp>
      <p:sp>
        <p:nvSpPr>
          <p:cNvPr id="15383" name="AutoShape 46"/>
          <p:cNvSpPr>
            <a:spLocks noChangeArrowheads="1"/>
          </p:cNvSpPr>
          <p:nvPr/>
        </p:nvSpPr>
        <p:spPr bwMode="auto">
          <a:xfrm>
            <a:off x="1981200" y="2590801"/>
            <a:ext cx="287338" cy="288925"/>
          </a:xfrm>
          <a:prstGeom prst="pentagon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4" name="AutoShape 47"/>
          <p:cNvSpPr>
            <a:spLocks noChangeArrowheads="1"/>
          </p:cNvSpPr>
          <p:nvPr/>
        </p:nvSpPr>
        <p:spPr bwMode="auto">
          <a:xfrm>
            <a:off x="1981200" y="3048001"/>
            <a:ext cx="287338" cy="288925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5" name="Rectangle 48"/>
          <p:cNvSpPr>
            <a:spLocks noChangeArrowheads="1"/>
          </p:cNvSpPr>
          <p:nvPr/>
        </p:nvSpPr>
        <p:spPr bwMode="auto">
          <a:xfrm>
            <a:off x="2438401" y="3048000"/>
            <a:ext cx="919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Försvarare</a:t>
            </a:r>
          </a:p>
        </p:txBody>
      </p:sp>
      <p:sp>
        <p:nvSpPr>
          <p:cNvPr id="15386" name="Rectangle 49"/>
          <p:cNvSpPr>
            <a:spLocks noChangeArrowheads="1"/>
          </p:cNvSpPr>
          <p:nvPr/>
        </p:nvSpPr>
        <p:spPr bwMode="auto">
          <a:xfrm>
            <a:off x="2438401" y="2590801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Ledare</a:t>
            </a:r>
          </a:p>
        </p:txBody>
      </p:sp>
      <p:sp>
        <p:nvSpPr>
          <p:cNvPr id="15387" name="Rectangle 51"/>
          <p:cNvSpPr>
            <a:spLocks noChangeArrowheads="1"/>
          </p:cNvSpPr>
          <p:nvPr/>
        </p:nvSpPr>
        <p:spPr bwMode="auto">
          <a:xfrm>
            <a:off x="1752601" y="1676400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400" b="1" u="sng"/>
              <a:t>Teckenförklaring</a:t>
            </a:r>
          </a:p>
        </p:txBody>
      </p:sp>
      <p:sp>
        <p:nvSpPr>
          <p:cNvPr id="15388" name="Rectangle 84"/>
          <p:cNvSpPr>
            <a:spLocks noChangeArrowheads="1"/>
          </p:cNvSpPr>
          <p:nvPr/>
        </p:nvSpPr>
        <p:spPr bwMode="auto">
          <a:xfrm>
            <a:off x="7797800" y="1493838"/>
            <a:ext cx="184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800"/>
          </a:p>
        </p:txBody>
      </p:sp>
      <p:sp>
        <p:nvSpPr>
          <p:cNvPr id="15389" name="Rectangle 87"/>
          <p:cNvSpPr>
            <a:spLocks noChangeArrowheads="1"/>
          </p:cNvSpPr>
          <p:nvPr/>
        </p:nvSpPr>
        <p:spPr bwMode="auto">
          <a:xfrm>
            <a:off x="8077200" y="1447801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b="1"/>
              <a:t>Moment: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199" y="685800"/>
            <a:ext cx="2188669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 smtClean="0">
                <a:solidFill>
                  <a:srgbClr val="000000"/>
                </a:solidFill>
              </a:rPr>
              <a:t>LEK BOMBEN</a:t>
            </a:r>
            <a:endParaRPr lang="sv-SE" altLang="sv-SE" sz="16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76027" y="707231"/>
            <a:ext cx="2209800" cy="3381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UPPVÄRMNING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0800000" flipH="1">
            <a:off x="4079875" y="3514725"/>
            <a:ext cx="360045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Bildobjekt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5" y="7524"/>
            <a:ext cx="502590" cy="5369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077199" y="1909764"/>
            <a:ext cx="3506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 Lag</a:t>
            </a:r>
          </a:p>
          <a:p>
            <a:r>
              <a:rPr lang="sv-SE" dirty="0" smtClean="0"/>
              <a:t>Dela in plan med bänkar i 4 delar</a:t>
            </a:r>
          </a:p>
          <a:p>
            <a:endParaRPr lang="sv-SE" dirty="0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6261307" y="4405313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5249624" y="3718719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4904247" y="2370692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6700926" y="2692686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5249624" y="403792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4908962" y="4119807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6108365" y="3871870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>
            <a:off x="6526873" y="3893458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4957435" y="3786191"/>
            <a:ext cx="192961" cy="26523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6197785" y="245181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>
            <a:off x="6220981" y="2875575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5322203" y="2791564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4786609" y="2916054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3" name="Rektangel 2"/>
          <p:cNvSpPr/>
          <p:nvPr/>
        </p:nvSpPr>
        <p:spPr>
          <a:xfrm>
            <a:off x="5687775" y="2439702"/>
            <a:ext cx="309489" cy="22717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4725914" y="3350152"/>
            <a:ext cx="2233210" cy="3200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mtClean="0"/>
              <a:t>BÄNKAR</a:t>
            </a:r>
            <a:endParaRPr lang="sv-SE"/>
          </a:p>
        </p:txBody>
      </p:sp>
      <p:sp>
        <p:nvSpPr>
          <p:cNvPr id="68" name="AutoShape 13"/>
          <p:cNvSpPr>
            <a:spLocks noChangeArrowheads="1"/>
          </p:cNvSpPr>
          <p:nvPr/>
        </p:nvSpPr>
        <p:spPr bwMode="auto">
          <a:xfrm>
            <a:off x="5322203" y="2452994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cxnSp>
        <p:nvCxnSpPr>
          <p:cNvPr id="6" name="Rak 5"/>
          <p:cNvCxnSpPr/>
          <p:nvPr/>
        </p:nvCxnSpPr>
        <p:spPr>
          <a:xfrm>
            <a:off x="4042295" y="3514724"/>
            <a:ext cx="3600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3990974" y="476249"/>
            <a:ext cx="3600450" cy="607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sv-SE" altLang="sv-SE" dirty="0"/>
          </a:p>
          <a:p>
            <a:pPr algn="ctr" eaLnBrk="1" hangingPunct="1"/>
            <a:endParaRPr lang="sv-SE" altLang="sv-SE" dirty="0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209801" y="533400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410200" y="7620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5486400" y="91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981200" y="21336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 flipH="1" flipV="1">
            <a:off x="1828801" y="45720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6234000" flipV="1">
            <a:off x="2059783" y="4877595"/>
            <a:ext cx="287337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38401" y="48768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Skott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438401" y="5257800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Kon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38400" y="2133600"/>
            <a:ext cx="782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Anfallare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>
            <a:off x="465613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3" name="Oval 27"/>
          <p:cNvSpPr>
            <a:spLocks noChangeArrowheads="1"/>
          </p:cNvSpPr>
          <p:nvPr/>
        </p:nvSpPr>
        <p:spPr bwMode="auto">
          <a:xfrm>
            <a:off x="2286001" y="57912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438401" y="56388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Boll</a:t>
            </a:r>
          </a:p>
        </p:txBody>
      </p:sp>
      <p:sp>
        <p:nvSpPr>
          <p:cNvPr id="15375" name="Rectangle 35"/>
          <p:cNvSpPr>
            <a:spLocks noChangeArrowheads="1"/>
          </p:cNvSpPr>
          <p:nvPr/>
        </p:nvSpPr>
        <p:spPr bwMode="auto">
          <a:xfrm>
            <a:off x="2438400" y="4419600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Passning</a:t>
            </a:r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1752601" y="4114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7" name="Rectangle 37"/>
          <p:cNvSpPr>
            <a:spLocks noChangeArrowheads="1"/>
          </p:cNvSpPr>
          <p:nvPr/>
        </p:nvSpPr>
        <p:spPr bwMode="auto">
          <a:xfrm>
            <a:off x="2438401" y="3962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Löp utan boll</a:t>
            </a:r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 rot="16563263">
            <a:off x="1966120" y="3402807"/>
            <a:ext cx="71437" cy="647700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9" name="Rectangle 39"/>
          <p:cNvSpPr>
            <a:spLocks noChangeArrowheads="1"/>
          </p:cNvSpPr>
          <p:nvPr/>
        </p:nvSpPr>
        <p:spPr bwMode="auto">
          <a:xfrm>
            <a:off x="2438401" y="3581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Löp med boll</a:t>
            </a:r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>
            <a:off x="5410200" y="56388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81" name="Line 42"/>
          <p:cNvSpPr>
            <a:spLocks noChangeShapeType="1"/>
          </p:cNvSpPr>
          <p:nvPr/>
        </p:nvSpPr>
        <p:spPr bwMode="auto">
          <a:xfrm>
            <a:off x="5486400" y="61722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9296401" y="6248401"/>
            <a:ext cx="659155" cy="24622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000" dirty="0">
                <a:solidFill>
                  <a:srgbClr val="000000"/>
                </a:solidFill>
              </a:rPr>
              <a:t>HIK P09</a:t>
            </a:r>
          </a:p>
        </p:txBody>
      </p:sp>
      <p:sp>
        <p:nvSpPr>
          <p:cNvPr id="15383" name="AutoShape 46"/>
          <p:cNvSpPr>
            <a:spLocks noChangeArrowheads="1"/>
          </p:cNvSpPr>
          <p:nvPr/>
        </p:nvSpPr>
        <p:spPr bwMode="auto">
          <a:xfrm>
            <a:off x="1981200" y="2590801"/>
            <a:ext cx="287338" cy="288925"/>
          </a:xfrm>
          <a:prstGeom prst="pentagon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4" name="AutoShape 47"/>
          <p:cNvSpPr>
            <a:spLocks noChangeArrowheads="1"/>
          </p:cNvSpPr>
          <p:nvPr/>
        </p:nvSpPr>
        <p:spPr bwMode="auto">
          <a:xfrm>
            <a:off x="1981200" y="3048001"/>
            <a:ext cx="287338" cy="288925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5" name="Rectangle 48"/>
          <p:cNvSpPr>
            <a:spLocks noChangeArrowheads="1"/>
          </p:cNvSpPr>
          <p:nvPr/>
        </p:nvSpPr>
        <p:spPr bwMode="auto">
          <a:xfrm>
            <a:off x="2438401" y="3048000"/>
            <a:ext cx="919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Försvarare</a:t>
            </a:r>
          </a:p>
        </p:txBody>
      </p:sp>
      <p:sp>
        <p:nvSpPr>
          <p:cNvPr id="15386" name="Rectangle 49"/>
          <p:cNvSpPr>
            <a:spLocks noChangeArrowheads="1"/>
          </p:cNvSpPr>
          <p:nvPr/>
        </p:nvSpPr>
        <p:spPr bwMode="auto">
          <a:xfrm>
            <a:off x="2438401" y="2590801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Ledare</a:t>
            </a:r>
          </a:p>
        </p:txBody>
      </p:sp>
      <p:sp>
        <p:nvSpPr>
          <p:cNvPr id="15387" name="Rectangle 51"/>
          <p:cNvSpPr>
            <a:spLocks noChangeArrowheads="1"/>
          </p:cNvSpPr>
          <p:nvPr/>
        </p:nvSpPr>
        <p:spPr bwMode="auto">
          <a:xfrm>
            <a:off x="1752601" y="1676400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400" b="1" u="sng"/>
              <a:t>Teckenförklaring</a:t>
            </a:r>
          </a:p>
        </p:txBody>
      </p:sp>
      <p:sp>
        <p:nvSpPr>
          <p:cNvPr id="15388" name="Rectangle 84"/>
          <p:cNvSpPr>
            <a:spLocks noChangeArrowheads="1"/>
          </p:cNvSpPr>
          <p:nvPr/>
        </p:nvSpPr>
        <p:spPr bwMode="auto">
          <a:xfrm>
            <a:off x="7797800" y="1493838"/>
            <a:ext cx="184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800"/>
          </a:p>
        </p:txBody>
      </p:sp>
      <p:sp>
        <p:nvSpPr>
          <p:cNvPr id="15389" name="Rectangle 87"/>
          <p:cNvSpPr>
            <a:spLocks noChangeArrowheads="1"/>
          </p:cNvSpPr>
          <p:nvPr/>
        </p:nvSpPr>
        <p:spPr bwMode="auto">
          <a:xfrm>
            <a:off x="8077200" y="1447801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b="1" dirty="0"/>
              <a:t>Moment: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199" y="685800"/>
            <a:ext cx="2818761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 smtClean="0">
                <a:solidFill>
                  <a:srgbClr val="000000"/>
                </a:solidFill>
              </a:rPr>
              <a:t>HÖRNEN (SKOTT)</a:t>
            </a:r>
            <a:endParaRPr lang="sv-SE" altLang="sv-SE" sz="16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98602" y="685800"/>
            <a:ext cx="2587598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TEKNIK</a:t>
            </a:r>
          </a:p>
        </p:txBody>
      </p:sp>
      <p:pic>
        <p:nvPicPr>
          <p:cNvPr id="65" name="Bildobjekt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5" y="7524"/>
            <a:ext cx="502590" cy="536911"/>
          </a:xfrm>
          <a:prstGeom prst="rect">
            <a:avLst/>
          </a:prstGeom>
        </p:spPr>
      </p:pic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576839" y="780350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6660198" y="1003559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6891336" y="6206292"/>
            <a:ext cx="287338" cy="288925"/>
          </a:xfrm>
          <a:prstGeom prst="pentagon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313385" y="1303755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2" name="textruta 1"/>
          <p:cNvSpPr txBox="1"/>
          <p:nvPr/>
        </p:nvSpPr>
        <p:spPr>
          <a:xfrm>
            <a:off x="7987215" y="2148545"/>
            <a:ext cx="341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 sidor</a:t>
            </a:r>
          </a:p>
          <a:p>
            <a:r>
              <a:rPr lang="sv-SE" b="1" dirty="0" smtClean="0"/>
              <a:t>Spelare i varje hörn</a:t>
            </a:r>
          </a:p>
          <a:p>
            <a:r>
              <a:rPr lang="sv-SE" b="1" dirty="0" smtClean="0"/>
              <a:t>Passning - skott</a:t>
            </a:r>
            <a:endParaRPr lang="sv-SE" b="1" dirty="0"/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4380859" y="65258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6949295" y="5791200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>
            <a:off x="6481136" y="571159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4388629" y="6172200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4355196" y="57532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6865063" y="132079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auto">
          <a:xfrm>
            <a:off x="6723474" y="2826857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6643554" y="3972665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auto">
          <a:xfrm>
            <a:off x="6746873" y="547687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4357066" y="5361793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4369283" y="382064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ennanteckning 6"/>
              <p14:cNvContentPartPr/>
              <p14:nvPr/>
            </p14:nvContentPartPr>
            <p14:xfrm>
              <a:off x="6538551" y="2380297"/>
              <a:ext cx="180" cy="180"/>
            </p14:xfrm>
          </p:contentPart>
        </mc:Choice>
        <mc:Fallback xmlns="">
          <p:pic>
            <p:nvPicPr>
              <p:cNvPr id="7" name="Pennanteckning 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Pennanteckning 11"/>
              <p14:cNvContentPartPr/>
              <p14:nvPr/>
            </p14:nvContentPartPr>
            <p14:xfrm>
              <a:off x="6516771" y="2677837"/>
              <a:ext cx="180" cy="180"/>
            </p14:xfrm>
          </p:contentPart>
        </mc:Choice>
        <mc:Fallback xmlns="">
          <p:pic>
            <p:nvPicPr>
              <p:cNvPr id="12" name="Pennanteckning 1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ennanteckning 12"/>
              <p14:cNvContentPartPr/>
              <p14:nvPr/>
            </p14:nvContentPartPr>
            <p14:xfrm>
              <a:off x="6734571" y="2902837"/>
              <a:ext cx="180" cy="180"/>
            </p14:xfrm>
          </p:contentPart>
        </mc:Choice>
        <mc:Fallback xmlns="">
          <p:pic>
            <p:nvPicPr>
              <p:cNvPr id="13" name="Pennanteckning 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Pennanteckning 15"/>
              <p14:cNvContentPartPr/>
              <p14:nvPr/>
            </p14:nvContentPartPr>
            <p14:xfrm>
              <a:off x="6705591" y="3062497"/>
              <a:ext cx="180" cy="180"/>
            </p14:xfrm>
          </p:contentPart>
        </mc:Choice>
        <mc:Fallback xmlns="">
          <p:pic>
            <p:nvPicPr>
              <p:cNvPr id="16" name="Pennanteckning 15"/>
              <p:cNvPicPr/>
              <p:nvPr/>
            </p:nvPicPr>
            <p:blipFill/>
            <p:spPr/>
          </p:pic>
        </mc:Fallback>
      </mc:AlternateContent>
      <p:sp>
        <p:nvSpPr>
          <p:cNvPr id="79" name="AutoShape 7"/>
          <p:cNvSpPr>
            <a:spLocks noChangeArrowheads="1"/>
          </p:cNvSpPr>
          <p:nvPr/>
        </p:nvSpPr>
        <p:spPr bwMode="auto">
          <a:xfrm>
            <a:off x="4501605" y="283139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4216795" y="910759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4276326" y="755478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cxnSp>
        <p:nvCxnSpPr>
          <p:cNvPr id="8" name="Rak 7"/>
          <p:cNvCxnSpPr>
            <a:stCxn id="15362" idx="1"/>
            <a:endCxn id="15362" idx="3"/>
          </p:cNvCxnSpPr>
          <p:nvPr/>
        </p:nvCxnSpPr>
        <p:spPr>
          <a:xfrm>
            <a:off x="3990974" y="3514724"/>
            <a:ext cx="360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rihandsfigur 2"/>
          <p:cNvSpPr/>
          <p:nvPr/>
        </p:nvSpPr>
        <p:spPr>
          <a:xfrm>
            <a:off x="4243754" y="1324708"/>
            <a:ext cx="1359877" cy="1910861"/>
          </a:xfrm>
          <a:custGeom>
            <a:avLst/>
            <a:gdLst>
              <a:gd name="connsiteX0" fmla="*/ 0 w 1359877"/>
              <a:gd name="connsiteY0" fmla="*/ 0 h 1910861"/>
              <a:gd name="connsiteX1" fmla="*/ 0 w 1359877"/>
              <a:gd name="connsiteY1" fmla="*/ 0 h 1910861"/>
              <a:gd name="connsiteX2" fmla="*/ 11723 w 1359877"/>
              <a:gd name="connsiteY2" fmla="*/ 1817077 h 1910861"/>
              <a:gd name="connsiteX3" fmla="*/ 70338 w 1359877"/>
              <a:gd name="connsiteY3" fmla="*/ 1910861 h 1910861"/>
              <a:gd name="connsiteX4" fmla="*/ 586154 w 1359877"/>
              <a:gd name="connsiteY4" fmla="*/ 1899138 h 1910861"/>
              <a:gd name="connsiteX5" fmla="*/ 621323 w 1359877"/>
              <a:gd name="connsiteY5" fmla="*/ 1887415 h 1910861"/>
              <a:gd name="connsiteX6" fmla="*/ 656492 w 1359877"/>
              <a:gd name="connsiteY6" fmla="*/ 1863969 h 1910861"/>
              <a:gd name="connsiteX7" fmla="*/ 679938 w 1359877"/>
              <a:gd name="connsiteY7" fmla="*/ 1828800 h 1910861"/>
              <a:gd name="connsiteX8" fmla="*/ 738554 w 1359877"/>
              <a:gd name="connsiteY8" fmla="*/ 1781907 h 1910861"/>
              <a:gd name="connsiteX9" fmla="*/ 785446 w 1359877"/>
              <a:gd name="connsiteY9" fmla="*/ 1711569 h 1910861"/>
              <a:gd name="connsiteX10" fmla="*/ 820615 w 1359877"/>
              <a:gd name="connsiteY10" fmla="*/ 1641230 h 1910861"/>
              <a:gd name="connsiteX11" fmla="*/ 855784 w 1359877"/>
              <a:gd name="connsiteY11" fmla="*/ 1617784 h 1910861"/>
              <a:gd name="connsiteX12" fmla="*/ 914400 w 1359877"/>
              <a:gd name="connsiteY12" fmla="*/ 1559169 h 1910861"/>
              <a:gd name="connsiteX13" fmla="*/ 937846 w 1359877"/>
              <a:gd name="connsiteY13" fmla="*/ 1524000 h 1910861"/>
              <a:gd name="connsiteX14" fmla="*/ 973015 w 1359877"/>
              <a:gd name="connsiteY14" fmla="*/ 1500554 h 1910861"/>
              <a:gd name="connsiteX15" fmla="*/ 1019908 w 1359877"/>
              <a:gd name="connsiteY15" fmla="*/ 1453661 h 1910861"/>
              <a:gd name="connsiteX16" fmla="*/ 1043354 w 1359877"/>
              <a:gd name="connsiteY16" fmla="*/ 1418492 h 1910861"/>
              <a:gd name="connsiteX17" fmla="*/ 1078523 w 1359877"/>
              <a:gd name="connsiteY17" fmla="*/ 1395046 h 1910861"/>
              <a:gd name="connsiteX18" fmla="*/ 1113692 w 1359877"/>
              <a:gd name="connsiteY18" fmla="*/ 1336430 h 1910861"/>
              <a:gd name="connsiteX19" fmla="*/ 1125415 w 1359877"/>
              <a:gd name="connsiteY19" fmla="*/ 1301261 h 1910861"/>
              <a:gd name="connsiteX20" fmla="*/ 1148861 w 1359877"/>
              <a:gd name="connsiteY20" fmla="*/ 1266092 h 1910861"/>
              <a:gd name="connsiteX21" fmla="*/ 996461 w 1359877"/>
              <a:gd name="connsiteY21" fmla="*/ 1301261 h 1910861"/>
              <a:gd name="connsiteX22" fmla="*/ 1359877 w 1359877"/>
              <a:gd name="connsiteY22" fmla="*/ 1312984 h 1910861"/>
              <a:gd name="connsiteX23" fmla="*/ 1148861 w 1359877"/>
              <a:gd name="connsiteY23" fmla="*/ 1242646 h 1910861"/>
              <a:gd name="connsiteX24" fmla="*/ 1148861 w 1359877"/>
              <a:gd name="connsiteY24" fmla="*/ 1242646 h 1910861"/>
              <a:gd name="connsiteX25" fmla="*/ 1148861 w 1359877"/>
              <a:gd name="connsiteY25" fmla="*/ 1242646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9877" h="1910861">
                <a:moveTo>
                  <a:pt x="0" y="0"/>
                </a:moveTo>
                <a:lnTo>
                  <a:pt x="0" y="0"/>
                </a:lnTo>
                <a:cubicBezTo>
                  <a:pt x="3908" y="605692"/>
                  <a:pt x="439" y="1211477"/>
                  <a:pt x="11723" y="1817077"/>
                </a:cubicBezTo>
                <a:cubicBezTo>
                  <a:pt x="12951" y="1882999"/>
                  <a:pt x="29811" y="1883843"/>
                  <a:pt x="70338" y="1910861"/>
                </a:cubicBezTo>
                <a:lnTo>
                  <a:pt x="586154" y="1899138"/>
                </a:lnTo>
                <a:cubicBezTo>
                  <a:pt x="598500" y="1898613"/>
                  <a:pt x="610270" y="1892941"/>
                  <a:pt x="621323" y="1887415"/>
                </a:cubicBezTo>
                <a:cubicBezTo>
                  <a:pt x="633925" y="1881114"/>
                  <a:pt x="644769" y="1871784"/>
                  <a:pt x="656492" y="1863969"/>
                </a:cubicBezTo>
                <a:cubicBezTo>
                  <a:pt x="664307" y="1852246"/>
                  <a:pt x="669975" y="1838763"/>
                  <a:pt x="679938" y="1828800"/>
                </a:cubicBezTo>
                <a:cubicBezTo>
                  <a:pt x="726087" y="1782652"/>
                  <a:pt x="703747" y="1828317"/>
                  <a:pt x="738554" y="1781907"/>
                </a:cubicBezTo>
                <a:cubicBezTo>
                  <a:pt x="755461" y="1759364"/>
                  <a:pt x="776535" y="1738302"/>
                  <a:pt x="785446" y="1711569"/>
                </a:cubicBezTo>
                <a:cubicBezTo>
                  <a:pt x="794980" y="1682966"/>
                  <a:pt x="797890" y="1663955"/>
                  <a:pt x="820615" y="1641230"/>
                </a:cubicBezTo>
                <a:cubicBezTo>
                  <a:pt x="830578" y="1631267"/>
                  <a:pt x="845181" y="1627062"/>
                  <a:pt x="855784" y="1617784"/>
                </a:cubicBezTo>
                <a:cubicBezTo>
                  <a:pt x="876579" y="1599589"/>
                  <a:pt x="899073" y="1582160"/>
                  <a:pt x="914400" y="1559169"/>
                </a:cubicBezTo>
                <a:cubicBezTo>
                  <a:pt x="922215" y="1547446"/>
                  <a:pt x="927883" y="1533963"/>
                  <a:pt x="937846" y="1524000"/>
                </a:cubicBezTo>
                <a:cubicBezTo>
                  <a:pt x="947809" y="1514037"/>
                  <a:pt x="962318" y="1509723"/>
                  <a:pt x="973015" y="1500554"/>
                </a:cubicBezTo>
                <a:cubicBezTo>
                  <a:pt x="989799" y="1486168"/>
                  <a:pt x="1007646" y="1472054"/>
                  <a:pt x="1019908" y="1453661"/>
                </a:cubicBezTo>
                <a:cubicBezTo>
                  <a:pt x="1027723" y="1441938"/>
                  <a:pt x="1033391" y="1428455"/>
                  <a:pt x="1043354" y="1418492"/>
                </a:cubicBezTo>
                <a:cubicBezTo>
                  <a:pt x="1053317" y="1408529"/>
                  <a:pt x="1066800" y="1402861"/>
                  <a:pt x="1078523" y="1395046"/>
                </a:cubicBezTo>
                <a:cubicBezTo>
                  <a:pt x="1111732" y="1295419"/>
                  <a:pt x="1065417" y="1416890"/>
                  <a:pt x="1113692" y="1336430"/>
                </a:cubicBezTo>
                <a:cubicBezTo>
                  <a:pt x="1120050" y="1325834"/>
                  <a:pt x="1119889" y="1312314"/>
                  <a:pt x="1125415" y="1301261"/>
                </a:cubicBezTo>
                <a:cubicBezTo>
                  <a:pt x="1131716" y="1288659"/>
                  <a:pt x="1148861" y="1266092"/>
                  <a:pt x="1148861" y="1266092"/>
                </a:cubicBezTo>
                <a:lnTo>
                  <a:pt x="996461" y="1301261"/>
                </a:lnTo>
                <a:lnTo>
                  <a:pt x="1359877" y="1312984"/>
                </a:lnTo>
                <a:lnTo>
                  <a:pt x="1148861" y="1242646"/>
                </a:lnTo>
                <a:lnTo>
                  <a:pt x="1148861" y="1242646"/>
                </a:lnTo>
                <a:lnTo>
                  <a:pt x="1148861" y="12426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 flipV="1">
            <a:off x="5698881" y="1493602"/>
            <a:ext cx="1116938" cy="91463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H="1">
            <a:off x="4660359" y="4572000"/>
            <a:ext cx="1038522" cy="82311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4" name="Frihandsfigur 63"/>
          <p:cNvSpPr/>
          <p:nvPr/>
        </p:nvSpPr>
        <p:spPr>
          <a:xfrm rot="10800000">
            <a:off x="5699124" y="3644794"/>
            <a:ext cx="1359877" cy="1910861"/>
          </a:xfrm>
          <a:custGeom>
            <a:avLst/>
            <a:gdLst>
              <a:gd name="connsiteX0" fmla="*/ 0 w 1359877"/>
              <a:gd name="connsiteY0" fmla="*/ 0 h 1910861"/>
              <a:gd name="connsiteX1" fmla="*/ 0 w 1359877"/>
              <a:gd name="connsiteY1" fmla="*/ 0 h 1910861"/>
              <a:gd name="connsiteX2" fmla="*/ 11723 w 1359877"/>
              <a:gd name="connsiteY2" fmla="*/ 1817077 h 1910861"/>
              <a:gd name="connsiteX3" fmla="*/ 70338 w 1359877"/>
              <a:gd name="connsiteY3" fmla="*/ 1910861 h 1910861"/>
              <a:gd name="connsiteX4" fmla="*/ 586154 w 1359877"/>
              <a:gd name="connsiteY4" fmla="*/ 1899138 h 1910861"/>
              <a:gd name="connsiteX5" fmla="*/ 621323 w 1359877"/>
              <a:gd name="connsiteY5" fmla="*/ 1887415 h 1910861"/>
              <a:gd name="connsiteX6" fmla="*/ 656492 w 1359877"/>
              <a:gd name="connsiteY6" fmla="*/ 1863969 h 1910861"/>
              <a:gd name="connsiteX7" fmla="*/ 679938 w 1359877"/>
              <a:gd name="connsiteY7" fmla="*/ 1828800 h 1910861"/>
              <a:gd name="connsiteX8" fmla="*/ 738554 w 1359877"/>
              <a:gd name="connsiteY8" fmla="*/ 1781907 h 1910861"/>
              <a:gd name="connsiteX9" fmla="*/ 785446 w 1359877"/>
              <a:gd name="connsiteY9" fmla="*/ 1711569 h 1910861"/>
              <a:gd name="connsiteX10" fmla="*/ 820615 w 1359877"/>
              <a:gd name="connsiteY10" fmla="*/ 1641230 h 1910861"/>
              <a:gd name="connsiteX11" fmla="*/ 855784 w 1359877"/>
              <a:gd name="connsiteY11" fmla="*/ 1617784 h 1910861"/>
              <a:gd name="connsiteX12" fmla="*/ 914400 w 1359877"/>
              <a:gd name="connsiteY12" fmla="*/ 1559169 h 1910861"/>
              <a:gd name="connsiteX13" fmla="*/ 937846 w 1359877"/>
              <a:gd name="connsiteY13" fmla="*/ 1524000 h 1910861"/>
              <a:gd name="connsiteX14" fmla="*/ 973015 w 1359877"/>
              <a:gd name="connsiteY14" fmla="*/ 1500554 h 1910861"/>
              <a:gd name="connsiteX15" fmla="*/ 1019908 w 1359877"/>
              <a:gd name="connsiteY15" fmla="*/ 1453661 h 1910861"/>
              <a:gd name="connsiteX16" fmla="*/ 1043354 w 1359877"/>
              <a:gd name="connsiteY16" fmla="*/ 1418492 h 1910861"/>
              <a:gd name="connsiteX17" fmla="*/ 1078523 w 1359877"/>
              <a:gd name="connsiteY17" fmla="*/ 1395046 h 1910861"/>
              <a:gd name="connsiteX18" fmla="*/ 1113692 w 1359877"/>
              <a:gd name="connsiteY18" fmla="*/ 1336430 h 1910861"/>
              <a:gd name="connsiteX19" fmla="*/ 1125415 w 1359877"/>
              <a:gd name="connsiteY19" fmla="*/ 1301261 h 1910861"/>
              <a:gd name="connsiteX20" fmla="*/ 1148861 w 1359877"/>
              <a:gd name="connsiteY20" fmla="*/ 1266092 h 1910861"/>
              <a:gd name="connsiteX21" fmla="*/ 996461 w 1359877"/>
              <a:gd name="connsiteY21" fmla="*/ 1301261 h 1910861"/>
              <a:gd name="connsiteX22" fmla="*/ 1359877 w 1359877"/>
              <a:gd name="connsiteY22" fmla="*/ 1312984 h 1910861"/>
              <a:gd name="connsiteX23" fmla="*/ 1148861 w 1359877"/>
              <a:gd name="connsiteY23" fmla="*/ 1242646 h 1910861"/>
              <a:gd name="connsiteX24" fmla="*/ 1148861 w 1359877"/>
              <a:gd name="connsiteY24" fmla="*/ 1242646 h 1910861"/>
              <a:gd name="connsiteX25" fmla="*/ 1148861 w 1359877"/>
              <a:gd name="connsiteY25" fmla="*/ 1242646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9877" h="1910861">
                <a:moveTo>
                  <a:pt x="0" y="0"/>
                </a:moveTo>
                <a:lnTo>
                  <a:pt x="0" y="0"/>
                </a:lnTo>
                <a:cubicBezTo>
                  <a:pt x="3908" y="605692"/>
                  <a:pt x="439" y="1211477"/>
                  <a:pt x="11723" y="1817077"/>
                </a:cubicBezTo>
                <a:cubicBezTo>
                  <a:pt x="12951" y="1882999"/>
                  <a:pt x="29811" y="1883843"/>
                  <a:pt x="70338" y="1910861"/>
                </a:cubicBezTo>
                <a:lnTo>
                  <a:pt x="586154" y="1899138"/>
                </a:lnTo>
                <a:cubicBezTo>
                  <a:pt x="598500" y="1898613"/>
                  <a:pt x="610270" y="1892941"/>
                  <a:pt x="621323" y="1887415"/>
                </a:cubicBezTo>
                <a:cubicBezTo>
                  <a:pt x="633925" y="1881114"/>
                  <a:pt x="644769" y="1871784"/>
                  <a:pt x="656492" y="1863969"/>
                </a:cubicBezTo>
                <a:cubicBezTo>
                  <a:pt x="664307" y="1852246"/>
                  <a:pt x="669975" y="1838763"/>
                  <a:pt x="679938" y="1828800"/>
                </a:cubicBezTo>
                <a:cubicBezTo>
                  <a:pt x="726087" y="1782652"/>
                  <a:pt x="703747" y="1828317"/>
                  <a:pt x="738554" y="1781907"/>
                </a:cubicBezTo>
                <a:cubicBezTo>
                  <a:pt x="755461" y="1759364"/>
                  <a:pt x="776535" y="1738302"/>
                  <a:pt x="785446" y="1711569"/>
                </a:cubicBezTo>
                <a:cubicBezTo>
                  <a:pt x="794980" y="1682966"/>
                  <a:pt x="797890" y="1663955"/>
                  <a:pt x="820615" y="1641230"/>
                </a:cubicBezTo>
                <a:cubicBezTo>
                  <a:pt x="830578" y="1631267"/>
                  <a:pt x="845181" y="1627062"/>
                  <a:pt x="855784" y="1617784"/>
                </a:cubicBezTo>
                <a:cubicBezTo>
                  <a:pt x="876579" y="1599589"/>
                  <a:pt x="899073" y="1582160"/>
                  <a:pt x="914400" y="1559169"/>
                </a:cubicBezTo>
                <a:cubicBezTo>
                  <a:pt x="922215" y="1547446"/>
                  <a:pt x="927883" y="1533963"/>
                  <a:pt x="937846" y="1524000"/>
                </a:cubicBezTo>
                <a:cubicBezTo>
                  <a:pt x="947809" y="1514037"/>
                  <a:pt x="962318" y="1509723"/>
                  <a:pt x="973015" y="1500554"/>
                </a:cubicBezTo>
                <a:cubicBezTo>
                  <a:pt x="989799" y="1486168"/>
                  <a:pt x="1007646" y="1472054"/>
                  <a:pt x="1019908" y="1453661"/>
                </a:cubicBezTo>
                <a:cubicBezTo>
                  <a:pt x="1027723" y="1441938"/>
                  <a:pt x="1033391" y="1428455"/>
                  <a:pt x="1043354" y="1418492"/>
                </a:cubicBezTo>
                <a:cubicBezTo>
                  <a:pt x="1053317" y="1408529"/>
                  <a:pt x="1066800" y="1402861"/>
                  <a:pt x="1078523" y="1395046"/>
                </a:cubicBezTo>
                <a:cubicBezTo>
                  <a:pt x="1111732" y="1295419"/>
                  <a:pt x="1065417" y="1416890"/>
                  <a:pt x="1113692" y="1336430"/>
                </a:cubicBezTo>
                <a:cubicBezTo>
                  <a:pt x="1120050" y="1325834"/>
                  <a:pt x="1119889" y="1312314"/>
                  <a:pt x="1125415" y="1301261"/>
                </a:cubicBezTo>
                <a:cubicBezTo>
                  <a:pt x="1131716" y="1288659"/>
                  <a:pt x="1148861" y="1266092"/>
                  <a:pt x="1148861" y="1266092"/>
                </a:cubicBezTo>
                <a:lnTo>
                  <a:pt x="996461" y="1301261"/>
                </a:lnTo>
                <a:lnTo>
                  <a:pt x="1359877" y="1312984"/>
                </a:lnTo>
                <a:lnTo>
                  <a:pt x="1148861" y="1242646"/>
                </a:lnTo>
                <a:lnTo>
                  <a:pt x="1148861" y="1242646"/>
                </a:lnTo>
                <a:lnTo>
                  <a:pt x="1148861" y="12426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AutoShape 14"/>
          <p:cNvSpPr>
            <a:spLocks noChangeArrowheads="1"/>
          </p:cNvSpPr>
          <p:nvPr/>
        </p:nvSpPr>
        <p:spPr bwMode="auto">
          <a:xfrm flipV="1">
            <a:off x="5714042" y="4489499"/>
            <a:ext cx="287337" cy="768300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auto">
          <a:xfrm rot="10800000" flipV="1">
            <a:off x="5603631" y="1502619"/>
            <a:ext cx="287337" cy="768300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5866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3945103" y="542925"/>
            <a:ext cx="3600450" cy="607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sv-SE" altLang="sv-SE" dirty="0"/>
          </a:p>
          <a:p>
            <a:pPr algn="ctr" eaLnBrk="1" hangingPunct="1"/>
            <a:endParaRPr lang="sv-SE" altLang="sv-SE" dirty="0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209801" y="533400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410200" y="7620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5486400" y="91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981200" y="21336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 flipH="1" flipV="1">
            <a:off x="1828801" y="45720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6234000" flipV="1">
            <a:off x="2059783" y="4877595"/>
            <a:ext cx="287337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38401" y="48768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Skott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438401" y="5257800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Kon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38400" y="2133600"/>
            <a:ext cx="782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Anfallare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>
            <a:off x="465613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3" name="Oval 27"/>
          <p:cNvSpPr>
            <a:spLocks noChangeArrowheads="1"/>
          </p:cNvSpPr>
          <p:nvPr/>
        </p:nvSpPr>
        <p:spPr bwMode="auto">
          <a:xfrm>
            <a:off x="2286001" y="57912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438401" y="56388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Boll</a:t>
            </a:r>
          </a:p>
        </p:txBody>
      </p:sp>
      <p:sp>
        <p:nvSpPr>
          <p:cNvPr id="15375" name="Rectangle 35"/>
          <p:cNvSpPr>
            <a:spLocks noChangeArrowheads="1"/>
          </p:cNvSpPr>
          <p:nvPr/>
        </p:nvSpPr>
        <p:spPr bwMode="auto">
          <a:xfrm>
            <a:off x="2438400" y="4419600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Passning</a:t>
            </a:r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1752601" y="4114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7" name="Rectangle 37"/>
          <p:cNvSpPr>
            <a:spLocks noChangeArrowheads="1"/>
          </p:cNvSpPr>
          <p:nvPr/>
        </p:nvSpPr>
        <p:spPr bwMode="auto">
          <a:xfrm>
            <a:off x="2438401" y="3962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Löp utan boll</a:t>
            </a:r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 rot="16563263">
            <a:off x="1966120" y="3402807"/>
            <a:ext cx="71437" cy="647700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9" name="Rectangle 39"/>
          <p:cNvSpPr>
            <a:spLocks noChangeArrowheads="1"/>
          </p:cNvSpPr>
          <p:nvPr/>
        </p:nvSpPr>
        <p:spPr bwMode="auto">
          <a:xfrm>
            <a:off x="2438401" y="3581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Löp med boll</a:t>
            </a:r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>
            <a:off x="5410200" y="56388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81" name="Line 42"/>
          <p:cNvSpPr>
            <a:spLocks noChangeShapeType="1"/>
          </p:cNvSpPr>
          <p:nvPr/>
        </p:nvSpPr>
        <p:spPr bwMode="auto">
          <a:xfrm>
            <a:off x="5486400" y="61722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9296401" y="6248401"/>
            <a:ext cx="659155" cy="24622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000" dirty="0">
                <a:solidFill>
                  <a:srgbClr val="000000"/>
                </a:solidFill>
              </a:rPr>
              <a:t>HIK P09</a:t>
            </a:r>
          </a:p>
        </p:txBody>
      </p:sp>
      <p:sp>
        <p:nvSpPr>
          <p:cNvPr id="15383" name="AutoShape 46"/>
          <p:cNvSpPr>
            <a:spLocks noChangeArrowheads="1"/>
          </p:cNvSpPr>
          <p:nvPr/>
        </p:nvSpPr>
        <p:spPr bwMode="auto">
          <a:xfrm>
            <a:off x="1981200" y="2590801"/>
            <a:ext cx="287338" cy="288925"/>
          </a:xfrm>
          <a:prstGeom prst="pentagon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4" name="AutoShape 47"/>
          <p:cNvSpPr>
            <a:spLocks noChangeArrowheads="1"/>
          </p:cNvSpPr>
          <p:nvPr/>
        </p:nvSpPr>
        <p:spPr bwMode="auto">
          <a:xfrm>
            <a:off x="1981200" y="3048001"/>
            <a:ext cx="287338" cy="288925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5" name="Rectangle 48"/>
          <p:cNvSpPr>
            <a:spLocks noChangeArrowheads="1"/>
          </p:cNvSpPr>
          <p:nvPr/>
        </p:nvSpPr>
        <p:spPr bwMode="auto">
          <a:xfrm>
            <a:off x="2438401" y="3048000"/>
            <a:ext cx="919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Försvarare</a:t>
            </a:r>
          </a:p>
        </p:txBody>
      </p:sp>
      <p:sp>
        <p:nvSpPr>
          <p:cNvPr id="15386" name="Rectangle 49"/>
          <p:cNvSpPr>
            <a:spLocks noChangeArrowheads="1"/>
          </p:cNvSpPr>
          <p:nvPr/>
        </p:nvSpPr>
        <p:spPr bwMode="auto">
          <a:xfrm>
            <a:off x="2438401" y="2590801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Ledare</a:t>
            </a:r>
          </a:p>
        </p:txBody>
      </p:sp>
      <p:sp>
        <p:nvSpPr>
          <p:cNvPr id="15387" name="Rectangle 51"/>
          <p:cNvSpPr>
            <a:spLocks noChangeArrowheads="1"/>
          </p:cNvSpPr>
          <p:nvPr/>
        </p:nvSpPr>
        <p:spPr bwMode="auto">
          <a:xfrm>
            <a:off x="1752601" y="1676400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400" b="1" u="sng"/>
              <a:t>Teckenförklaring</a:t>
            </a:r>
          </a:p>
        </p:txBody>
      </p:sp>
      <p:sp>
        <p:nvSpPr>
          <p:cNvPr id="15388" name="Rectangle 84"/>
          <p:cNvSpPr>
            <a:spLocks noChangeArrowheads="1"/>
          </p:cNvSpPr>
          <p:nvPr/>
        </p:nvSpPr>
        <p:spPr bwMode="auto">
          <a:xfrm>
            <a:off x="7797800" y="1493838"/>
            <a:ext cx="184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800"/>
          </a:p>
        </p:txBody>
      </p:sp>
      <p:sp>
        <p:nvSpPr>
          <p:cNvPr id="15389" name="Rectangle 87"/>
          <p:cNvSpPr>
            <a:spLocks noChangeArrowheads="1"/>
          </p:cNvSpPr>
          <p:nvPr/>
        </p:nvSpPr>
        <p:spPr bwMode="auto">
          <a:xfrm>
            <a:off x="8077200" y="1447801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b="1" dirty="0"/>
              <a:t>Moment: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199" y="685800"/>
            <a:ext cx="2818761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 smtClean="0">
                <a:solidFill>
                  <a:srgbClr val="000000"/>
                </a:solidFill>
              </a:rPr>
              <a:t>8:an + (SKOTT)</a:t>
            </a:r>
            <a:endParaRPr lang="sv-SE" altLang="sv-SE" sz="16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98602" y="685800"/>
            <a:ext cx="2587598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TEKNIK</a:t>
            </a:r>
          </a:p>
        </p:txBody>
      </p:sp>
      <p:pic>
        <p:nvPicPr>
          <p:cNvPr id="65" name="Bildobjekt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5" y="7524"/>
            <a:ext cx="502590" cy="536911"/>
          </a:xfrm>
          <a:prstGeom prst="rect">
            <a:avLst/>
          </a:prstGeom>
        </p:spPr>
      </p:pic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860520" y="2722563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4438485" y="3773677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6891336" y="6206292"/>
            <a:ext cx="287338" cy="288925"/>
          </a:xfrm>
          <a:prstGeom prst="pentagon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313385" y="1303755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2" name="textruta 1"/>
          <p:cNvSpPr txBox="1"/>
          <p:nvPr/>
        </p:nvSpPr>
        <p:spPr>
          <a:xfrm>
            <a:off x="7987215" y="2148545"/>
            <a:ext cx="341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2 sidor</a:t>
            </a:r>
          </a:p>
          <a:p>
            <a:r>
              <a:rPr lang="sv-SE" b="1" dirty="0" smtClean="0"/>
              <a:t>Dribbla skott</a:t>
            </a:r>
          </a:p>
          <a:p>
            <a:endParaRPr lang="sv-SE" b="1" dirty="0"/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7035004" y="2696364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4287931" y="378196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>
            <a:off x="6705591" y="2722563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4137377" y="3781962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3969296" y="3771257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6865063" y="132079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auto">
          <a:xfrm>
            <a:off x="4816724" y="283139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6962773" y="380424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6603998" y="380424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ennanteckning 6"/>
              <p14:cNvContentPartPr/>
              <p14:nvPr/>
            </p14:nvContentPartPr>
            <p14:xfrm>
              <a:off x="6538551" y="2380297"/>
              <a:ext cx="180" cy="180"/>
            </p14:xfrm>
          </p:contentPart>
        </mc:Choice>
        <mc:Fallback xmlns="">
          <p:pic>
            <p:nvPicPr>
              <p:cNvPr id="7" name="Pennanteckning 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Pennanteckning 11"/>
              <p14:cNvContentPartPr/>
              <p14:nvPr/>
            </p14:nvContentPartPr>
            <p14:xfrm>
              <a:off x="6516771" y="2677837"/>
              <a:ext cx="180" cy="180"/>
            </p14:xfrm>
          </p:contentPart>
        </mc:Choice>
        <mc:Fallback xmlns="">
          <p:pic>
            <p:nvPicPr>
              <p:cNvPr id="12" name="Pennanteckning 1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ennanteckning 12"/>
              <p14:cNvContentPartPr/>
              <p14:nvPr/>
            </p14:nvContentPartPr>
            <p14:xfrm>
              <a:off x="6734571" y="2902837"/>
              <a:ext cx="180" cy="180"/>
            </p14:xfrm>
          </p:contentPart>
        </mc:Choice>
        <mc:Fallback xmlns="">
          <p:pic>
            <p:nvPicPr>
              <p:cNvPr id="13" name="Pennanteckning 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Pennanteckning 15"/>
              <p14:cNvContentPartPr/>
              <p14:nvPr/>
            </p14:nvContentPartPr>
            <p14:xfrm>
              <a:off x="6705591" y="3062497"/>
              <a:ext cx="180" cy="180"/>
            </p14:xfrm>
          </p:contentPart>
        </mc:Choice>
        <mc:Fallback xmlns="">
          <p:pic>
            <p:nvPicPr>
              <p:cNvPr id="16" name="Pennanteckning 15"/>
              <p:cNvPicPr/>
              <p:nvPr/>
            </p:nvPicPr>
            <p:blipFill/>
            <p:spPr/>
          </p:pic>
        </mc:Fallback>
      </mc:AlternateContent>
      <p:sp>
        <p:nvSpPr>
          <p:cNvPr id="79" name="AutoShape 7"/>
          <p:cNvSpPr>
            <a:spLocks noChangeArrowheads="1"/>
          </p:cNvSpPr>
          <p:nvPr/>
        </p:nvSpPr>
        <p:spPr bwMode="auto">
          <a:xfrm>
            <a:off x="4501605" y="283139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6637681" y="2735263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6542476" y="2750448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cxnSp>
        <p:nvCxnSpPr>
          <p:cNvPr id="8" name="Rak 7"/>
          <p:cNvCxnSpPr>
            <a:stCxn id="15362" idx="1"/>
            <a:endCxn id="15362" idx="3"/>
          </p:cNvCxnSpPr>
          <p:nvPr/>
        </p:nvCxnSpPr>
        <p:spPr>
          <a:xfrm>
            <a:off x="3945103" y="3581400"/>
            <a:ext cx="3600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AutoShape 14"/>
          <p:cNvSpPr>
            <a:spLocks noChangeArrowheads="1"/>
          </p:cNvSpPr>
          <p:nvPr/>
        </p:nvSpPr>
        <p:spPr bwMode="auto">
          <a:xfrm rot="12357053" flipH="1">
            <a:off x="6021594" y="4087150"/>
            <a:ext cx="344921" cy="939536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 rot="1465620" flipH="1">
            <a:off x="5161503" y="1897669"/>
            <a:ext cx="344921" cy="939536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4" name="Frihandsfigur 3"/>
          <p:cNvSpPr/>
          <p:nvPr/>
        </p:nvSpPr>
        <p:spPr>
          <a:xfrm>
            <a:off x="4841631" y="3788503"/>
            <a:ext cx="2391507" cy="314574"/>
          </a:xfrm>
          <a:custGeom>
            <a:avLst/>
            <a:gdLst>
              <a:gd name="connsiteX0" fmla="*/ 0 w 2391507"/>
              <a:gd name="connsiteY0" fmla="*/ 162174 h 314574"/>
              <a:gd name="connsiteX1" fmla="*/ 0 w 2391507"/>
              <a:gd name="connsiteY1" fmla="*/ 162174 h 314574"/>
              <a:gd name="connsiteX2" fmla="*/ 117231 w 2391507"/>
              <a:gd name="connsiteY2" fmla="*/ 173897 h 314574"/>
              <a:gd name="connsiteX3" fmla="*/ 1664677 w 2391507"/>
              <a:gd name="connsiteY3" fmla="*/ 197343 h 314574"/>
              <a:gd name="connsiteX4" fmla="*/ 1770184 w 2391507"/>
              <a:gd name="connsiteY4" fmla="*/ 255959 h 314574"/>
              <a:gd name="connsiteX5" fmla="*/ 1981200 w 2391507"/>
              <a:gd name="connsiteY5" fmla="*/ 244235 h 314574"/>
              <a:gd name="connsiteX6" fmla="*/ 2028092 w 2391507"/>
              <a:gd name="connsiteY6" fmla="*/ 232512 h 314574"/>
              <a:gd name="connsiteX7" fmla="*/ 2051538 w 2391507"/>
              <a:gd name="connsiteY7" fmla="*/ 197343 h 314574"/>
              <a:gd name="connsiteX8" fmla="*/ 2074984 w 2391507"/>
              <a:gd name="connsiteY8" fmla="*/ 56666 h 314574"/>
              <a:gd name="connsiteX9" fmla="*/ 2098431 w 2391507"/>
              <a:gd name="connsiteY9" fmla="*/ 33220 h 314574"/>
              <a:gd name="connsiteX10" fmla="*/ 2133600 w 2391507"/>
              <a:gd name="connsiteY10" fmla="*/ 9774 h 314574"/>
              <a:gd name="connsiteX11" fmla="*/ 2379784 w 2391507"/>
              <a:gd name="connsiteY11" fmla="*/ 56666 h 314574"/>
              <a:gd name="connsiteX12" fmla="*/ 2391507 w 2391507"/>
              <a:gd name="connsiteY12" fmla="*/ 91835 h 314574"/>
              <a:gd name="connsiteX13" fmla="*/ 2379784 w 2391507"/>
              <a:gd name="connsiteY13" fmla="*/ 197343 h 314574"/>
              <a:gd name="connsiteX14" fmla="*/ 2368061 w 2391507"/>
              <a:gd name="connsiteY14" fmla="*/ 232512 h 314574"/>
              <a:gd name="connsiteX15" fmla="*/ 2332892 w 2391507"/>
              <a:gd name="connsiteY15" fmla="*/ 244235 h 314574"/>
              <a:gd name="connsiteX16" fmla="*/ 2086707 w 2391507"/>
              <a:gd name="connsiteY16" fmla="*/ 232512 h 314574"/>
              <a:gd name="connsiteX17" fmla="*/ 2063261 w 2391507"/>
              <a:gd name="connsiteY17" fmla="*/ 197343 h 314574"/>
              <a:gd name="connsiteX18" fmla="*/ 2051538 w 2391507"/>
              <a:gd name="connsiteY18" fmla="*/ 80112 h 314574"/>
              <a:gd name="connsiteX19" fmla="*/ 2039815 w 2391507"/>
              <a:gd name="connsiteY19" fmla="*/ 44943 h 314574"/>
              <a:gd name="connsiteX20" fmla="*/ 1969477 w 2391507"/>
              <a:gd name="connsiteY20" fmla="*/ 21497 h 314574"/>
              <a:gd name="connsiteX21" fmla="*/ 1676400 w 2391507"/>
              <a:gd name="connsiteY21" fmla="*/ 33220 h 314574"/>
              <a:gd name="connsiteX22" fmla="*/ 1641231 w 2391507"/>
              <a:gd name="connsiteY22" fmla="*/ 44943 h 314574"/>
              <a:gd name="connsiteX23" fmla="*/ 1617784 w 2391507"/>
              <a:gd name="connsiteY23" fmla="*/ 68389 h 314574"/>
              <a:gd name="connsiteX24" fmla="*/ 1606061 w 2391507"/>
              <a:gd name="connsiteY24" fmla="*/ 314574 h 314574"/>
              <a:gd name="connsiteX25" fmla="*/ 1606061 w 2391507"/>
              <a:gd name="connsiteY25" fmla="*/ 314574 h 314574"/>
              <a:gd name="connsiteX26" fmla="*/ 1606061 w 2391507"/>
              <a:gd name="connsiteY26" fmla="*/ 314574 h 31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1507" h="314574">
                <a:moveTo>
                  <a:pt x="0" y="162174"/>
                </a:moveTo>
                <a:lnTo>
                  <a:pt x="0" y="162174"/>
                </a:lnTo>
                <a:cubicBezTo>
                  <a:pt x="39077" y="166082"/>
                  <a:pt x="77963" y="173332"/>
                  <a:pt x="117231" y="173897"/>
                </a:cubicBezTo>
                <a:cubicBezTo>
                  <a:pt x="1673589" y="196291"/>
                  <a:pt x="1150490" y="25952"/>
                  <a:pt x="1664677" y="197343"/>
                </a:cubicBezTo>
                <a:cubicBezTo>
                  <a:pt x="1745297" y="251090"/>
                  <a:pt x="1708283" y="235323"/>
                  <a:pt x="1770184" y="255959"/>
                </a:cubicBezTo>
                <a:cubicBezTo>
                  <a:pt x="1840523" y="252051"/>
                  <a:pt x="1911042" y="250613"/>
                  <a:pt x="1981200" y="244235"/>
                </a:cubicBezTo>
                <a:cubicBezTo>
                  <a:pt x="1997246" y="242776"/>
                  <a:pt x="2014686" y="241449"/>
                  <a:pt x="2028092" y="232512"/>
                </a:cubicBezTo>
                <a:cubicBezTo>
                  <a:pt x="2039815" y="224697"/>
                  <a:pt x="2043723" y="209066"/>
                  <a:pt x="2051538" y="197343"/>
                </a:cubicBezTo>
                <a:cubicBezTo>
                  <a:pt x="2052696" y="186924"/>
                  <a:pt x="2056237" y="87910"/>
                  <a:pt x="2074984" y="56666"/>
                </a:cubicBezTo>
                <a:cubicBezTo>
                  <a:pt x="2080671" y="47188"/>
                  <a:pt x="2089800" y="40125"/>
                  <a:pt x="2098431" y="33220"/>
                </a:cubicBezTo>
                <a:cubicBezTo>
                  <a:pt x="2109433" y="24419"/>
                  <a:pt x="2121877" y="17589"/>
                  <a:pt x="2133600" y="9774"/>
                </a:cubicBezTo>
                <a:cubicBezTo>
                  <a:pt x="2282763" y="17625"/>
                  <a:pt x="2331706" y="-39491"/>
                  <a:pt x="2379784" y="56666"/>
                </a:cubicBezTo>
                <a:cubicBezTo>
                  <a:pt x="2385310" y="67719"/>
                  <a:pt x="2387599" y="80112"/>
                  <a:pt x="2391507" y="91835"/>
                </a:cubicBezTo>
                <a:cubicBezTo>
                  <a:pt x="2387599" y="127004"/>
                  <a:pt x="2385601" y="162439"/>
                  <a:pt x="2379784" y="197343"/>
                </a:cubicBezTo>
                <a:cubicBezTo>
                  <a:pt x="2377753" y="209532"/>
                  <a:pt x="2376799" y="223774"/>
                  <a:pt x="2368061" y="232512"/>
                </a:cubicBezTo>
                <a:cubicBezTo>
                  <a:pt x="2359323" y="241250"/>
                  <a:pt x="2344615" y="240327"/>
                  <a:pt x="2332892" y="244235"/>
                </a:cubicBezTo>
                <a:cubicBezTo>
                  <a:pt x="2250830" y="240327"/>
                  <a:pt x="2167647" y="246588"/>
                  <a:pt x="2086707" y="232512"/>
                </a:cubicBezTo>
                <a:cubicBezTo>
                  <a:pt x="2072826" y="230098"/>
                  <a:pt x="2066429" y="211071"/>
                  <a:pt x="2063261" y="197343"/>
                </a:cubicBezTo>
                <a:cubicBezTo>
                  <a:pt x="2054430" y="159077"/>
                  <a:pt x="2057510" y="118927"/>
                  <a:pt x="2051538" y="80112"/>
                </a:cubicBezTo>
                <a:cubicBezTo>
                  <a:pt x="2049659" y="67899"/>
                  <a:pt x="2049870" y="52125"/>
                  <a:pt x="2039815" y="44943"/>
                </a:cubicBezTo>
                <a:cubicBezTo>
                  <a:pt x="2019704" y="30578"/>
                  <a:pt x="1969477" y="21497"/>
                  <a:pt x="1969477" y="21497"/>
                </a:cubicBezTo>
                <a:cubicBezTo>
                  <a:pt x="1871785" y="25405"/>
                  <a:pt x="1773922" y="26254"/>
                  <a:pt x="1676400" y="33220"/>
                </a:cubicBezTo>
                <a:cubicBezTo>
                  <a:pt x="1664074" y="34100"/>
                  <a:pt x="1651827" y="38585"/>
                  <a:pt x="1641231" y="44943"/>
                </a:cubicBezTo>
                <a:cubicBezTo>
                  <a:pt x="1631753" y="50630"/>
                  <a:pt x="1625600" y="60574"/>
                  <a:pt x="1617784" y="68389"/>
                </a:cubicBezTo>
                <a:cubicBezTo>
                  <a:pt x="1583819" y="170288"/>
                  <a:pt x="1606061" y="91202"/>
                  <a:pt x="1606061" y="314574"/>
                </a:cubicBezTo>
                <a:lnTo>
                  <a:pt x="1606061" y="314574"/>
                </a:lnTo>
                <a:lnTo>
                  <a:pt x="1606061" y="3145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Frihandsfigur 59"/>
          <p:cNvSpPr/>
          <p:nvPr/>
        </p:nvSpPr>
        <p:spPr>
          <a:xfrm rot="10800000">
            <a:off x="4356954" y="2757301"/>
            <a:ext cx="2391507" cy="314574"/>
          </a:xfrm>
          <a:custGeom>
            <a:avLst/>
            <a:gdLst>
              <a:gd name="connsiteX0" fmla="*/ 0 w 2391507"/>
              <a:gd name="connsiteY0" fmla="*/ 162174 h 314574"/>
              <a:gd name="connsiteX1" fmla="*/ 0 w 2391507"/>
              <a:gd name="connsiteY1" fmla="*/ 162174 h 314574"/>
              <a:gd name="connsiteX2" fmla="*/ 117231 w 2391507"/>
              <a:gd name="connsiteY2" fmla="*/ 173897 h 314574"/>
              <a:gd name="connsiteX3" fmla="*/ 1664677 w 2391507"/>
              <a:gd name="connsiteY3" fmla="*/ 197343 h 314574"/>
              <a:gd name="connsiteX4" fmla="*/ 1770184 w 2391507"/>
              <a:gd name="connsiteY4" fmla="*/ 255959 h 314574"/>
              <a:gd name="connsiteX5" fmla="*/ 1981200 w 2391507"/>
              <a:gd name="connsiteY5" fmla="*/ 244235 h 314574"/>
              <a:gd name="connsiteX6" fmla="*/ 2028092 w 2391507"/>
              <a:gd name="connsiteY6" fmla="*/ 232512 h 314574"/>
              <a:gd name="connsiteX7" fmla="*/ 2051538 w 2391507"/>
              <a:gd name="connsiteY7" fmla="*/ 197343 h 314574"/>
              <a:gd name="connsiteX8" fmla="*/ 2074984 w 2391507"/>
              <a:gd name="connsiteY8" fmla="*/ 56666 h 314574"/>
              <a:gd name="connsiteX9" fmla="*/ 2098431 w 2391507"/>
              <a:gd name="connsiteY9" fmla="*/ 33220 h 314574"/>
              <a:gd name="connsiteX10" fmla="*/ 2133600 w 2391507"/>
              <a:gd name="connsiteY10" fmla="*/ 9774 h 314574"/>
              <a:gd name="connsiteX11" fmla="*/ 2379784 w 2391507"/>
              <a:gd name="connsiteY11" fmla="*/ 56666 h 314574"/>
              <a:gd name="connsiteX12" fmla="*/ 2391507 w 2391507"/>
              <a:gd name="connsiteY12" fmla="*/ 91835 h 314574"/>
              <a:gd name="connsiteX13" fmla="*/ 2379784 w 2391507"/>
              <a:gd name="connsiteY13" fmla="*/ 197343 h 314574"/>
              <a:gd name="connsiteX14" fmla="*/ 2368061 w 2391507"/>
              <a:gd name="connsiteY14" fmla="*/ 232512 h 314574"/>
              <a:gd name="connsiteX15" fmla="*/ 2332892 w 2391507"/>
              <a:gd name="connsiteY15" fmla="*/ 244235 h 314574"/>
              <a:gd name="connsiteX16" fmla="*/ 2086707 w 2391507"/>
              <a:gd name="connsiteY16" fmla="*/ 232512 h 314574"/>
              <a:gd name="connsiteX17" fmla="*/ 2063261 w 2391507"/>
              <a:gd name="connsiteY17" fmla="*/ 197343 h 314574"/>
              <a:gd name="connsiteX18" fmla="*/ 2051538 w 2391507"/>
              <a:gd name="connsiteY18" fmla="*/ 80112 h 314574"/>
              <a:gd name="connsiteX19" fmla="*/ 2039815 w 2391507"/>
              <a:gd name="connsiteY19" fmla="*/ 44943 h 314574"/>
              <a:gd name="connsiteX20" fmla="*/ 1969477 w 2391507"/>
              <a:gd name="connsiteY20" fmla="*/ 21497 h 314574"/>
              <a:gd name="connsiteX21" fmla="*/ 1676400 w 2391507"/>
              <a:gd name="connsiteY21" fmla="*/ 33220 h 314574"/>
              <a:gd name="connsiteX22" fmla="*/ 1641231 w 2391507"/>
              <a:gd name="connsiteY22" fmla="*/ 44943 h 314574"/>
              <a:gd name="connsiteX23" fmla="*/ 1617784 w 2391507"/>
              <a:gd name="connsiteY23" fmla="*/ 68389 h 314574"/>
              <a:gd name="connsiteX24" fmla="*/ 1606061 w 2391507"/>
              <a:gd name="connsiteY24" fmla="*/ 314574 h 314574"/>
              <a:gd name="connsiteX25" fmla="*/ 1606061 w 2391507"/>
              <a:gd name="connsiteY25" fmla="*/ 314574 h 314574"/>
              <a:gd name="connsiteX26" fmla="*/ 1606061 w 2391507"/>
              <a:gd name="connsiteY26" fmla="*/ 314574 h 31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1507" h="314574">
                <a:moveTo>
                  <a:pt x="0" y="162174"/>
                </a:moveTo>
                <a:lnTo>
                  <a:pt x="0" y="162174"/>
                </a:lnTo>
                <a:cubicBezTo>
                  <a:pt x="39077" y="166082"/>
                  <a:pt x="77963" y="173332"/>
                  <a:pt x="117231" y="173897"/>
                </a:cubicBezTo>
                <a:cubicBezTo>
                  <a:pt x="1673589" y="196291"/>
                  <a:pt x="1150490" y="25952"/>
                  <a:pt x="1664677" y="197343"/>
                </a:cubicBezTo>
                <a:cubicBezTo>
                  <a:pt x="1745297" y="251090"/>
                  <a:pt x="1708283" y="235323"/>
                  <a:pt x="1770184" y="255959"/>
                </a:cubicBezTo>
                <a:cubicBezTo>
                  <a:pt x="1840523" y="252051"/>
                  <a:pt x="1911042" y="250613"/>
                  <a:pt x="1981200" y="244235"/>
                </a:cubicBezTo>
                <a:cubicBezTo>
                  <a:pt x="1997246" y="242776"/>
                  <a:pt x="2014686" y="241449"/>
                  <a:pt x="2028092" y="232512"/>
                </a:cubicBezTo>
                <a:cubicBezTo>
                  <a:pt x="2039815" y="224697"/>
                  <a:pt x="2043723" y="209066"/>
                  <a:pt x="2051538" y="197343"/>
                </a:cubicBezTo>
                <a:cubicBezTo>
                  <a:pt x="2052696" y="186924"/>
                  <a:pt x="2056237" y="87910"/>
                  <a:pt x="2074984" y="56666"/>
                </a:cubicBezTo>
                <a:cubicBezTo>
                  <a:pt x="2080671" y="47188"/>
                  <a:pt x="2089800" y="40125"/>
                  <a:pt x="2098431" y="33220"/>
                </a:cubicBezTo>
                <a:cubicBezTo>
                  <a:pt x="2109433" y="24419"/>
                  <a:pt x="2121877" y="17589"/>
                  <a:pt x="2133600" y="9774"/>
                </a:cubicBezTo>
                <a:cubicBezTo>
                  <a:pt x="2282763" y="17625"/>
                  <a:pt x="2331706" y="-39491"/>
                  <a:pt x="2379784" y="56666"/>
                </a:cubicBezTo>
                <a:cubicBezTo>
                  <a:pt x="2385310" y="67719"/>
                  <a:pt x="2387599" y="80112"/>
                  <a:pt x="2391507" y="91835"/>
                </a:cubicBezTo>
                <a:cubicBezTo>
                  <a:pt x="2387599" y="127004"/>
                  <a:pt x="2385601" y="162439"/>
                  <a:pt x="2379784" y="197343"/>
                </a:cubicBezTo>
                <a:cubicBezTo>
                  <a:pt x="2377753" y="209532"/>
                  <a:pt x="2376799" y="223774"/>
                  <a:pt x="2368061" y="232512"/>
                </a:cubicBezTo>
                <a:cubicBezTo>
                  <a:pt x="2359323" y="241250"/>
                  <a:pt x="2344615" y="240327"/>
                  <a:pt x="2332892" y="244235"/>
                </a:cubicBezTo>
                <a:cubicBezTo>
                  <a:pt x="2250830" y="240327"/>
                  <a:pt x="2167647" y="246588"/>
                  <a:pt x="2086707" y="232512"/>
                </a:cubicBezTo>
                <a:cubicBezTo>
                  <a:pt x="2072826" y="230098"/>
                  <a:pt x="2066429" y="211071"/>
                  <a:pt x="2063261" y="197343"/>
                </a:cubicBezTo>
                <a:cubicBezTo>
                  <a:pt x="2054430" y="159077"/>
                  <a:pt x="2057510" y="118927"/>
                  <a:pt x="2051538" y="80112"/>
                </a:cubicBezTo>
                <a:cubicBezTo>
                  <a:pt x="2049659" y="67899"/>
                  <a:pt x="2049870" y="52125"/>
                  <a:pt x="2039815" y="44943"/>
                </a:cubicBezTo>
                <a:cubicBezTo>
                  <a:pt x="2019704" y="30578"/>
                  <a:pt x="1969477" y="21497"/>
                  <a:pt x="1969477" y="21497"/>
                </a:cubicBezTo>
                <a:cubicBezTo>
                  <a:pt x="1871785" y="25405"/>
                  <a:pt x="1773922" y="26254"/>
                  <a:pt x="1676400" y="33220"/>
                </a:cubicBezTo>
                <a:cubicBezTo>
                  <a:pt x="1664074" y="34100"/>
                  <a:pt x="1651827" y="38585"/>
                  <a:pt x="1641231" y="44943"/>
                </a:cubicBezTo>
                <a:cubicBezTo>
                  <a:pt x="1631753" y="50630"/>
                  <a:pt x="1625600" y="60574"/>
                  <a:pt x="1617784" y="68389"/>
                </a:cubicBezTo>
                <a:cubicBezTo>
                  <a:pt x="1583819" y="170288"/>
                  <a:pt x="1606061" y="91202"/>
                  <a:pt x="1606061" y="314574"/>
                </a:cubicBezTo>
                <a:lnTo>
                  <a:pt x="1606061" y="314574"/>
                </a:lnTo>
                <a:lnTo>
                  <a:pt x="1606061" y="3145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4094017" y="542925"/>
            <a:ext cx="3600450" cy="607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sv-SE" altLang="sv-SE" sz="1800" dirty="0"/>
          </a:p>
          <a:p>
            <a:pPr algn="ctr" eaLnBrk="1" hangingPunct="1"/>
            <a:endParaRPr lang="sv-SE" altLang="sv-SE" sz="1800" dirty="0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209801" y="533400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410200" y="7620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5486400" y="91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981200" y="21336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 flipH="1" flipV="1">
            <a:off x="1828801" y="45720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6234000" flipV="1">
            <a:off x="2059783" y="4877595"/>
            <a:ext cx="287337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38401" y="48768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Skott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438401" y="5257800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Kon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38400" y="2133600"/>
            <a:ext cx="782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Anfallare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>
            <a:off x="465613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3" name="Oval 27"/>
          <p:cNvSpPr>
            <a:spLocks noChangeArrowheads="1"/>
          </p:cNvSpPr>
          <p:nvPr/>
        </p:nvSpPr>
        <p:spPr bwMode="auto">
          <a:xfrm>
            <a:off x="2286001" y="57912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438401" y="56388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Boll</a:t>
            </a:r>
          </a:p>
        </p:txBody>
      </p:sp>
      <p:sp>
        <p:nvSpPr>
          <p:cNvPr id="15375" name="Rectangle 35"/>
          <p:cNvSpPr>
            <a:spLocks noChangeArrowheads="1"/>
          </p:cNvSpPr>
          <p:nvPr/>
        </p:nvSpPr>
        <p:spPr bwMode="auto">
          <a:xfrm>
            <a:off x="2438400" y="4419600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Passning</a:t>
            </a:r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1752601" y="4114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7" name="Rectangle 37"/>
          <p:cNvSpPr>
            <a:spLocks noChangeArrowheads="1"/>
          </p:cNvSpPr>
          <p:nvPr/>
        </p:nvSpPr>
        <p:spPr bwMode="auto">
          <a:xfrm>
            <a:off x="2438401" y="3962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Löp utan boll</a:t>
            </a:r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 rot="16563263">
            <a:off x="1966120" y="3402807"/>
            <a:ext cx="71437" cy="647700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9" name="Rectangle 39"/>
          <p:cNvSpPr>
            <a:spLocks noChangeArrowheads="1"/>
          </p:cNvSpPr>
          <p:nvPr/>
        </p:nvSpPr>
        <p:spPr bwMode="auto">
          <a:xfrm>
            <a:off x="2438401" y="3581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Löp med boll</a:t>
            </a:r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>
            <a:off x="5410200" y="5638800"/>
            <a:ext cx="914400" cy="647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81" name="Line 42"/>
          <p:cNvSpPr>
            <a:spLocks noChangeShapeType="1"/>
          </p:cNvSpPr>
          <p:nvPr/>
        </p:nvSpPr>
        <p:spPr bwMode="auto">
          <a:xfrm>
            <a:off x="5486400" y="61722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9296401" y="6248401"/>
            <a:ext cx="659155" cy="24622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000" dirty="0">
                <a:solidFill>
                  <a:srgbClr val="000000"/>
                </a:solidFill>
              </a:rPr>
              <a:t>HIK P09</a:t>
            </a:r>
          </a:p>
        </p:txBody>
      </p:sp>
      <p:sp>
        <p:nvSpPr>
          <p:cNvPr id="15383" name="AutoShape 46"/>
          <p:cNvSpPr>
            <a:spLocks noChangeArrowheads="1"/>
          </p:cNvSpPr>
          <p:nvPr/>
        </p:nvSpPr>
        <p:spPr bwMode="auto">
          <a:xfrm>
            <a:off x="1981200" y="2590801"/>
            <a:ext cx="287338" cy="288925"/>
          </a:xfrm>
          <a:prstGeom prst="pentagon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4" name="AutoShape 47"/>
          <p:cNvSpPr>
            <a:spLocks noChangeArrowheads="1"/>
          </p:cNvSpPr>
          <p:nvPr/>
        </p:nvSpPr>
        <p:spPr bwMode="auto">
          <a:xfrm>
            <a:off x="1981200" y="3048001"/>
            <a:ext cx="287338" cy="288925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5" name="Rectangle 48"/>
          <p:cNvSpPr>
            <a:spLocks noChangeArrowheads="1"/>
          </p:cNvSpPr>
          <p:nvPr/>
        </p:nvSpPr>
        <p:spPr bwMode="auto">
          <a:xfrm>
            <a:off x="2438401" y="3048000"/>
            <a:ext cx="919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Försvarare</a:t>
            </a:r>
          </a:p>
        </p:txBody>
      </p:sp>
      <p:sp>
        <p:nvSpPr>
          <p:cNvPr id="15386" name="Rectangle 49"/>
          <p:cNvSpPr>
            <a:spLocks noChangeArrowheads="1"/>
          </p:cNvSpPr>
          <p:nvPr/>
        </p:nvSpPr>
        <p:spPr bwMode="auto">
          <a:xfrm>
            <a:off x="2438401" y="2590801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Ledare</a:t>
            </a:r>
          </a:p>
        </p:txBody>
      </p:sp>
      <p:sp>
        <p:nvSpPr>
          <p:cNvPr id="15387" name="Rectangle 51"/>
          <p:cNvSpPr>
            <a:spLocks noChangeArrowheads="1"/>
          </p:cNvSpPr>
          <p:nvPr/>
        </p:nvSpPr>
        <p:spPr bwMode="auto">
          <a:xfrm>
            <a:off x="1752601" y="1676400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400" b="1" u="sng"/>
              <a:t>Teckenförklaring</a:t>
            </a:r>
          </a:p>
        </p:txBody>
      </p:sp>
      <p:sp>
        <p:nvSpPr>
          <p:cNvPr id="15388" name="Rectangle 84"/>
          <p:cNvSpPr>
            <a:spLocks noChangeArrowheads="1"/>
          </p:cNvSpPr>
          <p:nvPr/>
        </p:nvSpPr>
        <p:spPr bwMode="auto">
          <a:xfrm>
            <a:off x="7797800" y="1493838"/>
            <a:ext cx="184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800"/>
          </a:p>
        </p:txBody>
      </p:sp>
      <p:sp>
        <p:nvSpPr>
          <p:cNvPr id="15389" name="Rectangle 87"/>
          <p:cNvSpPr>
            <a:spLocks noChangeArrowheads="1"/>
          </p:cNvSpPr>
          <p:nvPr/>
        </p:nvSpPr>
        <p:spPr bwMode="auto">
          <a:xfrm>
            <a:off x="8077200" y="1447801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b="1"/>
              <a:t>Moment: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199" y="685800"/>
            <a:ext cx="2188669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 smtClean="0">
                <a:solidFill>
                  <a:srgbClr val="000000"/>
                </a:solidFill>
              </a:rPr>
              <a:t>SKOTT FRILÄGE </a:t>
            </a:r>
            <a:endParaRPr lang="sv-SE" altLang="sv-SE" sz="16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76400" y="685800"/>
            <a:ext cx="2209800" cy="3381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PASSNINGAR</a:t>
            </a:r>
          </a:p>
        </p:txBody>
      </p:sp>
      <p:pic>
        <p:nvPicPr>
          <p:cNvPr id="65" name="Bildobjekt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5" y="7524"/>
            <a:ext cx="502590" cy="5369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24862" y="2133600"/>
            <a:ext cx="360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 LED VARJE SIDA</a:t>
            </a:r>
          </a:p>
          <a:p>
            <a:endParaRPr lang="sv-SE" dirty="0"/>
          </a:p>
          <a:p>
            <a:r>
              <a:rPr lang="sv-SE" dirty="0" smtClean="0"/>
              <a:t>2 LED DRIBBLAR </a:t>
            </a:r>
          </a:p>
          <a:p>
            <a:r>
              <a:rPr lang="sv-SE" dirty="0" smtClean="0"/>
              <a:t>2 LED SKJUTER</a:t>
            </a:r>
          </a:p>
          <a:p>
            <a:endParaRPr lang="sv-SE" dirty="0"/>
          </a:p>
          <a:p>
            <a:r>
              <a:rPr lang="sv-SE" dirty="0" smtClean="0"/>
              <a:t>(TESTA OM DE KAN BYTA RULLANDE MELLAN DE OLIKA LEDEN</a:t>
            </a:r>
            <a:endParaRPr lang="sv-SE" dirty="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5937943" y="2143177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6639619" y="214552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5261952" y="2141827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6885996" y="473224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6221491" y="473883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5486570" y="4733925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734305" y="4775137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>
            <a:off x="4721921" y="2141827"/>
            <a:ext cx="131762" cy="13623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70" name="AutoShape 13"/>
          <p:cNvSpPr>
            <a:spLocks noChangeArrowheads="1"/>
          </p:cNvSpPr>
          <p:nvPr/>
        </p:nvSpPr>
        <p:spPr bwMode="auto">
          <a:xfrm>
            <a:off x="5543655" y="4324970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auto">
          <a:xfrm>
            <a:off x="5515934" y="4506212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5514234" y="4253996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auto">
          <a:xfrm>
            <a:off x="4784354" y="4324970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6895626" y="4536408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5308286" y="2489113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5271750" y="2332767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5922455" y="2386769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6913195" y="2666395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>
            <a:off x="4708911" y="4419066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4691008" y="4544102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5937943" y="2725578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4" name="AutoShape 13"/>
          <p:cNvSpPr>
            <a:spLocks noChangeArrowheads="1"/>
          </p:cNvSpPr>
          <p:nvPr/>
        </p:nvSpPr>
        <p:spPr bwMode="auto">
          <a:xfrm>
            <a:off x="5920717" y="2541359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6788329" y="2360008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auto">
          <a:xfrm>
            <a:off x="6850762" y="2518152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95" name="AutoShape 13"/>
          <p:cNvSpPr>
            <a:spLocks noChangeArrowheads="1"/>
          </p:cNvSpPr>
          <p:nvPr/>
        </p:nvSpPr>
        <p:spPr bwMode="auto">
          <a:xfrm>
            <a:off x="4702175" y="2360008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96" name="AutoShape 13"/>
          <p:cNvSpPr>
            <a:spLocks noChangeArrowheads="1"/>
          </p:cNvSpPr>
          <p:nvPr/>
        </p:nvSpPr>
        <p:spPr bwMode="auto">
          <a:xfrm>
            <a:off x="4702175" y="2551631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97" name="AutoShape 13"/>
          <p:cNvSpPr>
            <a:spLocks noChangeArrowheads="1"/>
          </p:cNvSpPr>
          <p:nvPr/>
        </p:nvSpPr>
        <p:spPr bwMode="auto">
          <a:xfrm>
            <a:off x="5343982" y="2676667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98" name="AutoShape 13"/>
          <p:cNvSpPr>
            <a:spLocks noChangeArrowheads="1"/>
          </p:cNvSpPr>
          <p:nvPr/>
        </p:nvSpPr>
        <p:spPr bwMode="auto">
          <a:xfrm>
            <a:off x="4721921" y="2789241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6905593" y="4355932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00" name="AutoShape 13"/>
          <p:cNvSpPr>
            <a:spLocks noChangeArrowheads="1"/>
          </p:cNvSpPr>
          <p:nvPr/>
        </p:nvSpPr>
        <p:spPr bwMode="auto">
          <a:xfrm>
            <a:off x="6212799" y="4544102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01" name="AutoShape 13"/>
          <p:cNvSpPr>
            <a:spLocks noChangeArrowheads="1"/>
          </p:cNvSpPr>
          <p:nvPr/>
        </p:nvSpPr>
        <p:spPr bwMode="auto">
          <a:xfrm>
            <a:off x="6224624" y="4376138"/>
            <a:ext cx="124866" cy="125036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02" name="AutoShape 14"/>
          <p:cNvSpPr>
            <a:spLocks noChangeArrowheads="1"/>
          </p:cNvSpPr>
          <p:nvPr/>
        </p:nvSpPr>
        <p:spPr bwMode="auto">
          <a:xfrm rot="19179690" flipV="1">
            <a:off x="4997791" y="4987791"/>
            <a:ext cx="256881" cy="7538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03" name="Freeform 38"/>
          <p:cNvSpPr>
            <a:spLocks/>
          </p:cNvSpPr>
          <p:nvPr/>
        </p:nvSpPr>
        <p:spPr bwMode="auto">
          <a:xfrm rot="20172758" flipH="1">
            <a:off x="5434794" y="4720399"/>
            <a:ext cx="414335" cy="1004596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ln>
            <a:headEnd type="triangle" w="med" len="med"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>
              <a:solidFill>
                <a:sysClr val="windowText" lastClr="000000"/>
              </a:solidFill>
            </a:endParaRPr>
          </a:p>
        </p:txBody>
      </p:sp>
      <p:cxnSp>
        <p:nvCxnSpPr>
          <p:cNvPr id="4" name="Rak 3"/>
          <p:cNvCxnSpPr>
            <a:stCxn id="15362" idx="1"/>
            <a:endCxn id="15362" idx="3"/>
          </p:cNvCxnSpPr>
          <p:nvPr/>
        </p:nvCxnSpPr>
        <p:spPr>
          <a:xfrm>
            <a:off x="4094017" y="3581400"/>
            <a:ext cx="3600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38"/>
          <p:cNvSpPr>
            <a:spLocks/>
          </p:cNvSpPr>
          <p:nvPr/>
        </p:nvSpPr>
        <p:spPr bwMode="auto">
          <a:xfrm rot="10010631" flipH="1">
            <a:off x="5690778" y="1385614"/>
            <a:ext cx="608780" cy="1004596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ln>
            <a:headEnd type="triangle" w="med" len="med"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>
              <a:solidFill>
                <a:sysClr val="windowText" lastClr="000000"/>
              </a:solidFill>
            </a:endParaRPr>
          </a:p>
        </p:txBody>
      </p:sp>
      <p:sp>
        <p:nvSpPr>
          <p:cNvPr id="105" name="AutoShape 14"/>
          <p:cNvSpPr>
            <a:spLocks noChangeArrowheads="1"/>
          </p:cNvSpPr>
          <p:nvPr/>
        </p:nvSpPr>
        <p:spPr bwMode="auto">
          <a:xfrm rot="8580069" flipV="1">
            <a:off x="6309091" y="1218313"/>
            <a:ext cx="221519" cy="960876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10937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3968057" y="544435"/>
            <a:ext cx="3600450" cy="607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sv-SE" altLang="sv-SE" sz="1800" dirty="0"/>
          </a:p>
          <a:p>
            <a:pPr algn="ctr" eaLnBrk="1" hangingPunct="1"/>
            <a:endParaRPr lang="sv-SE" altLang="sv-SE" sz="1800" dirty="0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2209801" y="5334001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 rot="16200000">
            <a:off x="4154128" y="1115623"/>
            <a:ext cx="472091" cy="38345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 flipH="1" flipV="1">
            <a:off x="4308695" y="1171176"/>
            <a:ext cx="3162" cy="27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981200" y="2133601"/>
            <a:ext cx="287338" cy="28892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/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 flipH="1" flipV="1">
            <a:off x="1828801" y="45720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6234000" flipV="1">
            <a:off x="2059783" y="4877595"/>
            <a:ext cx="287337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200"/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2438401" y="48768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Skott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438401" y="5257800"/>
            <a:ext cx="45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Kon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38400" y="2133600"/>
            <a:ext cx="782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Anfallare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>
            <a:off x="465613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3" name="Oval 27"/>
          <p:cNvSpPr>
            <a:spLocks noChangeArrowheads="1"/>
          </p:cNvSpPr>
          <p:nvPr/>
        </p:nvSpPr>
        <p:spPr bwMode="auto">
          <a:xfrm>
            <a:off x="2286001" y="57912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438401" y="56388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Boll</a:t>
            </a:r>
          </a:p>
        </p:txBody>
      </p:sp>
      <p:sp>
        <p:nvSpPr>
          <p:cNvPr id="15375" name="Rectangle 35"/>
          <p:cNvSpPr>
            <a:spLocks noChangeArrowheads="1"/>
          </p:cNvSpPr>
          <p:nvPr/>
        </p:nvSpPr>
        <p:spPr bwMode="auto">
          <a:xfrm>
            <a:off x="2438400" y="4419600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Passning</a:t>
            </a:r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1752601" y="4114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377" name="Rectangle 37"/>
          <p:cNvSpPr>
            <a:spLocks noChangeArrowheads="1"/>
          </p:cNvSpPr>
          <p:nvPr/>
        </p:nvSpPr>
        <p:spPr bwMode="auto">
          <a:xfrm>
            <a:off x="2438401" y="3962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Löp utan boll</a:t>
            </a:r>
          </a:p>
        </p:txBody>
      </p:sp>
      <p:sp>
        <p:nvSpPr>
          <p:cNvPr id="15378" name="Freeform 38"/>
          <p:cNvSpPr>
            <a:spLocks/>
          </p:cNvSpPr>
          <p:nvPr/>
        </p:nvSpPr>
        <p:spPr bwMode="auto">
          <a:xfrm rot="16563263">
            <a:off x="1966120" y="3402807"/>
            <a:ext cx="71437" cy="647700"/>
          </a:xfrm>
          <a:custGeom>
            <a:avLst/>
            <a:gdLst>
              <a:gd name="T0" fmla="*/ 2147483647 w 151"/>
              <a:gd name="T1" fmla="*/ 2147483647 h 499"/>
              <a:gd name="T2" fmla="*/ 2147483647 w 151"/>
              <a:gd name="T3" fmla="*/ 2147483647 h 499"/>
              <a:gd name="T4" fmla="*/ 2147483647 w 151"/>
              <a:gd name="T5" fmla="*/ 2147483647 h 499"/>
              <a:gd name="T6" fmla="*/ 2147483647 w 151"/>
              <a:gd name="T7" fmla="*/ 2147483647 h 499"/>
              <a:gd name="T8" fmla="*/ 2147483647 w 151"/>
              <a:gd name="T9" fmla="*/ 2147483647 h 499"/>
              <a:gd name="T10" fmla="*/ 2147483647 w 151"/>
              <a:gd name="T11" fmla="*/ 2147483647 h 499"/>
              <a:gd name="T12" fmla="*/ 2147483647 w 151"/>
              <a:gd name="T13" fmla="*/ 2147483647 h 499"/>
              <a:gd name="T14" fmla="*/ 2147483647 w 151"/>
              <a:gd name="T15" fmla="*/ 2147483647 h 499"/>
              <a:gd name="T16" fmla="*/ 2147483647 w 151"/>
              <a:gd name="T17" fmla="*/ 0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"/>
              <a:gd name="T28" fmla="*/ 0 h 499"/>
              <a:gd name="T29" fmla="*/ 151 w 151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" h="499">
                <a:moveTo>
                  <a:pt x="53" y="499"/>
                </a:moveTo>
                <a:cubicBezTo>
                  <a:pt x="98" y="465"/>
                  <a:pt x="143" y="431"/>
                  <a:pt x="143" y="408"/>
                </a:cubicBezTo>
                <a:cubicBezTo>
                  <a:pt x="143" y="385"/>
                  <a:pt x="53" y="385"/>
                  <a:pt x="53" y="362"/>
                </a:cubicBezTo>
                <a:cubicBezTo>
                  <a:pt x="53" y="339"/>
                  <a:pt x="151" y="295"/>
                  <a:pt x="143" y="272"/>
                </a:cubicBezTo>
                <a:cubicBezTo>
                  <a:pt x="135" y="249"/>
                  <a:pt x="14" y="249"/>
                  <a:pt x="7" y="226"/>
                </a:cubicBezTo>
                <a:cubicBezTo>
                  <a:pt x="0" y="203"/>
                  <a:pt x="98" y="159"/>
                  <a:pt x="98" y="136"/>
                </a:cubicBezTo>
                <a:cubicBezTo>
                  <a:pt x="98" y="113"/>
                  <a:pt x="14" y="105"/>
                  <a:pt x="7" y="90"/>
                </a:cubicBezTo>
                <a:cubicBezTo>
                  <a:pt x="0" y="75"/>
                  <a:pt x="45" y="60"/>
                  <a:pt x="53" y="45"/>
                </a:cubicBezTo>
                <a:cubicBezTo>
                  <a:pt x="61" y="30"/>
                  <a:pt x="53" y="7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15379" name="Rectangle 39"/>
          <p:cNvSpPr>
            <a:spLocks noChangeArrowheads="1"/>
          </p:cNvSpPr>
          <p:nvPr/>
        </p:nvSpPr>
        <p:spPr bwMode="auto">
          <a:xfrm>
            <a:off x="2438401" y="3581400"/>
            <a:ext cx="1052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Löp med boll</a:t>
            </a:r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>
            <a:off x="5286577" y="2324810"/>
            <a:ext cx="917026" cy="54221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9296401" y="6248401"/>
            <a:ext cx="659155" cy="246221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000" dirty="0">
                <a:solidFill>
                  <a:srgbClr val="000000"/>
                </a:solidFill>
              </a:rPr>
              <a:t>HIK P09</a:t>
            </a:r>
          </a:p>
        </p:txBody>
      </p:sp>
      <p:sp>
        <p:nvSpPr>
          <p:cNvPr id="15383" name="AutoShape 46"/>
          <p:cNvSpPr>
            <a:spLocks noChangeArrowheads="1"/>
          </p:cNvSpPr>
          <p:nvPr/>
        </p:nvSpPr>
        <p:spPr bwMode="auto">
          <a:xfrm>
            <a:off x="1981200" y="2590801"/>
            <a:ext cx="287338" cy="288925"/>
          </a:xfrm>
          <a:prstGeom prst="pentagon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4" name="AutoShape 47"/>
          <p:cNvSpPr>
            <a:spLocks noChangeArrowheads="1"/>
          </p:cNvSpPr>
          <p:nvPr/>
        </p:nvSpPr>
        <p:spPr bwMode="auto">
          <a:xfrm>
            <a:off x="1981200" y="3048001"/>
            <a:ext cx="287338" cy="288925"/>
          </a:xfrm>
          <a:prstGeom prst="pentag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sv-SE" altLang="sv-SE" sz="1800" b="1"/>
          </a:p>
        </p:txBody>
      </p:sp>
      <p:sp>
        <p:nvSpPr>
          <p:cNvPr id="15385" name="Rectangle 48"/>
          <p:cNvSpPr>
            <a:spLocks noChangeArrowheads="1"/>
          </p:cNvSpPr>
          <p:nvPr/>
        </p:nvSpPr>
        <p:spPr bwMode="auto">
          <a:xfrm>
            <a:off x="2438401" y="3048000"/>
            <a:ext cx="919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200"/>
              <a:t>Försvarare</a:t>
            </a:r>
          </a:p>
        </p:txBody>
      </p:sp>
      <p:sp>
        <p:nvSpPr>
          <p:cNvPr id="15386" name="Rectangle 49"/>
          <p:cNvSpPr>
            <a:spLocks noChangeArrowheads="1"/>
          </p:cNvSpPr>
          <p:nvPr/>
        </p:nvSpPr>
        <p:spPr bwMode="auto">
          <a:xfrm>
            <a:off x="2438401" y="2590801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sz="1200"/>
              <a:t>Ledare</a:t>
            </a:r>
          </a:p>
        </p:txBody>
      </p:sp>
      <p:sp>
        <p:nvSpPr>
          <p:cNvPr id="15387" name="Rectangle 51"/>
          <p:cNvSpPr>
            <a:spLocks noChangeArrowheads="1"/>
          </p:cNvSpPr>
          <p:nvPr/>
        </p:nvSpPr>
        <p:spPr bwMode="auto">
          <a:xfrm>
            <a:off x="1752601" y="1676400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sv-SE" altLang="sv-SE" sz="1400" b="1" u="sng"/>
              <a:t>Teckenförklaring</a:t>
            </a:r>
          </a:p>
        </p:txBody>
      </p:sp>
      <p:sp>
        <p:nvSpPr>
          <p:cNvPr id="15388" name="Rectangle 84"/>
          <p:cNvSpPr>
            <a:spLocks noChangeArrowheads="1"/>
          </p:cNvSpPr>
          <p:nvPr/>
        </p:nvSpPr>
        <p:spPr bwMode="auto">
          <a:xfrm>
            <a:off x="7797800" y="1493838"/>
            <a:ext cx="1841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200"/>
          </a:p>
          <a:p>
            <a:pPr eaLnBrk="1" hangingPunct="1">
              <a:spcBef>
                <a:spcPct val="30000"/>
              </a:spcBef>
            </a:pPr>
            <a:endParaRPr lang="sv-SE" altLang="sv-SE" sz="1800"/>
          </a:p>
        </p:txBody>
      </p:sp>
      <p:sp>
        <p:nvSpPr>
          <p:cNvPr id="15389" name="Rectangle 87"/>
          <p:cNvSpPr>
            <a:spLocks noChangeArrowheads="1"/>
          </p:cNvSpPr>
          <p:nvPr/>
        </p:nvSpPr>
        <p:spPr bwMode="auto">
          <a:xfrm>
            <a:off x="8077200" y="1447801"/>
            <a:ext cx="146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sv-SE" altLang="sv-SE" b="1"/>
              <a:t>Moment: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199" y="685800"/>
            <a:ext cx="2188669" cy="338554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Spel 3 mot 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76400" y="685800"/>
            <a:ext cx="2209800" cy="3381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sv-SE" altLang="sv-SE" sz="1600" dirty="0">
                <a:solidFill>
                  <a:srgbClr val="000000"/>
                </a:solidFill>
              </a:rPr>
              <a:t>Spel	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0800000" flipH="1">
            <a:off x="4000698" y="3542877"/>
            <a:ext cx="360045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Bildobjekt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5" y="7524"/>
            <a:ext cx="502590" cy="536911"/>
          </a:xfrm>
          <a:prstGeom prst="rect">
            <a:avLst/>
          </a:prstGeom>
        </p:spPr>
      </p:pic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5456235" y="2468879"/>
            <a:ext cx="517454" cy="118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5323162" y="5691066"/>
            <a:ext cx="917026" cy="54221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>
            <a:off x="5516490" y="6151418"/>
            <a:ext cx="568867" cy="3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 rot="16200000">
            <a:off x="6998119" y="1123936"/>
            <a:ext cx="472091" cy="38345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sv-SE" altLang="sv-SE" sz="1800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 flipV="1">
            <a:off x="7353722" y="1192275"/>
            <a:ext cx="3162" cy="27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5456237" y="89206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/>
              <a:t>2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5516490" y="441102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/>
              <a:t>1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160444" y="2048076"/>
            <a:ext cx="3727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Plan 1. </a:t>
            </a:r>
          </a:p>
          <a:p>
            <a:r>
              <a:rPr lang="sv-SE" dirty="0"/>
              <a:t>Spel 3 mot 3 </a:t>
            </a:r>
          </a:p>
          <a:p>
            <a:r>
              <a:rPr lang="sv-SE" dirty="0"/>
              <a:t>Stora mål + målvakt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Plan 2.</a:t>
            </a:r>
          </a:p>
          <a:p>
            <a:r>
              <a:rPr lang="sv-SE" dirty="0"/>
              <a:t>Spel 3 mot 3 </a:t>
            </a:r>
          </a:p>
          <a:p>
            <a:r>
              <a:rPr lang="sv-SE" dirty="0"/>
              <a:t>Små mål</a:t>
            </a:r>
          </a:p>
        </p:txBody>
      </p:sp>
      <p:cxnSp>
        <p:nvCxnSpPr>
          <p:cNvPr id="5" name="Rak koppling 4"/>
          <p:cNvCxnSpPr/>
          <p:nvPr/>
        </p:nvCxnSpPr>
        <p:spPr>
          <a:xfrm flipV="1">
            <a:off x="3962400" y="2198201"/>
            <a:ext cx="3592513" cy="4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Nä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ä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ä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301</TotalTime>
  <Words>229</Words>
  <Application>Microsoft Macintosh PowerPoint</Application>
  <PresentationFormat>Bredbild</PresentationFormat>
  <Paragraphs>140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ＭＳ Ｐゴシック</vt:lpstr>
      <vt:lpstr>ヒラギノ角ゴ Pro W3</vt:lpstr>
      <vt:lpstr>Nät</vt:lpstr>
      <vt:lpstr>Träningsupplägg P09 V45-46</vt:lpstr>
      <vt:lpstr>Fokus: Skott/Spelmoment/Passningsspel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Träning V38-39</dc:title>
  <dc:creator>Emanuel Ambre</dc:creator>
  <cp:lastModifiedBy>Emanuel Ambré</cp:lastModifiedBy>
  <cp:revision>27</cp:revision>
  <cp:lastPrinted>2017-11-05T09:05:32Z</cp:lastPrinted>
  <dcterms:created xsi:type="dcterms:W3CDTF">2017-09-15T05:58:09Z</dcterms:created>
  <dcterms:modified xsi:type="dcterms:W3CDTF">2017-11-05T09:05:36Z</dcterms:modified>
</cp:coreProperties>
</file>