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70" r:id="rId4"/>
    <p:sldId id="272" r:id="rId5"/>
    <p:sldId id="273" r:id="rId6"/>
    <p:sldId id="274" r:id="rId7"/>
    <p:sldId id="276" r:id="rId8"/>
    <p:sldId id="275" r:id="rId9"/>
    <p:sldId id="27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bias magnusson" initials="Tm" lastIdx="1" clrIdx="0">
    <p:extLst>
      <p:ext uri="{19B8F6BF-5375-455C-9EA6-DF929625EA0E}">
        <p15:presenceInfo xmlns:p15="http://schemas.microsoft.com/office/powerpoint/2012/main" userId="ac5281c598fae83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1"/>
  </p:normalViewPr>
  <p:slideViewPr>
    <p:cSldViewPr snapToGrid="0">
      <p:cViewPr varScale="1">
        <p:scale>
          <a:sx n="105" d="100"/>
          <a:sy n="105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8709FE-1D2A-F94D-9506-1126F128BC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4472C1A-613C-1A4B-80F6-A4541B43B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0EC859-ED66-B849-B1E3-F5452A3BA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8F9854D-30D6-6A42-8861-461C84A3E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4E564C-880C-9C41-863E-DAFC8047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0189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561E73-8FEE-D34E-9911-D1769760F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BBABC7D-0AD0-FF4B-88C0-49E246958B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485C1A-5D10-5346-845C-06CAEA8B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C766BF8-7BE5-944D-82D4-4685B12B7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177E592-7D76-5E48-8662-F7D1F13CB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80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21D2481-6FCE-5C41-8CE0-2EE9E7097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9F5EA2-58CE-224E-AD67-ABF4B2E50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F7A4BE9-E943-454A-B246-63CE14AA1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38539C-6F3C-F84C-9C3D-0164E18A0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0862C54-8C5F-F945-8F0D-CC3B5FC1C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377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EE62C8-1D0F-E74C-A813-AFD19CB3C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7282A5-35CB-014C-B943-644A76206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B851EF1-C37A-E445-9605-9197EDB65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642E8C-27F6-4B4A-8108-0EB8065E1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0788EA5-4ACF-2C49-87B9-C050BE125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269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F13804-E707-194B-95F6-938231BA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6A4A56B-D38E-4643-8C49-977036E6B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7A772A7-F8F7-AE48-BF18-490759DB6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C41CCD-3EDE-264C-99C9-621673A5B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CCD0461-DBD0-634D-A1C9-E7DFB5F77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152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DED105-6438-904A-8D81-FC43237E8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B8E4779-E527-7A44-929D-281EFD624A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8673FA2-6B64-5348-BC04-D29A9FEB5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E64CBD3-9727-0240-9B88-EDB68CDA4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A9D51A7-BB43-2F48-827F-F66F89FF6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1D1F67-25F2-F643-A84D-229C1844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05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03075B-FA7B-8A41-8E3C-21AF9A966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4E2EAE-2A84-9741-902D-E68069CD8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56C9F3-8829-3340-8CCA-B93BB3E85D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02B73B6-444F-4D44-BE8C-B5918BE80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7FA7CBC-38BD-C74F-8928-1AAA18863C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689BFEA-00E9-364A-8798-02BE3065F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AA2F2B7-6333-4448-940F-2042A031F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08426F1-E06A-1143-ACA7-A54A694C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270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D5B033-6DAA-504F-A780-906922916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B0C3A9B-A980-6D40-803A-E73569DCC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694784-1452-0744-A98E-2F4508397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AF9F36A-69F2-A64A-8437-AE5AE653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791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77BCEF5-7ACE-D740-8E25-F6C57CA8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EC03A51-4585-B344-8CDF-FCFA0026A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6800B14-948D-BC46-AB80-938A5AC9F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23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5FA31A-866D-4247-9EAC-82CC2B79C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5A0EA4-EF28-2149-93E0-D1A01C19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B3FE35-E015-7749-88DD-32D832A33F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77EDA3-D20A-404A-B726-DCE2D0E7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B673A8-C5CA-AC45-A1ED-DC6676C6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D31426B-D18C-F04C-8B26-9BBDEB4B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153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BBBDE7-EAD5-2D47-AB0E-C8CC1E2E0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1C59077-6457-5F46-B5B0-6A4B1D4712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B5313FD-84C8-6D4D-91DA-A253E612A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BA2B0FF-FAE0-1649-8024-9887595FB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5E46A3-95B2-DE4D-8DF9-DB11C168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E3EB90-F115-C243-8E09-BED6753BA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905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B1938D2-01C8-0446-A5D2-EC440DC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5F6C728-FB37-0342-BE40-53EF05BEA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5B2C73-BC8C-EE4F-8B5C-4D1913AA3B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C09F0-1174-354B-9E29-665EBA25B434}" type="datetimeFigureOut">
              <a:rPr lang="sv-SE" smtClean="0"/>
              <a:t>2020-09-20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68DB7AF-5F4D-5348-8C08-CCBD60B454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E98C2A-A92B-D94E-97ED-4A90F4B8B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D6C87-E571-D443-B215-B720F8C2ED8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807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81DC67AA-4317-7847-9493-657DED101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9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4000" y="1896352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Föräldramöte!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4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8181" y="17592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Organisation!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8" name="Underrubrik 2">
            <a:extLst>
              <a:ext uri="{FF2B5EF4-FFF2-40B4-BE49-F238E27FC236}">
                <a16:creationId xmlns:a16="http://schemas.microsoft.com/office/drawing/2014/main" id="{7FE64740-BD26-5546-89BA-4172850B2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949332"/>
            <a:ext cx="12192001" cy="289353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Lagföräldrar: 2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r>
              <a:rPr lang="sv-SE" dirty="0">
                <a:solidFill>
                  <a:schemeClr val="bg1"/>
                </a:solidFill>
              </a:rPr>
              <a:t> (Körschema, </a:t>
            </a:r>
            <a:r>
              <a:rPr lang="sv-SE" dirty="0" err="1">
                <a:solidFill>
                  <a:schemeClr val="bg1"/>
                </a:solidFill>
              </a:rPr>
              <a:t>tvättschema</a:t>
            </a:r>
            <a:r>
              <a:rPr lang="sv-SE" dirty="0">
                <a:solidFill>
                  <a:schemeClr val="bg1"/>
                </a:solidFill>
              </a:rPr>
              <a:t> mm</a:t>
            </a:r>
            <a:r>
              <a:rPr lang="sv-SE" dirty="0" smtClean="0">
                <a:solidFill>
                  <a:schemeClr val="bg1"/>
                </a:solidFill>
              </a:rPr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smtClean="0">
                <a:solidFill>
                  <a:schemeClr val="bg1"/>
                </a:solidFill>
              </a:rPr>
              <a:t>Sofie Bernstig Magnusson (Anton) och Susanne Nilsson (Max)</a:t>
            </a: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Hovslätt Cup: </a:t>
            </a:r>
            <a:r>
              <a:rPr lang="sv-SE" dirty="0" err="1">
                <a:solidFill>
                  <a:schemeClr val="bg1"/>
                </a:solidFill>
              </a:rPr>
              <a:t>Tävlingskommité</a:t>
            </a:r>
            <a:r>
              <a:rPr lang="sv-SE" dirty="0">
                <a:solidFill>
                  <a:schemeClr val="bg1"/>
                </a:solidFill>
              </a:rPr>
              <a:t> mm 2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r>
              <a:rPr lang="sv-SE" dirty="0" smtClean="0">
                <a:solidFill>
                  <a:schemeClr val="bg1"/>
                </a:solidFill>
              </a:rPr>
              <a:t>? Behövs troligen inte.</a:t>
            </a: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9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4000" y="1112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Träningar!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9" name="textruta 4">
            <a:extLst>
              <a:ext uri="{FF2B5EF4-FFF2-40B4-BE49-F238E27FC236}">
                <a16:creationId xmlns:a16="http://schemas.microsoft.com/office/drawing/2014/main" id="{FE897C21-E038-544B-8CF3-E6B13167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5313" y="2354555"/>
            <a:ext cx="8802687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sv-SE" altLang="sv-SE" sz="2400" dirty="0">
              <a:solidFill>
                <a:srgbClr val="FFFFFF"/>
              </a:solidFill>
            </a:endParaRPr>
          </a:p>
          <a:p>
            <a:pPr algn="ctr"/>
            <a:r>
              <a:rPr lang="sv-SE" altLang="sv-SE" sz="2400" dirty="0" smtClean="0">
                <a:solidFill>
                  <a:srgbClr val="FFFFFF"/>
                </a:solidFill>
              </a:rPr>
              <a:t>Fram till v.44 Tisdagar </a:t>
            </a:r>
            <a:r>
              <a:rPr lang="sv-SE" altLang="sv-SE" sz="2400" dirty="0" err="1">
                <a:solidFill>
                  <a:srgbClr val="FFFFFF"/>
                </a:solidFill>
              </a:rPr>
              <a:t>kl</a:t>
            </a:r>
            <a:r>
              <a:rPr lang="sv-SE" altLang="sv-SE" sz="2400" dirty="0">
                <a:solidFill>
                  <a:srgbClr val="FFFFFF"/>
                </a:solidFill>
              </a:rPr>
              <a:t> </a:t>
            </a:r>
            <a:r>
              <a:rPr lang="sv-SE" altLang="sv-SE" sz="2400" dirty="0" smtClean="0">
                <a:solidFill>
                  <a:srgbClr val="FFFFFF"/>
                </a:solidFill>
              </a:rPr>
              <a:t>16:30 </a:t>
            </a:r>
            <a:r>
              <a:rPr lang="sv-SE" altLang="sv-SE" sz="2400" dirty="0">
                <a:solidFill>
                  <a:srgbClr val="FFFFFF"/>
                </a:solidFill>
              </a:rPr>
              <a:t>– </a:t>
            </a:r>
            <a:r>
              <a:rPr lang="sv-SE" altLang="sv-SE" sz="2400" dirty="0" smtClean="0">
                <a:solidFill>
                  <a:srgbClr val="FFFFFF"/>
                </a:solidFill>
              </a:rPr>
              <a:t>17:45 </a:t>
            </a:r>
            <a:r>
              <a:rPr lang="sv-SE" altLang="sv-SE" sz="2400" dirty="0" err="1" smtClean="0">
                <a:solidFill>
                  <a:srgbClr val="FFFFFF"/>
                </a:solidFill>
              </a:rPr>
              <a:t>Barnarpsskolan</a:t>
            </a:r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endParaRPr lang="sv-SE" altLang="sv-SE" sz="2400" dirty="0" smtClean="0">
              <a:solidFill>
                <a:srgbClr val="FFFFFF"/>
              </a:solidFill>
            </a:endParaRPr>
          </a:p>
          <a:p>
            <a:pPr algn="ctr" eaLnBrk="1" hangingPunct="1"/>
            <a:r>
              <a:rPr lang="sv-SE" altLang="sv-SE" sz="2400" dirty="0" smtClean="0">
                <a:solidFill>
                  <a:srgbClr val="FFFFFF"/>
                </a:solidFill>
              </a:rPr>
              <a:t>Från v.45 Måndagar </a:t>
            </a:r>
            <a:r>
              <a:rPr lang="sv-SE" altLang="sv-SE" sz="2400" dirty="0" err="1">
                <a:solidFill>
                  <a:srgbClr val="FFFFFF"/>
                </a:solidFill>
              </a:rPr>
              <a:t>kl</a:t>
            </a:r>
            <a:r>
              <a:rPr lang="sv-SE" altLang="sv-SE" sz="2400" dirty="0">
                <a:solidFill>
                  <a:srgbClr val="FFFFFF"/>
                </a:solidFill>
              </a:rPr>
              <a:t> </a:t>
            </a:r>
            <a:r>
              <a:rPr lang="sv-SE" altLang="sv-SE" sz="2400" dirty="0" smtClean="0">
                <a:solidFill>
                  <a:srgbClr val="FFFFFF"/>
                </a:solidFill>
              </a:rPr>
              <a:t>18:30 </a:t>
            </a:r>
            <a:r>
              <a:rPr lang="sv-SE" altLang="sv-SE" sz="2400" dirty="0">
                <a:solidFill>
                  <a:srgbClr val="FFFFFF"/>
                </a:solidFill>
              </a:rPr>
              <a:t>– </a:t>
            </a:r>
            <a:r>
              <a:rPr lang="sv-SE" altLang="sv-SE" sz="2400" dirty="0" smtClean="0">
                <a:solidFill>
                  <a:srgbClr val="FFFFFF"/>
                </a:solidFill>
              </a:rPr>
              <a:t>20</a:t>
            </a:r>
            <a:r>
              <a:rPr lang="sv-SE" altLang="sv-SE" sz="2400" dirty="0" smtClean="0">
                <a:solidFill>
                  <a:srgbClr val="FFFFFF"/>
                </a:solidFill>
              </a:rPr>
              <a:t>:00 Ljungarumskolan</a:t>
            </a:r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sv-SE" altLang="sv-SE" sz="2400" dirty="0" smtClean="0">
                <a:solidFill>
                  <a:srgbClr val="FFFFFF"/>
                </a:solidFill>
              </a:rPr>
              <a:t>Hela säsongen Fredagar </a:t>
            </a:r>
            <a:r>
              <a:rPr lang="sv-SE" altLang="sv-SE" sz="2400" dirty="0" err="1">
                <a:solidFill>
                  <a:srgbClr val="FFFFFF"/>
                </a:solidFill>
              </a:rPr>
              <a:t>kl</a:t>
            </a:r>
            <a:r>
              <a:rPr lang="sv-SE" altLang="sv-SE" sz="2400" dirty="0">
                <a:solidFill>
                  <a:srgbClr val="FFFFFF"/>
                </a:solidFill>
              </a:rPr>
              <a:t> </a:t>
            </a:r>
            <a:r>
              <a:rPr lang="sv-SE" altLang="sv-SE" sz="2400" dirty="0" smtClean="0">
                <a:solidFill>
                  <a:srgbClr val="FFFFFF"/>
                </a:solidFill>
              </a:rPr>
              <a:t>17:30 </a:t>
            </a:r>
            <a:r>
              <a:rPr lang="sv-SE" altLang="sv-SE" sz="2400" dirty="0">
                <a:solidFill>
                  <a:srgbClr val="FFFFFF"/>
                </a:solidFill>
              </a:rPr>
              <a:t>– 18:30 </a:t>
            </a:r>
            <a:r>
              <a:rPr lang="sv-SE" altLang="sv-SE" sz="2400" dirty="0" smtClean="0">
                <a:solidFill>
                  <a:srgbClr val="FFFFFF"/>
                </a:solidFill>
              </a:rPr>
              <a:t>Hovslättskolan</a:t>
            </a:r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sv-SE" altLang="sv-SE" sz="2400" dirty="0">
                <a:solidFill>
                  <a:srgbClr val="FFFFFF"/>
                </a:solidFill>
              </a:rPr>
              <a:t>Lämna barnen själva i omklädningsrummet med oss ledare 10 minuter innan träning!</a:t>
            </a:r>
          </a:p>
          <a:p>
            <a:pPr algn="ctr" eaLnBrk="1" hangingPunct="1"/>
            <a:r>
              <a:rPr lang="sv-SE" altLang="sv-SE" sz="2400" dirty="0">
                <a:solidFill>
                  <a:srgbClr val="FFFFFF"/>
                </a:solidFill>
              </a:rPr>
              <a:t>(vi pratar om dagens träning och beteende innan träningen)</a:t>
            </a:r>
          </a:p>
        </p:txBody>
      </p:sp>
    </p:spTree>
    <p:extLst>
      <p:ext uri="{BB962C8B-B14F-4D97-AF65-F5344CB8AC3E}">
        <p14:creationId xmlns:p14="http://schemas.microsoft.com/office/powerpoint/2010/main" val="335062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4000" y="17592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Fokusområden träning!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E2140F45-F6A9-CD46-9E77-35BEDA3162B9}"/>
              </a:ext>
            </a:extLst>
          </p:cNvPr>
          <p:cNvSpPr/>
          <p:nvPr/>
        </p:nvSpPr>
        <p:spPr>
          <a:xfrm>
            <a:off x="2733521" y="2860429"/>
            <a:ext cx="773811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V38/39 Bollbehandling/Spelmoment/lek och rörelse 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V40/41 Teknik/Passningar/spelmoment 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V42/43 </a:t>
            </a:r>
            <a:r>
              <a:rPr lang="sv-SE" sz="2400" dirty="0" err="1">
                <a:solidFill>
                  <a:schemeClr val="bg1"/>
                </a:solidFill>
              </a:rPr>
              <a:t>Kordination</a:t>
            </a:r>
            <a:r>
              <a:rPr lang="sv-SE" sz="2400" dirty="0">
                <a:solidFill>
                  <a:schemeClr val="bg1"/>
                </a:solidFill>
              </a:rPr>
              <a:t>/lätt </a:t>
            </a:r>
            <a:r>
              <a:rPr lang="sv-SE" sz="2400" dirty="0" err="1">
                <a:solidFill>
                  <a:schemeClr val="bg1"/>
                </a:solidFill>
              </a:rPr>
              <a:t>fys</a:t>
            </a:r>
            <a:r>
              <a:rPr lang="sv-SE" sz="2400" dirty="0">
                <a:solidFill>
                  <a:schemeClr val="bg1"/>
                </a:solidFill>
              </a:rPr>
              <a:t>/spel i olika former 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V44 Höstlov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V45/46 Skott/Spelmoment i olika former/passningsspel 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V47/48 Teknik/bollbehandling/passningar </a:t>
            </a:r>
          </a:p>
          <a:p>
            <a:pPr>
              <a:spcBef>
                <a:spcPts val="0"/>
              </a:spcBef>
              <a:defRPr/>
            </a:pPr>
            <a:r>
              <a:rPr lang="sv-SE" sz="2400" dirty="0">
                <a:solidFill>
                  <a:schemeClr val="bg1"/>
                </a:solidFill>
              </a:rPr>
              <a:t>V49/50 Spel i massa olika former </a:t>
            </a:r>
          </a:p>
        </p:txBody>
      </p:sp>
    </p:spTree>
    <p:extLst>
      <p:ext uri="{BB962C8B-B14F-4D97-AF65-F5344CB8AC3E}">
        <p14:creationId xmlns:p14="http://schemas.microsoft.com/office/powerpoint/2010/main" val="34283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3999" y="1112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Seriespel!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9" name="textruta 4">
            <a:extLst>
              <a:ext uri="{FF2B5EF4-FFF2-40B4-BE49-F238E27FC236}">
                <a16:creationId xmlns:a16="http://schemas.microsoft.com/office/drawing/2014/main" id="{FE897C21-E038-544B-8CF3-E6B13167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4656" y="2878445"/>
            <a:ext cx="880268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solidFill>
                  <a:srgbClr val="FFFFFF"/>
                </a:solidFill>
              </a:rPr>
              <a:t>Matchschema </a:t>
            </a:r>
            <a:r>
              <a:rPr lang="sv-SE" altLang="sv-SE" sz="2400" dirty="0" smtClean="0">
                <a:solidFill>
                  <a:srgbClr val="FFFFFF"/>
                </a:solidFill>
              </a:rPr>
              <a:t>på nästa </a:t>
            </a:r>
            <a:r>
              <a:rPr lang="sv-SE" altLang="sv-SE" sz="2400" dirty="0" err="1" smtClean="0">
                <a:solidFill>
                  <a:srgbClr val="FFFFFF"/>
                </a:solidFill>
              </a:rPr>
              <a:t>slide</a:t>
            </a:r>
            <a:r>
              <a:rPr lang="sv-SE" altLang="sv-SE" sz="2400" dirty="0" smtClean="0">
                <a:solidFill>
                  <a:srgbClr val="FFFFFF"/>
                </a:solidFill>
              </a:rPr>
              <a:t> samt k</a:t>
            </a:r>
            <a:r>
              <a:rPr lang="sv-SE" altLang="sv-SE" sz="2400" dirty="0" smtClean="0">
                <a:solidFill>
                  <a:srgbClr val="FFFFFF"/>
                </a:solidFill>
              </a:rPr>
              <a:t>alender </a:t>
            </a:r>
            <a:r>
              <a:rPr lang="sv-SE" altLang="sv-SE" sz="2400" dirty="0">
                <a:solidFill>
                  <a:srgbClr val="FFFFFF"/>
                </a:solidFill>
              </a:rPr>
              <a:t>på </a:t>
            </a:r>
            <a:r>
              <a:rPr lang="sv-SE" altLang="sv-SE" sz="2400" dirty="0" smtClean="0">
                <a:solidFill>
                  <a:srgbClr val="FFFFFF"/>
                </a:solidFill>
              </a:rPr>
              <a:t>laget.se (inom kort)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sv-SE" altLang="sv-SE" sz="2400" dirty="0" smtClean="0">
                <a:solidFill>
                  <a:srgbClr val="FFFFFF"/>
                </a:solidFill>
              </a:rPr>
              <a:t>Seriespel</a:t>
            </a:r>
            <a:endParaRPr lang="sv-SE" altLang="sv-SE" sz="2400" dirty="0">
              <a:solidFill>
                <a:srgbClr val="FFFFFF"/>
              </a:solidFill>
            </a:endParaRP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sv-SE" altLang="sv-SE" sz="2400" dirty="0">
                <a:solidFill>
                  <a:srgbClr val="FFFFFF"/>
                </a:solidFill>
              </a:rPr>
              <a:t>Tabell räknas ej</a:t>
            </a:r>
          </a:p>
          <a:p>
            <a:pPr marL="342900" indent="-342900" algn="ctr" eaLnBrk="1" hangingPunct="1">
              <a:buFont typeface="Arial" panose="020B0604020202020204" pitchFamily="34" charset="0"/>
              <a:buChar char="•"/>
            </a:pPr>
            <a:r>
              <a:rPr lang="sv-SE" altLang="sv-SE" sz="2400" dirty="0">
                <a:solidFill>
                  <a:srgbClr val="FFFFFF"/>
                </a:solidFill>
              </a:rPr>
              <a:t>Samåkning bortamatcher (körschema lagföräldrar)</a:t>
            </a:r>
          </a:p>
          <a:p>
            <a:pPr algn="ctr" eaLnBrk="1" hangingPunct="1"/>
            <a:endParaRPr lang="sv-SE" altLang="sv-SE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3999" y="1112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Seriespel!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3145133"/>
              </p:ext>
            </p:extLst>
          </p:nvPr>
        </p:nvGraphicFramePr>
        <p:xfrm>
          <a:off x="292522" y="2669062"/>
          <a:ext cx="11601753" cy="34391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6" imgW="10410548" imgH="3086100" progId="Excel.Sheet.8">
                  <p:embed/>
                </p:oleObj>
              </mc:Choice>
              <mc:Fallback>
                <p:oleObj name="Worksheet" r:id="rId6" imgW="10410548" imgH="30861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2522" y="2669062"/>
                        <a:ext cx="11601753" cy="34391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73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88758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524000" y="-208185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Cuper!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9" name="textruta 4">
            <a:extLst>
              <a:ext uri="{FF2B5EF4-FFF2-40B4-BE49-F238E27FC236}">
                <a16:creationId xmlns:a16="http://schemas.microsoft.com/office/drawing/2014/main" id="{FE897C21-E038-544B-8CF3-E6B131670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63657"/>
            <a:ext cx="88026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sv-SE" altLang="sv-SE" sz="2400" dirty="0" err="1">
                <a:solidFill>
                  <a:srgbClr val="FFFFFF"/>
                </a:solidFill>
              </a:rPr>
              <a:t>Sibben</a:t>
            </a:r>
            <a:r>
              <a:rPr lang="sv-SE" altLang="sv-SE" sz="2400" dirty="0" smtClean="0">
                <a:solidFill>
                  <a:srgbClr val="FFFFFF"/>
                </a:solidFill>
              </a:rPr>
              <a:t>? </a:t>
            </a:r>
            <a:r>
              <a:rPr lang="sv-SE" altLang="sv-SE" sz="2400" dirty="0" smtClean="0">
                <a:solidFill>
                  <a:srgbClr val="FFFFFF"/>
                </a:solidFill>
              </a:rPr>
              <a:t>Troligen inte, tätare matcher samt osäkert läge.</a:t>
            </a:r>
            <a:endParaRPr lang="sv-SE" altLang="sv-SE" sz="24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sv-SE" altLang="sv-SE" sz="2400" dirty="0">
                <a:solidFill>
                  <a:srgbClr val="FFFFFF"/>
                </a:solidFill>
              </a:rPr>
              <a:t>Fair Play </a:t>
            </a:r>
            <a:r>
              <a:rPr lang="sv-SE" altLang="sv-SE" sz="2400" dirty="0" smtClean="0">
                <a:solidFill>
                  <a:srgbClr val="FFFFFF"/>
                </a:solidFill>
              </a:rPr>
              <a:t>Cup </a:t>
            </a:r>
            <a:r>
              <a:rPr lang="sv-SE" altLang="sv-SE" sz="2400" dirty="0">
                <a:solidFill>
                  <a:srgbClr val="FFFFFF"/>
                </a:solidFill>
              </a:rPr>
              <a:t>26-28 Mars</a:t>
            </a:r>
            <a:r>
              <a:rPr lang="sv-SE" altLang="sv-SE" sz="2400" dirty="0" smtClean="0">
                <a:solidFill>
                  <a:srgbClr val="FFFFFF"/>
                </a:solidFill>
              </a:rPr>
              <a:t>? Vi siktar på att anmäla oss.</a:t>
            </a:r>
            <a:endParaRPr lang="sv-SE" altLang="sv-SE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79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18555D-EAB9-324F-AD89-88BF8C637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7631" y="634123"/>
            <a:ext cx="9144000" cy="976479"/>
          </a:xfrm>
        </p:spPr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Knäböj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66B6CE2-ED7D-7B45-827B-9376DFF0E3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0" t="3889" r="4184" b="3788"/>
          <a:stretch/>
        </p:blipFill>
        <p:spPr>
          <a:xfrm>
            <a:off x="10279751" y="175921"/>
            <a:ext cx="1782833" cy="1892884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340AB9CB-5AE8-6B43-87B2-85CD896BBE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7146758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3FC8DC10-0C22-EF4B-998B-8474DCC86A7D}"/>
              </a:ext>
            </a:extLst>
          </p:cNvPr>
          <p:cNvSpPr txBox="1">
            <a:spLocks/>
          </p:cNvSpPr>
          <p:nvPr/>
        </p:nvSpPr>
        <p:spPr>
          <a:xfrm>
            <a:off x="1474469" y="9329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b="1" dirty="0">
                <a:solidFill>
                  <a:schemeClr val="bg1"/>
                </a:solidFill>
              </a:rPr>
              <a:t>Ekonomi!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9558F7A2-9A70-A845-9C47-CD95628948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9201" y="255608"/>
            <a:ext cx="1916430" cy="2098947"/>
          </a:xfrm>
          <a:prstGeom prst="rect">
            <a:avLst/>
          </a:prstGeom>
        </p:spPr>
      </p:pic>
      <p:sp>
        <p:nvSpPr>
          <p:cNvPr id="8" name="Underrubrik 2">
            <a:extLst>
              <a:ext uri="{FF2B5EF4-FFF2-40B4-BE49-F238E27FC236}">
                <a16:creationId xmlns:a16="http://schemas.microsoft.com/office/drawing/2014/main" id="{BE963F54-4820-CA40-86BC-7CAE2CCCD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85800" y="2607226"/>
            <a:ext cx="13464539" cy="3896444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Träningsavgift = 1700 Kr </a:t>
            </a:r>
            <a:r>
              <a:rPr lang="sv-SE" dirty="0" err="1">
                <a:solidFill>
                  <a:schemeClr val="bg1"/>
                </a:solidFill>
              </a:rPr>
              <a:t>Swisha</a:t>
            </a:r>
            <a:r>
              <a:rPr lang="sv-SE" dirty="0">
                <a:solidFill>
                  <a:schemeClr val="bg1"/>
                </a:solidFill>
              </a:rPr>
              <a:t> </a:t>
            </a:r>
            <a:r>
              <a:rPr lang="sv-SE" dirty="0" smtClean="0">
                <a:solidFill>
                  <a:schemeClr val="bg1"/>
                </a:solidFill>
              </a:rPr>
              <a:t>till Sofie Bernstig Magnusson </a:t>
            </a:r>
            <a:r>
              <a:rPr lang="sv-SE" dirty="0" smtClean="0">
                <a:solidFill>
                  <a:schemeClr val="bg1"/>
                </a:solidFill>
              </a:rPr>
              <a:t>0735-35 44 27, skriv barnets namn.</a:t>
            </a: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 smtClean="0">
                <a:solidFill>
                  <a:schemeClr val="bg1"/>
                </a:solidFill>
              </a:rPr>
              <a:t>Resturangchansen</a:t>
            </a:r>
            <a:r>
              <a:rPr lang="sv-SE" dirty="0" smtClean="0">
                <a:solidFill>
                  <a:schemeClr val="bg1"/>
                </a:solidFill>
              </a:rPr>
              <a:t> </a:t>
            </a:r>
            <a:r>
              <a:rPr lang="sv-SE" dirty="0">
                <a:solidFill>
                  <a:schemeClr val="bg1"/>
                </a:solidFill>
              </a:rPr>
              <a:t>= 2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r>
              <a:rPr lang="sv-SE" dirty="0">
                <a:solidFill>
                  <a:schemeClr val="bg1"/>
                </a:solidFill>
              </a:rPr>
              <a:t> per spelare (Försäljning utöver detta går till lagkassan)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chemeClr val="bg1"/>
                </a:solidFill>
              </a:rPr>
              <a:t>Newbody</a:t>
            </a:r>
            <a:r>
              <a:rPr lang="sv-SE" dirty="0">
                <a:solidFill>
                  <a:schemeClr val="bg1"/>
                </a:solidFill>
              </a:rPr>
              <a:t> 3 pkt spelare (Försäljning utöver detta går till lagkassan)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Bingolotter 4 </a:t>
            </a:r>
            <a:r>
              <a:rPr lang="sv-SE" dirty="0" err="1">
                <a:solidFill>
                  <a:schemeClr val="bg1"/>
                </a:solidFill>
              </a:rPr>
              <a:t>st</a:t>
            </a:r>
            <a:r>
              <a:rPr lang="sv-SE" dirty="0">
                <a:solidFill>
                  <a:schemeClr val="bg1"/>
                </a:solidFill>
              </a:rPr>
              <a:t> per spelare (Försäljning utöver detta går till lagkassan)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bg1"/>
                </a:solidFill>
              </a:rPr>
              <a:t>Friköp Bingolotter 100 Kr, </a:t>
            </a:r>
            <a:r>
              <a:rPr lang="sv-SE" dirty="0" err="1">
                <a:solidFill>
                  <a:schemeClr val="bg1"/>
                </a:solidFill>
              </a:rPr>
              <a:t>Newbody</a:t>
            </a:r>
            <a:r>
              <a:rPr lang="sv-SE" dirty="0">
                <a:solidFill>
                  <a:schemeClr val="bg1"/>
                </a:solidFill>
              </a:rPr>
              <a:t> 120 Kr, Restchansen 250 </a:t>
            </a:r>
            <a:r>
              <a:rPr lang="sv-SE" dirty="0" smtClean="0">
                <a:solidFill>
                  <a:schemeClr val="bg1"/>
                </a:solidFill>
              </a:rPr>
              <a:t>kr</a:t>
            </a:r>
          </a:p>
          <a:p>
            <a:r>
              <a:rPr lang="sv-SE" dirty="0" smtClean="0">
                <a:solidFill>
                  <a:schemeClr val="bg1"/>
                </a:solidFill>
              </a:rPr>
              <a:t>Vid friköp går inga pengar till lagkassan.</a:t>
            </a:r>
            <a:endParaRPr lang="sv-SE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51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5100" dirty="0">
              <a:solidFill>
                <a:schemeClr val="bg1"/>
              </a:solidFill>
            </a:endParaRPr>
          </a:p>
          <a:p>
            <a:endParaRPr lang="sv-SE" sz="5100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54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265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Microsoft Excel 97-2003 Worksheet</vt:lpstr>
      <vt:lpstr>PowerPoint Presentation</vt:lpstr>
      <vt:lpstr>Knäböj</vt:lpstr>
      <vt:lpstr>Knäböj</vt:lpstr>
      <vt:lpstr>Knäböj</vt:lpstr>
      <vt:lpstr>Knäböj</vt:lpstr>
      <vt:lpstr>Knäböj</vt:lpstr>
      <vt:lpstr>Knäböj</vt:lpstr>
      <vt:lpstr>Knäböj</vt:lpstr>
      <vt:lpstr>Knäböj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2020/2021</dc:title>
  <dc:creator>Emanuel Ambré</dc:creator>
  <cp:lastModifiedBy>Jimmie Kling</cp:lastModifiedBy>
  <cp:revision>14</cp:revision>
  <dcterms:created xsi:type="dcterms:W3CDTF">2020-04-12T18:40:28Z</dcterms:created>
  <dcterms:modified xsi:type="dcterms:W3CDTF">2020-09-20T17:11:16Z</dcterms:modified>
</cp:coreProperties>
</file>