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Lst>
  <p:sldSz cx="12192000" cy="6858000"/>
  <p:notesSz cx="6797675" cy="985678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0A06C4DE-8946-4A47-B5E6-A0D4AEA53CC5}" type="datetimeFigureOut">
              <a:rPr lang="sv-SE" smtClean="0"/>
              <a:t>2022-06-20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46F1E56-1214-4C6E-A0D8-E4254350AD55}" type="slidenum">
              <a:rPr lang="sv-SE" smtClean="0"/>
              <a:t>‹#›</a:t>
            </a:fld>
            <a:endParaRPr lang="sv-SE"/>
          </a:p>
        </p:txBody>
      </p:sp>
    </p:spTree>
    <p:extLst>
      <p:ext uri="{BB962C8B-B14F-4D97-AF65-F5344CB8AC3E}">
        <p14:creationId xmlns:p14="http://schemas.microsoft.com/office/powerpoint/2010/main" val="3208479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A06C4DE-8946-4A47-B5E6-A0D4AEA53CC5}" type="datetimeFigureOut">
              <a:rPr lang="sv-SE" smtClean="0"/>
              <a:t>2022-06-20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46F1E56-1214-4C6E-A0D8-E4254350AD55}" type="slidenum">
              <a:rPr lang="sv-SE" smtClean="0"/>
              <a:t>‹#›</a:t>
            </a:fld>
            <a:endParaRPr lang="sv-SE"/>
          </a:p>
        </p:txBody>
      </p:sp>
    </p:spTree>
    <p:extLst>
      <p:ext uri="{BB962C8B-B14F-4D97-AF65-F5344CB8AC3E}">
        <p14:creationId xmlns:p14="http://schemas.microsoft.com/office/powerpoint/2010/main" val="345857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A06C4DE-8946-4A47-B5E6-A0D4AEA53CC5}" type="datetimeFigureOut">
              <a:rPr lang="sv-SE" smtClean="0"/>
              <a:t>2022-06-20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46F1E56-1214-4C6E-A0D8-E4254350AD55}" type="slidenum">
              <a:rPr lang="sv-SE" smtClean="0"/>
              <a:t>‹#›</a:t>
            </a:fld>
            <a:endParaRPr lang="sv-SE"/>
          </a:p>
        </p:txBody>
      </p:sp>
    </p:spTree>
    <p:extLst>
      <p:ext uri="{BB962C8B-B14F-4D97-AF65-F5344CB8AC3E}">
        <p14:creationId xmlns:p14="http://schemas.microsoft.com/office/powerpoint/2010/main" val="4630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A06C4DE-8946-4A47-B5E6-A0D4AEA53CC5}" type="datetimeFigureOut">
              <a:rPr lang="sv-SE" smtClean="0"/>
              <a:t>2022-06-20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46F1E56-1214-4C6E-A0D8-E4254350AD55}" type="slidenum">
              <a:rPr lang="sv-SE" smtClean="0"/>
              <a:t>‹#›</a:t>
            </a:fld>
            <a:endParaRPr lang="sv-SE"/>
          </a:p>
        </p:txBody>
      </p:sp>
    </p:spTree>
    <p:extLst>
      <p:ext uri="{BB962C8B-B14F-4D97-AF65-F5344CB8AC3E}">
        <p14:creationId xmlns:p14="http://schemas.microsoft.com/office/powerpoint/2010/main" val="3528709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0A06C4DE-8946-4A47-B5E6-A0D4AEA53CC5}" type="datetimeFigureOut">
              <a:rPr lang="sv-SE" smtClean="0"/>
              <a:t>2022-06-20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46F1E56-1214-4C6E-A0D8-E4254350AD55}" type="slidenum">
              <a:rPr lang="sv-SE" smtClean="0"/>
              <a:t>‹#›</a:t>
            </a:fld>
            <a:endParaRPr lang="sv-SE"/>
          </a:p>
        </p:txBody>
      </p:sp>
    </p:spTree>
    <p:extLst>
      <p:ext uri="{BB962C8B-B14F-4D97-AF65-F5344CB8AC3E}">
        <p14:creationId xmlns:p14="http://schemas.microsoft.com/office/powerpoint/2010/main" val="190571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0A06C4DE-8946-4A47-B5E6-A0D4AEA53CC5}" type="datetimeFigureOut">
              <a:rPr lang="sv-SE" smtClean="0"/>
              <a:t>2022-06-20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46F1E56-1214-4C6E-A0D8-E4254350AD55}" type="slidenum">
              <a:rPr lang="sv-SE" smtClean="0"/>
              <a:t>‹#›</a:t>
            </a:fld>
            <a:endParaRPr lang="sv-SE"/>
          </a:p>
        </p:txBody>
      </p:sp>
    </p:spTree>
    <p:extLst>
      <p:ext uri="{BB962C8B-B14F-4D97-AF65-F5344CB8AC3E}">
        <p14:creationId xmlns:p14="http://schemas.microsoft.com/office/powerpoint/2010/main" val="279287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0A06C4DE-8946-4A47-B5E6-A0D4AEA53CC5}" type="datetimeFigureOut">
              <a:rPr lang="sv-SE" smtClean="0"/>
              <a:t>2022-06-20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46F1E56-1214-4C6E-A0D8-E4254350AD55}" type="slidenum">
              <a:rPr lang="sv-SE" smtClean="0"/>
              <a:t>‹#›</a:t>
            </a:fld>
            <a:endParaRPr lang="sv-SE"/>
          </a:p>
        </p:txBody>
      </p:sp>
    </p:spTree>
    <p:extLst>
      <p:ext uri="{BB962C8B-B14F-4D97-AF65-F5344CB8AC3E}">
        <p14:creationId xmlns:p14="http://schemas.microsoft.com/office/powerpoint/2010/main" val="554715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0A06C4DE-8946-4A47-B5E6-A0D4AEA53CC5}" type="datetimeFigureOut">
              <a:rPr lang="sv-SE" smtClean="0"/>
              <a:t>2022-06-20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46F1E56-1214-4C6E-A0D8-E4254350AD55}" type="slidenum">
              <a:rPr lang="sv-SE" smtClean="0"/>
              <a:t>‹#›</a:t>
            </a:fld>
            <a:endParaRPr lang="sv-SE"/>
          </a:p>
        </p:txBody>
      </p:sp>
    </p:spTree>
    <p:extLst>
      <p:ext uri="{BB962C8B-B14F-4D97-AF65-F5344CB8AC3E}">
        <p14:creationId xmlns:p14="http://schemas.microsoft.com/office/powerpoint/2010/main" val="248009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A06C4DE-8946-4A47-B5E6-A0D4AEA53CC5}" type="datetimeFigureOut">
              <a:rPr lang="sv-SE" smtClean="0"/>
              <a:t>2022-06-20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46F1E56-1214-4C6E-A0D8-E4254350AD55}" type="slidenum">
              <a:rPr lang="sv-SE" smtClean="0"/>
              <a:t>‹#›</a:t>
            </a:fld>
            <a:endParaRPr lang="sv-SE"/>
          </a:p>
        </p:txBody>
      </p:sp>
    </p:spTree>
    <p:extLst>
      <p:ext uri="{BB962C8B-B14F-4D97-AF65-F5344CB8AC3E}">
        <p14:creationId xmlns:p14="http://schemas.microsoft.com/office/powerpoint/2010/main" val="9375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0A06C4DE-8946-4A47-B5E6-A0D4AEA53CC5}" type="datetimeFigureOut">
              <a:rPr lang="sv-SE" smtClean="0"/>
              <a:t>2022-06-20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46F1E56-1214-4C6E-A0D8-E4254350AD55}" type="slidenum">
              <a:rPr lang="sv-SE" smtClean="0"/>
              <a:t>‹#›</a:t>
            </a:fld>
            <a:endParaRPr lang="sv-SE"/>
          </a:p>
        </p:txBody>
      </p:sp>
    </p:spTree>
    <p:extLst>
      <p:ext uri="{BB962C8B-B14F-4D97-AF65-F5344CB8AC3E}">
        <p14:creationId xmlns:p14="http://schemas.microsoft.com/office/powerpoint/2010/main" val="2603715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0A06C4DE-8946-4A47-B5E6-A0D4AEA53CC5}" type="datetimeFigureOut">
              <a:rPr lang="sv-SE" smtClean="0"/>
              <a:t>2022-06-20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46F1E56-1214-4C6E-A0D8-E4254350AD55}" type="slidenum">
              <a:rPr lang="sv-SE" smtClean="0"/>
              <a:t>‹#›</a:t>
            </a:fld>
            <a:endParaRPr lang="sv-SE"/>
          </a:p>
        </p:txBody>
      </p:sp>
    </p:spTree>
    <p:extLst>
      <p:ext uri="{BB962C8B-B14F-4D97-AF65-F5344CB8AC3E}">
        <p14:creationId xmlns:p14="http://schemas.microsoft.com/office/powerpoint/2010/main" val="42231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6C4DE-8946-4A47-B5E6-A0D4AEA53CC5}" type="datetimeFigureOut">
              <a:rPr lang="sv-SE" smtClean="0"/>
              <a:t>2022-06-20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F1E56-1214-4C6E-A0D8-E4254350AD55}" type="slidenum">
              <a:rPr lang="sv-SE" smtClean="0"/>
              <a:t>‹#›</a:t>
            </a:fld>
            <a:endParaRPr lang="sv-SE"/>
          </a:p>
        </p:txBody>
      </p:sp>
    </p:spTree>
    <p:extLst>
      <p:ext uri="{BB962C8B-B14F-4D97-AF65-F5344CB8AC3E}">
        <p14:creationId xmlns:p14="http://schemas.microsoft.com/office/powerpoint/2010/main" val="3851636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784557" y="156419"/>
            <a:ext cx="6862118" cy="854719"/>
          </a:xfrm>
          <a:gradFill>
            <a:gsLst>
              <a:gs pos="0">
                <a:schemeClr val="accent4">
                  <a:lumMod val="0"/>
                  <a:lumOff val="100000"/>
                </a:schemeClr>
              </a:gs>
              <a:gs pos="11000">
                <a:schemeClr val="accent4">
                  <a:lumMod val="0"/>
                  <a:lumOff val="100000"/>
                </a:schemeClr>
              </a:gs>
              <a:gs pos="100000">
                <a:schemeClr val="accent4">
                  <a:lumMod val="100000"/>
                </a:schemeClr>
              </a:gs>
            </a:gsLst>
            <a:lin ang="5400000" scaled="1"/>
          </a:gradFill>
        </p:spPr>
        <p:txBody>
          <a:bodyPr>
            <a:noAutofit/>
          </a:bodyPr>
          <a:lstStyle/>
          <a:p>
            <a:r>
              <a:rPr lang="sv-SE" sz="4400" dirty="0"/>
              <a:t>Sommarträning F07/08 2022</a:t>
            </a:r>
          </a:p>
        </p:txBody>
      </p:sp>
      <p:pic>
        <p:nvPicPr>
          <p:cNvPr id="4" name="Bildobjekt 3"/>
          <p:cNvPicPr>
            <a:picLocks noChangeAspect="1"/>
          </p:cNvPicPr>
          <p:nvPr/>
        </p:nvPicPr>
        <p:blipFill>
          <a:blip r:embed="rId2"/>
          <a:stretch>
            <a:fillRect/>
          </a:stretch>
        </p:blipFill>
        <p:spPr>
          <a:xfrm>
            <a:off x="10295229" y="93657"/>
            <a:ext cx="1418977" cy="1418977"/>
          </a:xfrm>
          <a:prstGeom prst="rect">
            <a:avLst/>
          </a:prstGeom>
        </p:spPr>
      </p:pic>
      <p:sp>
        <p:nvSpPr>
          <p:cNvPr id="7" name="Rubrik 1"/>
          <p:cNvSpPr txBox="1">
            <a:spLocks/>
          </p:cNvSpPr>
          <p:nvPr/>
        </p:nvSpPr>
        <p:spPr>
          <a:xfrm>
            <a:off x="805239" y="1160556"/>
            <a:ext cx="9489989" cy="21798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1500" dirty="0"/>
              <a:t>Vi ledare vill att ni ska samla krafter under sommaren, ta tillvara på ledigheten, njuta och ha roligt. Men en dag är lång, använd gärna din lediga tid till att träna och utveckla dig i handboll. Självklart är det frivilligt. Men det blir så mycket roligare i höst om du kommer väl förberedd. När du orkar mer och är starkare, blir handbollen ännu roligare.</a:t>
            </a:r>
          </a:p>
          <a:p>
            <a:pPr algn="l"/>
            <a:endParaRPr lang="sv-SE" sz="1500" dirty="0"/>
          </a:p>
          <a:p>
            <a:pPr algn="l"/>
            <a:r>
              <a:rPr lang="sv-SE" sz="1500" dirty="0"/>
              <a:t>Kom ihåg att det är bättre att träna lite än ingenting alls. Om du har svårt att komma igång: Träna gärna med en kompis eller ett syskon, eller utmana mamma och pappa i att du tränar mer än dem. Du kan även berätta för en vuxen i din närhet hur mycket du vill träna i sommar så hjälper de till att påminna dig så att du inte glömmer bort det </a:t>
            </a:r>
            <a:r>
              <a:rPr lang="sv-SE" sz="1500" dirty="0">
                <a:sym typeface="Wingdings" panose="05000000000000000000" pitchFamily="2" charset="2"/>
              </a:rPr>
              <a:t></a:t>
            </a:r>
          </a:p>
          <a:p>
            <a:pPr algn="l"/>
            <a:endParaRPr lang="sv-SE" sz="1500" dirty="0">
              <a:sym typeface="Wingdings" panose="05000000000000000000" pitchFamily="2" charset="2"/>
            </a:endParaRPr>
          </a:p>
          <a:p>
            <a:pPr algn="l"/>
            <a:r>
              <a:rPr lang="sv-SE" sz="1500" dirty="0">
                <a:sym typeface="Wingdings" panose="05000000000000000000" pitchFamily="2" charset="2"/>
              </a:rPr>
              <a:t>Fyll i vad du tränar i träningsdagboken enligt beskrivningen nedan. Efter sommaren samlar vi in lapparna och alla som har samlat ihop mer än 40 poäng kommer att få ett träningspris.</a:t>
            </a:r>
            <a:endParaRPr lang="sv-SE" sz="1500" dirty="0"/>
          </a:p>
        </p:txBody>
      </p:sp>
      <p:sp>
        <p:nvSpPr>
          <p:cNvPr id="9" name="Rubrik 1"/>
          <p:cNvSpPr txBox="1">
            <a:spLocks/>
          </p:cNvSpPr>
          <p:nvPr/>
        </p:nvSpPr>
        <p:spPr>
          <a:xfrm>
            <a:off x="805240" y="3622771"/>
            <a:ext cx="11079038" cy="697107"/>
          </a:xfrm>
          <a:prstGeom prst="rect">
            <a:avLst/>
          </a:prstGeom>
          <a:gradFill flip="none" rotWithShape="1">
            <a:gsLst>
              <a:gs pos="0">
                <a:schemeClr val="accent4">
                  <a:lumMod val="0"/>
                  <a:lumOff val="100000"/>
                </a:schemeClr>
              </a:gs>
              <a:gs pos="3000">
                <a:schemeClr val="accent4">
                  <a:lumMod val="0"/>
                  <a:lumOff val="100000"/>
                </a:schemeClr>
              </a:gs>
              <a:gs pos="100000">
                <a:schemeClr val="accent4">
                  <a:lumMod val="100000"/>
                </a:schemeClr>
              </a:gs>
            </a:gsLst>
            <a:lin ang="5400000" scaled="1"/>
            <a:tileRect/>
          </a:gra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1400" b="1" dirty="0"/>
              <a:t>Ruta A: HKJ-passet</a:t>
            </a:r>
          </a:p>
          <a:p>
            <a:pPr algn="l"/>
            <a:r>
              <a:rPr lang="sv-SE" sz="1200" dirty="0"/>
              <a:t>Varje utfört träningspass enl. sidan 3 ger 1 poäng.</a:t>
            </a:r>
          </a:p>
          <a:p>
            <a:pPr algn="l"/>
            <a:r>
              <a:rPr lang="sv-SE" sz="1200" dirty="0"/>
              <a:t>Markera med en 1:a i ruta A för den aktuella dagen.</a:t>
            </a:r>
          </a:p>
        </p:txBody>
      </p:sp>
      <p:sp>
        <p:nvSpPr>
          <p:cNvPr id="10" name="Rubrik 1"/>
          <p:cNvSpPr txBox="1">
            <a:spLocks/>
          </p:cNvSpPr>
          <p:nvPr/>
        </p:nvSpPr>
        <p:spPr>
          <a:xfrm>
            <a:off x="805240" y="4319878"/>
            <a:ext cx="11079038" cy="1203649"/>
          </a:xfrm>
          <a:prstGeom prst="rect">
            <a:avLst/>
          </a:prstGeom>
          <a:gradFill flip="none" rotWithShape="1">
            <a:gsLst>
              <a:gs pos="0">
                <a:schemeClr val="accent4">
                  <a:lumMod val="0"/>
                  <a:lumOff val="100000"/>
                </a:schemeClr>
              </a:gs>
              <a:gs pos="3000">
                <a:schemeClr val="accent4">
                  <a:lumMod val="0"/>
                  <a:lumOff val="100000"/>
                </a:schemeClr>
              </a:gs>
              <a:gs pos="100000">
                <a:schemeClr val="accent4">
                  <a:lumMod val="100000"/>
                </a:schemeClr>
              </a:gs>
            </a:gsLst>
            <a:lin ang="5400000" scaled="1"/>
            <a:tileRect/>
          </a:gra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1400" b="1" dirty="0"/>
              <a:t>Ruta B: Bollträning</a:t>
            </a:r>
          </a:p>
          <a:p>
            <a:pPr algn="l"/>
            <a:r>
              <a:rPr lang="sv-SE" sz="1200" dirty="0"/>
              <a:t>Det är viktigt att bibehålla och utveckla bollkontrollen.</a:t>
            </a:r>
          </a:p>
          <a:p>
            <a:pPr algn="l"/>
            <a:r>
              <a:rPr lang="sv-SE" sz="1200" dirty="0"/>
              <a:t>Utför 200 passningar med bra kvalité. Tänk på att variera avstånd.</a:t>
            </a:r>
          </a:p>
          <a:p>
            <a:pPr algn="l"/>
            <a:r>
              <a:rPr lang="sv-SE" sz="1200" dirty="0"/>
              <a:t>Alternativt om man är själv kan man köra skottövningar eller greppa och studsövningar, öva in finter med boll. </a:t>
            </a:r>
            <a:r>
              <a:rPr lang="sv-SE" sz="1200" b="1" dirty="0"/>
              <a:t>Minst 30 minuter.</a:t>
            </a:r>
          </a:p>
          <a:p>
            <a:pPr algn="l"/>
            <a:r>
              <a:rPr lang="sv-SE" sz="1200" dirty="0"/>
              <a:t>Markera med en 1:a i ruta B för den aktuella dagen.</a:t>
            </a:r>
          </a:p>
        </p:txBody>
      </p:sp>
      <p:sp>
        <p:nvSpPr>
          <p:cNvPr id="11" name="Rubrik 1"/>
          <p:cNvSpPr txBox="1">
            <a:spLocks/>
          </p:cNvSpPr>
          <p:nvPr/>
        </p:nvSpPr>
        <p:spPr>
          <a:xfrm>
            <a:off x="805240" y="5672945"/>
            <a:ext cx="11079038" cy="925021"/>
          </a:xfrm>
          <a:prstGeom prst="rect">
            <a:avLst/>
          </a:prstGeom>
          <a:gradFill flip="none" rotWithShape="1">
            <a:gsLst>
              <a:gs pos="0">
                <a:schemeClr val="accent4">
                  <a:lumMod val="0"/>
                  <a:lumOff val="100000"/>
                </a:schemeClr>
              </a:gs>
              <a:gs pos="3000">
                <a:schemeClr val="accent4">
                  <a:lumMod val="0"/>
                  <a:lumOff val="100000"/>
                </a:schemeClr>
              </a:gs>
              <a:gs pos="100000">
                <a:schemeClr val="accent4">
                  <a:lumMod val="100000"/>
                </a:schemeClr>
              </a:gs>
            </a:gsLst>
            <a:lin ang="5400000" scaled="1"/>
            <a:tileRect/>
          </a:gra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1400" b="1" dirty="0"/>
              <a:t>Ruta C: Extra </a:t>
            </a:r>
            <a:r>
              <a:rPr lang="sv-SE" sz="1400" b="1" dirty="0" err="1"/>
              <a:t>idrottsaktiviet</a:t>
            </a:r>
            <a:endParaRPr lang="sv-SE" sz="1400" b="1" dirty="0"/>
          </a:p>
          <a:p>
            <a:pPr algn="l"/>
            <a:r>
              <a:rPr lang="sv-SE" sz="1200" dirty="0"/>
              <a:t>Löpning minst 3 km eller cykling 15 km.</a:t>
            </a:r>
          </a:p>
          <a:p>
            <a:pPr algn="l"/>
            <a:r>
              <a:rPr lang="sv-SE" sz="1200" dirty="0"/>
              <a:t>Simning/handboll/volleyboll/fotboll/tennis/</a:t>
            </a:r>
            <a:r>
              <a:rPr lang="sv-SE" sz="1200" dirty="0" err="1"/>
              <a:t>padel</a:t>
            </a:r>
            <a:r>
              <a:rPr lang="sv-SE" sz="1200" dirty="0"/>
              <a:t>/friidrott/styrketräning eller liknande minst </a:t>
            </a:r>
            <a:r>
              <a:rPr lang="sv-SE" sz="1200" b="1" dirty="0"/>
              <a:t>45 minuter.</a:t>
            </a:r>
          </a:p>
          <a:p>
            <a:pPr algn="l"/>
            <a:r>
              <a:rPr lang="sv-SE" sz="1200" dirty="0"/>
              <a:t>Markera med en 1:a i ruta C för den aktuella dagen.</a:t>
            </a:r>
          </a:p>
        </p:txBody>
      </p:sp>
      <p:sp>
        <p:nvSpPr>
          <p:cNvPr id="12" name="Rubrik 1"/>
          <p:cNvSpPr txBox="1">
            <a:spLocks/>
          </p:cNvSpPr>
          <p:nvPr/>
        </p:nvSpPr>
        <p:spPr>
          <a:xfrm>
            <a:off x="9479901" y="4373147"/>
            <a:ext cx="1959430" cy="1150380"/>
          </a:xfrm>
          <a:prstGeom prst="rect">
            <a:avLst/>
          </a:prstGeom>
          <a:blipFill>
            <a:blip r:embed="rId3"/>
            <a:tile tx="0" ty="0" sx="100000" sy="100000" flip="none" algn="tl"/>
          </a:blipFill>
          <a:scene3d>
            <a:camera prst="orthographicFront"/>
            <a:lightRig rig="threePt" dir="t"/>
          </a:scene3d>
          <a:sp3d>
            <a:bevelT/>
          </a:sp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1100" b="1" i="1" dirty="0"/>
              <a:t>Tips från coachen:</a:t>
            </a:r>
          </a:p>
          <a:p>
            <a:pPr algn="l"/>
            <a:r>
              <a:rPr lang="sv-SE" sz="1100" i="1" dirty="0"/>
              <a:t>Kasta/jonglera/trixa/hitta på egna övningar, utmana er själva eller kompisar osv. Kör med handboll, tennisboll, medicinboll eller potatisar… </a:t>
            </a:r>
            <a:r>
              <a:rPr lang="sv-SE" sz="1100" i="1" dirty="0">
                <a:sym typeface="Wingdings" panose="05000000000000000000" pitchFamily="2" charset="2"/>
              </a:rPr>
              <a:t> </a:t>
            </a:r>
            <a:r>
              <a:rPr lang="sv-SE" sz="1100" b="1" i="1" dirty="0">
                <a:sym typeface="Wingdings" panose="05000000000000000000" pitchFamily="2" charset="2"/>
              </a:rPr>
              <a:t>bara fantasin sätter stopp!</a:t>
            </a:r>
            <a:endParaRPr lang="sv-SE" sz="1100" b="1" i="1" dirty="0"/>
          </a:p>
        </p:txBody>
      </p:sp>
    </p:spTree>
    <p:extLst>
      <p:ext uri="{BB962C8B-B14F-4D97-AF65-F5344CB8AC3E}">
        <p14:creationId xmlns:p14="http://schemas.microsoft.com/office/powerpoint/2010/main" val="2354078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821880" y="93657"/>
            <a:ext cx="6862118" cy="854719"/>
          </a:xfrm>
          <a:gradFill>
            <a:gsLst>
              <a:gs pos="0">
                <a:schemeClr val="accent4">
                  <a:lumMod val="0"/>
                  <a:lumOff val="100000"/>
                </a:schemeClr>
              </a:gs>
              <a:gs pos="11000">
                <a:schemeClr val="accent4">
                  <a:lumMod val="0"/>
                  <a:lumOff val="100000"/>
                </a:schemeClr>
              </a:gs>
              <a:gs pos="100000">
                <a:schemeClr val="accent4">
                  <a:lumMod val="100000"/>
                </a:schemeClr>
              </a:gs>
            </a:gsLst>
            <a:lin ang="5400000" scaled="1"/>
          </a:gradFill>
        </p:spPr>
        <p:txBody>
          <a:bodyPr>
            <a:noAutofit/>
          </a:bodyPr>
          <a:lstStyle/>
          <a:p>
            <a:r>
              <a:rPr lang="sv-SE" sz="4400" dirty="0"/>
              <a:t>Sommarträning F07/08 2022</a:t>
            </a:r>
          </a:p>
        </p:txBody>
      </p:sp>
      <p:pic>
        <p:nvPicPr>
          <p:cNvPr id="4" name="Bildobjekt 3"/>
          <p:cNvPicPr>
            <a:picLocks noChangeAspect="1"/>
          </p:cNvPicPr>
          <p:nvPr/>
        </p:nvPicPr>
        <p:blipFill>
          <a:blip r:embed="rId2"/>
          <a:stretch>
            <a:fillRect/>
          </a:stretch>
        </p:blipFill>
        <p:spPr>
          <a:xfrm>
            <a:off x="10295229" y="93657"/>
            <a:ext cx="1418977" cy="1418977"/>
          </a:xfrm>
          <a:prstGeom prst="rect">
            <a:avLst/>
          </a:prstGeom>
        </p:spPr>
      </p:pic>
      <p:sp>
        <p:nvSpPr>
          <p:cNvPr id="7" name="Rubrik 1"/>
          <p:cNvSpPr txBox="1">
            <a:spLocks/>
          </p:cNvSpPr>
          <p:nvPr/>
        </p:nvSpPr>
        <p:spPr>
          <a:xfrm>
            <a:off x="805240" y="1105930"/>
            <a:ext cx="4666734" cy="5519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1800" dirty="0"/>
              <a:t>Träningsdagbok</a:t>
            </a:r>
          </a:p>
          <a:p>
            <a:pPr algn="l"/>
            <a:r>
              <a:rPr lang="sv-SE" sz="1600" dirty="0"/>
              <a:t>Namn:______________________________</a:t>
            </a:r>
          </a:p>
        </p:txBody>
      </p:sp>
      <p:sp>
        <p:nvSpPr>
          <p:cNvPr id="9" name="Rubrik 1"/>
          <p:cNvSpPr txBox="1">
            <a:spLocks/>
          </p:cNvSpPr>
          <p:nvPr/>
        </p:nvSpPr>
        <p:spPr>
          <a:xfrm>
            <a:off x="904746" y="5941496"/>
            <a:ext cx="4666734" cy="5519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1200" dirty="0"/>
              <a:t>A= HKJ-passet</a:t>
            </a:r>
          </a:p>
          <a:p>
            <a:pPr algn="l"/>
            <a:r>
              <a:rPr lang="sv-SE" sz="1200" dirty="0"/>
              <a:t>B= Bollövningar, passningar/bollkontroll</a:t>
            </a:r>
          </a:p>
          <a:p>
            <a:pPr algn="l"/>
            <a:r>
              <a:rPr lang="sv-SE" sz="1200" dirty="0"/>
              <a:t>C= Extra idrottsaktivitet</a:t>
            </a:r>
          </a:p>
        </p:txBody>
      </p:sp>
      <p:pic>
        <p:nvPicPr>
          <p:cNvPr id="5" name="Bildobjekt 4">
            <a:extLst>
              <a:ext uri="{FF2B5EF4-FFF2-40B4-BE49-F238E27FC236}">
                <a16:creationId xmlns:a16="http://schemas.microsoft.com/office/drawing/2014/main" id="{67C94E4D-0531-9831-EEAB-5D5FBB065EA4}"/>
              </a:ext>
            </a:extLst>
          </p:cNvPr>
          <p:cNvPicPr>
            <a:picLocks noChangeAspect="1"/>
          </p:cNvPicPr>
          <p:nvPr/>
        </p:nvPicPr>
        <p:blipFill>
          <a:blip r:embed="rId3"/>
          <a:stretch>
            <a:fillRect/>
          </a:stretch>
        </p:blipFill>
        <p:spPr>
          <a:xfrm>
            <a:off x="904746" y="1670188"/>
            <a:ext cx="9591675" cy="4410075"/>
          </a:xfrm>
          <a:prstGeom prst="rect">
            <a:avLst/>
          </a:prstGeom>
        </p:spPr>
      </p:pic>
    </p:spTree>
    <p:extLst>
      <p:ext uri="{BB962C8B-B14F-4D97-AF65-F5344CB8AC3E}">
        <p14:creationId xmlns:p14="http://schemas.microsoft.com/office/powerpoint/2010/main" val="1831425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10295229" y="93657"/>
            <a:ext cx="1418977" cy="1418977"/>
          </a:xfrm>
          <a:prstGeom prst="rect">
            <a:avLst/>
          </a:prstGeom>
        </p:spPr>
      </p:pic>
      <p:pic>
        <p:nvPicPr>
          <p:cNvPr id="10" name="Bildobjekt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8367" y="1770017"/>
            <a:ext cx="5894130" cy="1416044"/>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objekt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258" y="3125697"/>
            <a:ext cx="6113956" cy="1448902"/>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objekt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8368" y="4574599"/>
            <a:ext cx="6186196" cy="1475420"/>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ctrTitle"/>
          </p:nvPr>
        </p:nvSpPr>
        <p:spPr>
          <a:xfrm>
            <a:off x="2831211" y="61332"/>
            <a:ext cx="6862118" cy="854719"/>
          </a:xfrm>
          <a:gradFill>
            <a:gsLst>
              <a:gs pos="0">
                <a:schemeClr val="accent4">
                  <a:lumMod val="0"/>
                  <a:lumOff val="100000"/>
                </a:schemeClr>
              </a:gs>
              <a:gs pos="11000">
                <a:schemeClr val="accent4">
                  <a:lumMod val="0"/>
                  <a:lumOff val="100000"/>
                </a:schemeClr>
              </a:gs>
              <a:gs pos="100000">
                <a:schemeClr val="accent4">
                  <a:lumMod val="100000"/>
                </a:schemeClr>
              </a:gs>
            </a:gsLst>
            <a:lin ang="5400000" scaled="1"/>
          </a:gradFill>
        </p:spPr>
        <p:txBody>
          <a:bodyPr>
            <a:noAutofit/>
          </a:bodyPr>
          <a:lstStyle/>
          <a:p>
            <a:r>
              <a:rPr lang="sv-SE" sz="4400" dirty="0"/>
              <a:t>Sommarträning F07/08 2022</a:t>
            </a:r>
          </a:p>
        </p:txBody>
      </p:sp>
      <p:cxnSp>
        <p:nvCxnSpPr>
          <p:cNvPr id="15" name="Rak pil 14"/>
          <p:cNvCxnSpPr/>
          <p:nvPr/>
        </p:nvCxnSpPr>
        <p:spPr>
          <a:xfrm flipV="1">
            <a:off x="3517641" y="2369976"/>
            <a:ext cx="2080726" cy="1073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Rak pil 18"/>
          <p:cNvCxnSpPr/>
          <p:nvPr/>
        </p:nvCxnSpPr>
        <p:spPr>
          <a:xfrm flipV="1">
            <a:off x="4208106" y="3592286"/>
            <a:ext cx="1315616" cy="9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Rak pil 20"/>
          <p:cNvCxnSpPr/>
          <p:nvPr/>
        </p:nvCxnSpPr>
        <p:spPr>
          <a:xfrm>
            <a:off x="4208106" y="3786020"/>
            <a:ext cx="1390261" cy="1280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Bildobjekt 2"/>
          <p:cNvPicPr>
            <a:picLocks noChangeAspect="1"/>
          </p:cNvPicPr>
          <p:nvPr/>
        </p:nvPicPr>
        <p:blipFill>
          <a:blip r:embed="rId6"/>
          <a:stretch>
            <a:fillRect/>
          </a:stretch>
        </p:blipFill>
        <p:spPr>
          <a:xfrm>
            <a:off x="512374" y="1004275"/>
            <a:ext cx="4637673" cy="5691745"/>
          </a:xfrm>
          <a:prstGeom prst="rect">
            <a:avLst/>
          </a:prstGeom>
        </p:spPr>
      </p:pic>
    </p:spTree>
    <p:extLst>
      <p:ext uri="{BB962C8B-B14F-4D97-AF65-F5344CB8AC3E}">
        <p14:creationId xmlns:p14="http://schemas.microsoft.com/office/powerpoint/2010/main" val="267892867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387</Words>
  <Application>Microsoft Office PowerPoint</Application>
  <PresentationFormat>Bredbild</PresentationFormat>
  <Paragraphs>27</Paragraphs>
  <Slides>3</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vt:i4>
      </vt:variant>
    </vt:vector>
  </HeadingPairs>
  <TitlesOfParts>
    <vt:vector size="7" baseType="lpstr">
      <vt:lpstr>Arial</vt:lpstr>
      <vt:lpstr>Calibri</vt:lpstr>
      <vt:lpstr>Calibri Light</vt:lpstr>
      <vt:lpstr>Office-tema</vt:lpstr>
      <vt:lpstr>Sommarträning F07/08 2022</vt:lpstr>
      <vt:lpstr>Sommarträning F07/08 2022</vt:lpstr>
      <vt:lpstr>Sommarträning F07/08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Sommarträning F07/08 2020</dc:title>
  <dc:creator>Sara Gunnarsson</dc:creator>
  <cp:lastModifiedBy>Bernström Maria</cp:lastModifiedBy>
  <cp:revision>20</cp:revision>
  <cp:lastPrinted>2022-05-23T10:09:27Z</cp:lastPrinted>
  <dcterms:created xsi:type="dcterms:W3CDTF">2020-06-02T11:57:11Z</dcterms:created>
  <dcterms:modified xsi:type="dcterms:W3CDTF">2022-06-20T14:20:41Z</dcterms:modified>
</cp:coreProperties>
</file>