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Lora Medium"/>
      <p:regular r:id="rId17"/>
      <p:bold r:id="rId18"/>
      <p:italic r:id="rId19"/>
      <p:boldItalic r:id="rId20"/>
    </p:embeddedFont>
    <p:embeddedFont>
      <p:font typeface="Lora SemiBold"/>
      <p:regular r:id="rId21"/>
      <p:bold r:id="rId22"/>
      <p:italic r:id="rId23"/>
      <p:boldItalic r:id="rId24"/>
    </p:embeddedFont>
    <p:embeddedFont>
      <p:font typeface="Lora"/>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9" roundtripDataSignature="AMtx7mgDmaZBb0WBPAA8qqyrMAbx1kyb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Medium-boldItalic.fntdata"/><Relationship Id="rId22" Type="http://schemas.openxmlformats.org/officeDocument/2006/relationships/font" Target="fonts/LoraSemiBold-bold.fntdata"/><Relationship Id="rId21" Type="http://schemas.openxmlformats.org/officeDocument/2006/relationships/font" Target="fonts/LoraSemiBold-regular.fntdata"/><Relationship Id="rId24" Type="http://schemas.openxmlformats.org/officeDocument/2006/relationships/font" Target="fonts/LoraSemiBold-boldItalic.fntdata"/><Relationship Id="rId23" Type="http://schemas.openxmlformats.org/officeDocument/2006/relationships/font" Target="fonts/Lora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ra-bold.fntdata"/><Relationship Id="rId25" Type="http://schemas.openxmlformats.org/officeDocument/2006/relationships/font" Target="fonts/Lora-regular.fntdata"/><Relationship Id="rId28" Type="http://schemas.openxmlformats.org/officeDocument/2006/relationships/font" Target="fonts/Lora-boldItalic.fntdata"/><Relationship Id="rId27" Type="http://schemas.openxmlformats.org/officeDocument/2006/relationships/font" Target="fonts/Lor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oraMedium-regular.fntdata"/><Relationship Id="rId16" Type="http://schemas.openxmlformats.org/officeDocument/2006/relationships/slide" Target="slides/slide11.xml"/><Relationship Id="rId19" Type="http://schemas.openxmlformats.org/officeDocument/2006/relationships/font" Target="fonts/LoraMedium-italic.fntdata"/><Relationship Id="rId18" Type="http://schemas.openxmlformats.org/officeDocument/2006/relationships/font" Target="fonts/Lora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48" name="Google Shape;14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62" name="Google Shape;16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77" name="Google Shape;7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15" name="Google Shape;11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28" name="Google Shape;12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3" name="Shape 13"/>
        <p:cNvGrpSpPr/>
        <p:nvPr/>
      </p:nvGrpSpPr>
      <p:grpSpPr>
        <a:xfrm>
          <a:off x="0" y="0"/>
          <a:ext cx="0" cy="0"/>
          <a:chOff x="0" y="0"/>
          <a:chExt cx="0" cy="0"/>
        </a:xfrm>
      </p:grpSpPr>
      <p:sp>
        <p:nvSpPr>
          <p:cNvPr id="14" name="Google Shape;14;p27"/>
          <p:cNvSpPr txBox="1"/>
          <p:nvPr>
            <p:ph idx="1" type="body"/>
          </p:nvPr>
        </p:nvSpPr>
        <p:spPr>
          <a:xfrm>
            <a:off x="457200" y="1110996"/>
            <a:ext cx="8229600" cy="3394472"/>
          </a:xfrm>
          <a:prstGeom prst="rect">
            <a:avLst/>
          </a:prstGeom>
          <a:noFill/>
          <a:ln>
            <a:noFill/>
          </a:ln>
        </p:spPr>
        <p:txBody>
          <a:bodyPr anchorCtr="0" anchor="t" bIns="45700" lIns="91425" spcFirstLastPara="1" rIns="91425" wrap="square" tIns="45700">
            <a:normAutofit/>
          </a:bodyPr>
          <a:lstStyle>
            <a:lvl1pPr indent="-306324" lvl="0" marL="457200" algn="l">
              <a:lnSpc>
                <a:spcPct val="115000"/>
              </a:lnSpc>
              <a:spcBef>
                <a:spcPts val="400"/>
              </a:spcBef>
              <a:spcAft>
                <a:spcPts val="0"/>
              </a:spcAft>
              <a:buSzPts val="1224"/>
              <a:buChar char="●"/>
              <a:defRPr/>
            </a:lvl1pPr>
            <a:lvl2pPr indent="-342900" lvl="1" marL="914400" algn="l">
              <a:lnSpc>
                <a:spcPct val="115000"/>
              </a:lnSpc>
              <a:spcBef>
                <a:spcPts val="324"/>
              </a:spcBef>
              <a:spcAft>
                <a:spcPts val="0"/>
              </a:spcAft>
              <a:buSzPts val="1800"/>
              <a:buChar char="○"/>
              <a:defRPr/>
            </a:lvl2pPr>
            <a:lvl3pPr indent="-342900" lvl="2" marL="1371600" algn="l">
              <a:lnSpc>
                <a:spcPct val="115000"/>
              </a:lnSpc>
              <a:spcBef>
                <a:spcPts val="1200"/>
              </a:spcBef>
              <a:spcAft>
                <a:spcPts val="0"/>
              </a:spcAft>
              <a:buSzPts val="1800"/>
              <a:buChar char="■"/>
              <a:defRPr/>
            </a:lvl3pPr>
            <a:lvl4pPr indent="-342900" lvl="3" marL="1828800" algn="l">
              <a:lnSpc>
                <a:spcPct val="115000"/>
              </a:lnSpc>
              <a:spcBef>
                <a:spcPts val="1200"/>
              </a:spcBef>
              <a:spcAft>
                <a:spcPts val="0"/>
              </a:spcAft>
              <a:buSzPts val="1800"/>
              <a:buChar char="●"/>
              <a:defRPr/>
            </a:lvl4pPr>
            <a:lvl5pPr indent="-342900" lvl="4" marL="2286000" algn="l">
              <a:lnSpc>
                <a:spcPct val="115000"/>
              </a:lnSpc>
              <a:spcBef>
                <a:spcPts val="1200"/>
              </a:spcBef>
              <a:spcAft>
                <a:spcPts val="0"/>
              </a:spcAft>
              <a:buSzPts val="1800"/>
              <a:buChar char="○"/>
              <a:defRPr/>
            </a:lvl5pPr>
            <a:lvl6pPr indent="-342900" lvl="5" marL="2743200" algn="l">
              <a:lnSpc>
                <a:spcPct val="115000"/>
              </a:lnSpc>
              <a:spcBef>
                <a:spcPts val="1200"/>
              </a:spcBef>
              <a:spcAft>
                <a:spcPts val="0"/>
              </a:spcAft>
              <a:buSzPts val="1800"/>
              <a:buChar char="■"/>
              <a:defRPr/>
            </a:lvl6pPr>
            <a:lvl7pPr indent="-342900" lvl="6" marL="3200400" algn="l">
              <a:lnSpc>
                <a:spcPct val="115000"/>
              </a:lnSpc>
              <a:spcBef>
                <a:spcPts val="1200"/>
              </a:spcBef>
              <a:spcAft>
                <a:spcPts val="0"/>
              </a:spcAft>
              <a:buSzPts val="1800"/>
              <a:buChar char="●"/>
              <a:defRPr/>
            </a:lvl7pPr>
            <a:lvl8pPr indent="-342900" lvl="7" marL="3657600" algn="l">
              <a:lnSpc>
                <a:spcPct val="115000"/>
              </a:lnSpc>
              <a:spcBef>
                <a:spcPts val="1200"/>
              </a:spcBef>
              <a:spcAft>
                <a:spcPts val="0"/>
              </a:spcAft>
              <a:buSzPts val="1800"/>
              <a:buChar char="○"/>
              <a:defRPr/>
            </a:lvl8pPr>
            <a:lvl9pPr indent="-342900" lvl="8" marL="4114800" algn="l">
              <a:lnSpc>
                <a:spcPct val="115000"/>
              </a:lnSpc>
              <a:spcBef>
                <a:spcPts val="1200"/>
              </a:spcBef>
              <a:spcAft>
                <a:spcPts val="1200"/>
              </a:spcAft>
              <a:buSzPts val="1800"/>
              <a:buChar char="■"/>
              <a:defRPr/>
            </a:lvl9pPr>
          </a:lstStyle>
          <a:p/>
        </p:txBody>
      </p:sp>
      <p:sp>
        <p:nvSpPr>
          <p:cNvPr id="15" name="Google Shape;15;p27"/>
          <p:cNvSpPr txBox="1"/>
          <p:nvPr>
            <p:ph idx="10" type="dt"/>
          </p:nvPr>
        </p:nvSpPr>
        <p:spPr>
          <a:xfrm>
            <a:off x="6727032" y="4805958"/>
            <a:ext cx="1920240" cy="27432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27"/>
          <p:cNvSpPr txBox="1"/>
          <p:nvPr>
            <p:ph idx="11" type="ftr"/>
          </p:nvPr>
        </p:nvSpPr>
        <p:spPr>
          <a:xfrm>
            <a:off x="4380072" y="4805958"/>
            <a:ext cx="2350681" cy="273844"/>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7"/>
          <p:cNvSpPr txBox="1"/>
          <p:nvPr>
            <p:ph idx="12" type="sldNum"/>
          </p:nvPr>
        </p:nvSpPr>
        <p:spPr>
          <a:xfrm>
            <a:off x="8647272" y="4805958"/>
            <a:ext cx="365760" cy="273844"/>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2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hyperlink" Target="https://www.laget.se/HestraforsIF/Document/Download/2054657/10398221" TargetMode="External"/><Relationship Id="rId6"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p:nvPr/>
        </p:nvSpPr>
        <p:spPr>
          <a:xfrm>
            <a:off x="0" y="4109350"/>
            <a:ext cx="9144000" cy="10341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txBox="1"/>
          <p:nvPr>
            <p:ph type="ctrTitle"/>
          </p:nvPr>
        </p:nvSpPr>
        <p:spPr>
          <a:xfrm>
            <a:off x="583521" y="-110355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US">
                <a:latin typeface="Lora SemiBold"/>
                <a:ea typeface="Lora SemiBold"/>
                <a:cs typeface="Lora SemiBold"/>
                <a:sym typeface="Lora SemiBold"/>
              </a:rPr>
              <a:t>Hestrafors IF</a:t>
            </a:r>
            <a:endParaRPr>
              <a:latin typeface="Lora SemiBold"/>
              <a:ea typeface="Lora SemiBold"/>
              <a:cs typeface="Lora SemiBold"/>
              <a:sym typeface="Lora SemiBold"/>
            </a:endParaRPr>
          </a:p>
        </p:txBody>
      </p:sp>
      <p:sp>
        <p:nvSpPr>
          <p:cNvPr id="62" name="Google Shape;62;p1"/>
          <p:cNvSpPr txBox="1"/>
          <p:nvPr>
            <p:ph idx="1" type="subTitle"/>
          </p:nvPr>
        </p:nvSpPr>
        <p:spPr>
          <a:xfrm>
            <a:off x="542600" y="4009425"/>
            <a:ext cx="8520600" cy="1683000"/>
          </a:xfrm>
          <a:prstGeom prst="rect">
            <a:avLst/>
          </a:prstGeom>
          <a:noFill/>
          <a:ln>
            <a:noFill/>
          </a:ln>
        </p:spPr>
        <p:txBody>
          <a:bodyPr anchorCtr="0" anchor="t" bIns="91425" lIns="91425" spcFirstLastPara="1" rIns="91425" wrap="square" tIns="91425">
            <a:noAutofit/>
          </a:bodyPr>
          <a:lstStyle/>
          <a:p>
            <a:pPr indent="0" lvl="0" marL="0" marR="63500" rtl="0" algn="l">
              <a:lnSpc>
                <a:spcPct val="95000"/>
              </a:lnSpc>
              <a:spcBef>
                <a:spcPts val="400"/>
              </a:spcBef>
              <a:spcAft>
                <a:spcPts val="0"/>
              </a:spcAft>
              <a:buClr>
                <a:schemeClr val="dk1"/>
              </a:buClr>
              <a:buSzPts val="358"/>
              <a:buFont typeface="Arial"/>
              <a:buNone/>
            </a:pPr>
            <a:r>
              <a:t/>
            </a:r>
            <a:endParaRPr sz="1577">
              <a:solidFill>
                <a:srgbClr val="464646"/>
              </a:solidFill>
              <a:latin typeface="Lora Medium"/>
              <a:ea typeface="Lora Medium"/>
              <a:cs typeface="Lora Medium"/>
              <a:sym typeface="Lora Medium"/>
            </a:endParaRPr>
          </a:p>
          <a:p>
            <a:pPr indent="0" lvl="0" marL="0" marR="63500" rtl="0" algn="ctr">
              <a:lnSpc>
                <a:spcPct val="115000"/>
              </a:lnSpc>
              <a:spcBef>
                <a:spcPts val="400"/>
              </a:spcBef>
              <a:spcAft>
                <a:spcPts val="0"/>
              </a:spcAft>
              <a:buClr>
                <a:schemeClr val="dk1"/>
              </a:buClr>
              <a:buSzPts val="1100"/>
              <a:buFont typeface="Arial"/>
              <a:buNone/>
            </a:pPr>
            <a:r>
              <a:rPr lang="en-US" sz="2300">
                <a:solidFill>
                  <a:schemeClr val="lt1"/>
                </a:solidFill>
                <a:latin typeface="Lora Medium"/>
                <a:ea typeface="Lora Medium"/>
                <a:cs typeface="Lora Medium"/>
                <a:sym typeface="Lora Medium"/>
              </a:rPr>
              <a:t>Föräldramöte - P16  </a:t>
            </a:r>
            <a:endParaRPr sz="2300">
              <a:solidFill>
                <a:schemeClr val="lt1"/>
              </a:solidFill>
              <a:latin typeface="Lora Medium"/>
              <a:ea typeface="Lora Medium"/>
              <a:cs typeface="Lora Medium"/>
              <a:sym typeface="Lora Medium"/>
            </a:endParaRPr>
          </a:p>
          <a:p>
            <a:pPr indent="0" lvl="0" marL="0" marR="63500" rtl="0" algn="ctr">
              <a:lnSpc>
                <a:spcPct val="115000"/>
              </a:lnSpc>
              <a:spcBef>
                <a:spcPts val="400"/>
              </a:spcBef>
              <a:spcAft>
                <a:spcPts val="0"/>
              </a:spcAft>
              <a:buClr>
                <a:schemeClr val="dk1"/>
              </a:buClr>
              <a:buSzPts val="1100"/>
              <a:buFont typeface="Arial"/>
              <a:buNone/>
            </a:pPr>
            <a:r>
              <a:rPr lang="en-US" sz="1200">
                <a:solidFill>
                  <a:schemeClr val="lt1"/>
                </a:solidFill>
                <a:latin typeface="Lora Medium"/>
                <a:ea typeface="Lora Medium"/>
                <a:cs typeface="Lora Medium"/>
                <a:sym typeface="Lora Medium"/>
              </a:rPr>
              <a:t>6/4-2025</a:t>
            </a:r>
            <a:endParaRPr sz="1200">
              <a:solidFill>
                <a:schemeClr val="lt1"/>
              </a:solidFill>
              <a:latin typeface="Lora Medium"/>
              <a:ea typeface="Lora Medium"/>
              <a:cs typeface="Lora Medium"/>
              <a:sym typeface="Lora Medium"/>
            </a:endParaRPr>
          </a:p>
          <a:p>
            <a:pPr indent="0" lvl="0" marL="0" marR="63500" rtl="0" algn="ctr">
              <a:lnSpc>
                <a:spcPct val="95000"/>
              </a:lnSpc>
              <a:spcBef>
                <a:spcPts val="400"/>
              </a:spcBef>
              <a:spcAft>
                <a:spcPts val="0"/>
              </a:spcAft>
              <a:buClr>
                <a:schemeClr val="dk1"/>
              </a:buClr>
              <a:buSzPts val="358"/>
              <a:buFont typeface="Arial"/>
              <a:buNone/>
            </a:pPr>
            <a:r>
              <a:t/>
            </a:r>
            <a:endParaRPr sz="1177">
              <a:solidFill>
                <a:srgbClr val="464646"/>
              </a:solidFill>
              <a:latin typeface="Lora Medium"/>
              <a:ea typeface="Lora Medium"/>
              <a:cs typeface="Lora Medium"/>
              <a:sym typeface="Lora Medium"/>
            </a:endParaRPr>
          </a:p>
          <a:p>
            <a:pPr indent="0" lvl="0" marL="0" rtl="0" algn="ctr">
              <a:lnSpc>
                <a:spcPct val="80000"/>
              </a:lnSpc>
              <a:spcBef>
                <a:spcPts val="0"/>
              </a:spcBef>
              <a:spcAft>
                <a:spcPts val="0"/>
              </a:spcAft>
              <a:buSzPts val="358"/>
              <a:buNone/>
            </a:pPr>
            <a:r>
              <a:t/>
            </a:r>
            <a:endParaRPr sz="1210">
              <a:latin typeface="Lora Medium"/>
              <a:ea typeface="Lora Medium"/>
              <a:cs typeface="Lora Medium"/>
              <a:sym typeface="Lora Medium"/>
            </a:endParaRPr>
          </a:p>
        </p:txBody>
      </p:sp>
      <p:pic>
        <p:nvPicPr>
          <p:cNvPr id="63" name="Google Shape;63;p1"/>
          <p:cNvPicPr preferRelativeResize="0"/>
          <p:nvPr/>
        </p:nvPicPr>
        <p:blipFill rotWithShape="1">
          <a:blip r:embed="rId3">
            <a:alphaModFix/>
          </a:blip>
          <a:srcRect b="0" l="0" r="0" t="0"/>
          <a:stretch/>
        </p:blipFill>
        <p:spPr>
          <a:xfrm>
            <a:off x="199875" y="182638"/>
            <a:ext cx="1562100" cy="1552575"/>
          </a:xfrm>
          <a:prstGeom prst="rect">
            <a:avLst/>
          </a:prstGeom>
          <a:noFill/>
          <a:ln>
            <a:noFill/>
          </a:ln>
        </p:spPr>
      </p:pic>
      <p:pic>
        <p:nvPicPr>
          <p:cNvPr id="64" name="Google Shape;64;p1"/>
          <p:cNvPicPr preferRelativeResize="0"/>
          <p:nvPr/>
        </p:nvPicPr>
        <p:blipFill rotWithShape="1">
          <a:blip r:embed="rId4">
            <a:alphaModFix/>
          </a:blip>
          <a:srcRect b="0" l="0" r="0" t="0"/>
          <a:stretch/>
        </p:blipFill>
        <p:spPr>
          <a:xfrm>
            <a:off x="2191789" y="903150"/>
            <a:ext cx="5222223" cy="333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p:nvPr/>
        </p:nvSpPr>
        <p:spPr>
          <a:xfrm>
            <a:off x="0" y="0"/>
            <a:ext cx="2880600" cy="51435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1" name="Google Shape;151;p12"/>
          <p:cNvPicPr preferRelativeResize="0"/>
          <p:nvPr/>
        </p:nvPicPr>
        <p:blipFill rotWithShape="1">
          <a:blip r:embed="rId3">
            <a:alphaModFix/>
          </a:blip>
          <a:srcRect b="0" l="0" r="0" t="0"/>
          <a:stretch/>
        </p:blipFill>
        <p:spPr>
          <a:xfrm>
            <a:off x="461736" y="249492"/>
            <a:ext cx="978073" cy="972107"/>
          </a:xfrm>
          <a:prstGeom prst="rect">
            <a:avLst/>
          </a:prstGeom>
          <a:noFill/>
          <a:ln>
            <a:noFill/>
          </a:ln>
        </p:spPr>
      </p:pic>
      <p:sp>
        <p:nvSpPr>
          <p:cNvPr id="152" name="Google Shape;152;p12"/>
          <p:cNvSpPr txBox="1"/>
          <p:nvPr>
            <p:ph idx="1" type="body"/>
          </p:nvPr>
        </p:nvSpPr>
        <p:spPr>
          <a:xfrm>
            <a:off x="539552" y="1329612"/>
            <a:ext cx="3456300" cy="3726300"/>
          </a:xfrm>
          <a:prstGeom prst="rect">
            <a:avLst/>
          </a:prstGeom>
          <a:noFill/>
          <a:ln>
            <a:noFill/>
          </a:ln>
        </p:spPr>
        <p:txBody>
          <a:bodyPr anchorCtr="0" anchor="t" bIns="45700" lIns="91425" spcFirstLastPara="1" rIns="91425" wrap="square" tIns="45700">
            <a:noAutofit/>
          </a:bodyPr>
          <a:lstStyle/>
          <a:p>
            <a:pPr indent="0" lvl="0" marL="109728" rtl="0" algn="l">
              <a:lnSpc>
                <a:spcPct val="115000"/>
              </a:lnSpc>
              <a:spcBef>
                <a:spcPts val="0"/>
              </a:spcBef>
              <a:spcAft>
                <a:spcPts val="0"/>
              </a:spcAft>
              <a:buClr>
                <a:schemeClr val="dk1"/>
              </a:buClr>
              <a:buSzPts val="1600"/>
              <a:buNone/>
            </a:pPr>
            <a:r>
              <a:t/>
            </a:r>
            <a:endParaRPr sz="2000"/>
          </a:p>
          <a:p>
            <a:pPr indent="-174750" lvl="0" marL="365760" rtl="0" algn="l">
              <a:lnSpc>
                <a:spcPct val="115000"/>
              </a:lnSpc>
              <a:spcBef>
                <a:spcPts val="600"/>
              </a:spcBef>
              <a:spcAft>
                <a:spcPts val="0"/>
              </a:spcAft>
              <a:buClr>
                <a:schemeClr val="dk1"/>
              </a:buClr>
              <a:buSzPts val="1280"/>
              <a:buFont typeface="Arial"/>
              <a:buNone/>
            </a:pPr>
            <a:r>
              <a:t/>
            </a:r>
            <a:endParaRPr sz="1600"/>
          </a:p>
          <a:p>
            <a:pPr indent="-174750" lvl="0" marL="365760" rtl="0" algn="l">
              <a:lnSpc>
                <a:spcPct val="115000"/>
              </a:lnSpc>
              <a:spcBef>
                <a:spcPts val="600"/>
              </a:spcBef>
              <a:spcAft>
                <a:spcPts val="0"/>
              </a:spcAft>
              <a:buClr>
                <a:schemeClr val="dk1"/>
              </a:buClr>
              <a:buSzPts val="1280"/>
              <a:buFont typeface="Arial"/>
              <a:buNone/>
            </a:pPr>
            <a:r>
              <a:t/>
            </a:r>
            <a:endParaRPr sz="1600"/>
          </a:p>
          <a:p>
            <a:pPr indent="0" lvl="0" marL="109728" rtl="0" algn="l">
              <a:lnSpc>
                <a:spcPct val="115000"/>
              </a:lnSpc>
              <a:spcBef>
                <a:spcPts val="600"/>
              </a:spcBef>
              <a:spcAft>
                <a:spcPts val="0"/>
              </a:spcAft>
              <a:buClr>
                <a:schemeClr val="dk1"/>
              </a:buClr>
              <a:buSzPts val="960"/>
              <a:buNone/>
            </a:pPr>
            <a:r>
              <a:t/>
            </a:r>
            <a:endParaRPr sz="1200"/>
          </a:p>
        </p:txBody>
      </p:sp>
      <p:sp>
        <p:nvSpPr>
          <p:cNvPr id="153" name="Google Shape;153;p12"/>
          <p:cNvSpPr txBox="1"/>
          <p:nvPr/>
        </p:nvSpPr>
        <p:spPr>
          <a:xfrm>
            <a:off x="539552" y="1329612"/>
            <a:ext cx="8157600" cy="3726300"/>
          </a:xfrm>
          <a:prstGeom prst="rect">
            <a:avLst/>
          </a:prstGeom>
          <a:noFill/>
          <a:ln>
            <a:noFill/>
          </a:ln>
        </p:spPr>
        <p:txBody>
          <a:bodyPr anchorCtr="0" anchor="t" bIns="45700" lIns="91425" spcFirstLastPara="1" rIns="91425" wrap="square" tIns="45700">
            <a:noAutofit/>
          </a:bodyPr>
          <a:lstStyle/>
          <a:p>
            <a:pPr indent="-154432" lvl="0" marL="365760" marR="0" rtl="0" algn="l">
              <a:lnSpc>
                <a:spcPct val="100000"/>
              </a:lnSpc>
              <a:spcBef>
                <a:spcPts val="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54432" lvl="0" marL="365760" marR="0" rtl="0" algn="l">
              <a:lnSpc>
                <a:spcPct val="100000"/>
              </a:lnSpc>
              <a:spcBef>
                <a:spcPts val="60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54432" lvl="0" marL="365760" marR="0" rtl="0" algn="l">
              <a:lnSpc>
                <a:spcPct val="100000"/>
              </a:lnSpc>
              <a:spcBef>
                <a:spcPts val="60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74750" lvl="0" marL="365760" marR="0" rtl="0" algn="l">
              <a:lnSpc>
                <a:spcPct val="100000"/>
              </a:lnSpc>
              <a:spcBef>
                <a:spcPts val="600"/>
              </a:spcBef>
              <a:spcAft>
                <a:spcPts val="0"/>
              </a:spcAft>
              <a:buClr>
                <a:schemeClr val="dk1"/>
              </a:buClr>
              <a:buSzPts val="1280"/>
              <a:buFont typeface="Arial"/>
              <a:buNone/>
            </a:pPr>
            <a:r>
              <a:t/>
            </a:r>
            <a:endParaRPr b="0" i="0" sz="1600" u="none" cap="none" strike="noStrike">
              <a:solidFill>
                <a:schemeClr val="dk1"/>
              </a:solidFill>
              <a:latin typeface="Lucida Sans"/>
              <a:ea typeface="Lucida Sans"/>
              <a:cs typeface="Lucida Sans"/>
              <a:sym typeface="Lucida Sans"/>
            </a:endParaRPr>
          </a:p>
          <a:p>
            <a:pPr indent="-174750" lvl="0" marL="365760" marR="0" rtl="0" algn="l">
              <a:lnSpc>
                <a:spcPct val="100000"/>
              </a:lnSpc>
              <a:spcBef>
                <a:spcPts val="600"/>
              </a:spcBef>
              <a:spcAft>
                <a:spcPts val="0"/>
              </a:spcAft>
              <a:buClr>
                <a:schemeClr val="dk1"/>
              </a:buClr>
              <a:buSzPts val="1280"/>
              <a:buFont typeface="Arial"/>
              <a:buNone/>
            </a:pPr>
            <a:r>
              <a:t/>
            </a:r>
            <a:endParaRPr b="0" i="0" sz="1600" u="none" cap="none" strike="noStrike">
              <a:solidFill>
                <a:schemeClr val="dk1"/>
              </a:solidFill>
              <a:latin typeface="Lucida Sans"/>
              <a:ea typeface="Lucida Sans"/>
              <a:cs typeface="Lucida Sans"/>
              <a:sym typeface="Lucida Sans"/>
            </a:endParaRPr>
          </a:p>
          <a:p>
            <a:pPr indent="0" lvl="0" marL="109728" marR="0" rtl="0" algn="l">
              <a:lnSpc>
                <a:spcPct val="100000"/>
              </a:lnSpc>
              <a:spcBef>
                <a:spcPts val="600"/>
              </a:spcBef>
              <a:spcAft>
                <a:spcPts val="0"/>
              </a:spcAft>
              <a:buClr>
                <a:schemeClr val="dk1"/>
              </a:buClr>
              <a:buSzPts val="960"/>
              <a:buFont typeface="Noto Sans Symbols"/>
              <a:buNone/>
            </a:pPr>
            <a:r>
              <a:t/>
            </a:r>
            <a:endParaRPr b="0" i="0" sz="1200" u="none" cap="none" strike="noStrike">
              <a:solidFill>
                <a:schemeClr val="dk1"/>
              </a:solidFill>
              <a:latin typeface="Lucida Sans"/>
              <a:ea typeface="Lucida Sans"/>
              <a:cs typeface="Lucida Sans"/>
              <a:sym typeface="Lucida Sans"/>
            </a:endParaRPr>
          </a:p>
        </p:txBody>
      </p:sp>
      <p:pic>
        <p:nvPicPr>
          <p:cNvPr id="154" name="Google Shape;154;p12"/>
          <p:cNvPicPr preferRelativeResize="0"/>
          <p:nvPr/>
        </p:nvPicPr>
        <p:blipFill rotWithShape="1">
          <a:blip r:embed="rId4">
            <a:alphaModFix/>
          </a:blip>
          <a:srcRect b="0" l="0" r="0" t="0"/>
          <a:stretch/>
        </p:blipFill>
        <p:spPr>
          <a:xfrm>
            <a:off x="5730450" y="1614365"/>
            <a:ext cx="1685925" cy="276225"/>
          </a:xfrm>
          <a:prstGeom prst="rect">
            <a:avLst/>
          </a:prstGeom>
          <a:noFill/>
          <a:ln>
            <a:noFill/>
          </a:ln>
        </p:spPr>
      </p:pic>
      <p:sp>
        <p:nvSpPr>
          <p:cNvPr id="155" name="Google Shape;155;p12"/>
          <p:cNvSpPr txBox="1"/>
          <p:nvPr/>
        </p:nvSpPr>
        <p:spPr>
          <a:xfrm>
            <a:off x="3172798" y="1068216"/>
            <a:ext cx="4017300" cy="37263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Lora Medium"/>
                <a:ea typeface="Lora Medium"/>
                <a:cs typeface="Lora Medium"/>
                <a:sym typeface="Lora Medium"/>
              </a:rPr>
              <a:t>Målvakt, backar, mittfältare och forwards. </a:t>
            </a:r>
            <a:r>
              <a:rPr lang="en-US">
                <a:solidFill>
                  <a:schemeClr val="dk1"/>
                </a:solidFill>
                <a:latin typeface="Lora Medium"/>
                <a:ea typeface="Lora Medium"/>
                <a:cs typeface="Lora Medium"/>
                <a:sym typeface="Lora Medium"/>
              </a:rPr>
              <a:t> </a:t>
            </a:r>
            <a:endParaRPr>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t/>
            </a:r>
            <a:endParaRPr>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rPr lang="en-US">
                <a:solidFill>
                  <a:schemeClr val="dk1"/>
                </a:solidFill>
                <a:latin typeface="Lora Medium"/>
                <a:ea typeface="Lora Medium"/>
                <a:cs typeface="Lora Medium"/>
                <a:sym typeface="Lora Medium"/>
              </a:rPr>
              <a:t>2026 går P16 upp och spelar 7 mot 7 </a:t>
            </a:r>
            <a:endParaRPr>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109728" marR="0" rtl="0" algn="l">
              <a:lnSpc>
                <a:spcPct val="100000"/>
              </a:lnSpc>
              <a:spcBef>
                <a:spcPts val="600"/>
              </a:spcBef>
              <a:spcAft>
                <a:spcPts val="0"/>
              </a:spcAft>
              <a:buClr>
                <a:schemeClr val="dk1"/>
              </a:buClr>
              <a:buSzPts val="1600"/>
              <a:buFont typeface="Noto Sans Symbols"/>
              <a:buNone/>
            </a:pPr>
            <a:r>
              <a:t/>
            </a:r>
            <a:endParaRPr b="0" i="0" sz="1400" u="none" cap="none" strike="noStrike">
              <a:solidFill>
                <a:schemeClr val="dk1"/>
              </a:solidFill>
              <a:latin typeface="Lora Medium"/>
              <a:ea typeface="Lora Medium"/>
              <a:cs typeface="Lora Medium"/>
              <a:sym typeface="Lora Medium"/>
            </a:endParaRPr>
          </a:p>
        </p:txBody>
      </p:sp>
      <p:sp>
        <p:nvSpPr>
          <p:cNvPr id="156" name="Google Shape;156;p12"/>
          <p:cNvSpPr txBox="1"/>
          <p:nvPr>
            <p:ph idx="4294967295" type="ctrTitle"/>
          </p:nvPr>
        </p:nvSpPr>
        <p:spPr>
          <a:xfrm>
            <a:off x="2880600" y="0"/>
            <a:ext cx="6263400" cy="77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US" sz="5400" u="none" cap="none" strike="noStrike">
                <a:solidFill>
                  <a:schemeClr val="dk1"/>
                </a:solidFill>
                <a:latin typeface="Lora SemiBold"/>
                <a:ea typeface="Lora SemiBold"/>
                <a:cs typeface="Lora SemiBold"/>
                <a:sym typeface="Lora SemiBold"/>
              </a:rPr>
              <a:t>5 mot 5</a:t>
            </a:r>
            <a:endParaRPr b="0" i="0" sz="5400" u="none" cap="none" strike="noStrike">
              <a:solidFill>
                <a:schemeClr val="dk1"/>
              </a:solidFill>
              <a:latin typeface="Lora SemiBold"/>
              <a:ea typeface="Lora SemiBold"/>
              <a:cs typeface="Lora SemiBold"/>
              <a:sym typeface="Lora SemiBold"/>
            </a:endParaRPr>
          </a:p>
        </p:txBody>
      </p:sp>
      <p:sp>
        <p:nvSpPr>
          <p:cNvPr id="157" name="Google Shape;157;p12"/>
          <p:cNvSpPr txBox="1"/>
          <p:nvPr/>
        </p:nvSpPr>
        <p:spPr>
          <a:xfrm>
            <a:off x="343500" y="1379475"/>
            <a:ext cx="2295600" cy="310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1100"/>
              <a:buFont typeface="Arial"/>
              <a:buNone/>
            </a:pPr>
            <a:r>
              <a:rPr b="1" i="0" lang="en-US" sz="1100" u="none" cap="none" strike="noStrike">
                <a:solidFill>
                  <a:schemeClr val="lt1"/>
                </a:solidFill>
                <a:latin typeface="Lora"/>
                <a:ea typeface="Lora"/>
                <a:cs typeface="Lora"/>
                <a:sym typeface="Lora"/>
              </a:rPr>
              <a:t>Spelarutbildningsplan 5 mot 5 </a:t>
            </a:r>
            <a:endParaRPr b="1" i="0" sz="1100" u="none" cap="none" strike="noStrike">
              <a:solidFill>
                <a:schemeClr val="lt1"/>
              </a:solidFill>
              <a:latin typeface="Lora"/>
              <a:ea typeface="Lora"/>
              <a:cs typeface="Lora"/>
              <a:sym typeface="Lora"/>
            </a:endParaRPr>
          </a:p>
          <a:p>
            <a:pPr indent="0" lvl="0" marL="0" marR="0" rtl="0" algn="l">
              <a:lnSpc>
                <a:spcPct val="100000"/>
              </a:lnSpc>
              <a:spcBef>
                <a:spcPts val="600"/>
              </a:spcBef>
              <a:spcAft>
                <a:spcPts val="0"/>
              </a:spcAft>
              <a:buClr>
                <a:srgbClr val="000000"/>
              </a:buClr>
              <a:buSzPts val="1100"/>
              <a:buFont typeface="Arial"/>
              <a:buNone/>
            </a:pPr>
            <a:r>
              <a:rPr b="1" i="0" lang="en-US" sz="1100" u="none" cap="none" strike="noStrike">
                <a:solidFill>
                  <a:schemeClr val="lt1"/>
                </a:solidFill>
                <a:latin typeface="Lora"/>
                <a:ea typeface="Lora"/>
                <a:cs typeface="Lora"/>
                <a:sym typeface="Lora"/>
              </a:rPr>
              <a:t>“Spel med närmaste spelare!” </a:t>
            </a:r>
            <a:endParaRPr b="1" i="0" sz="1100" u="none" cap="none" strike="noStrike">
              <a:solidFill>
                <a:schemeClr val="lt1"/>
              </a:solidFill>
              <a:latin typeface="Lora"/>
              <a:ea typeface="Lora"/>
              <a:cs typeface="Lora"/>
              <a:sym typeface="Lora"/>
            </a:endParaRPr>
          </a:p>
          <a:p>
            <a:pPr indent="-234440" lvl="0" marL="365760" marR="0" rtl="0" algn="l">
              <a:lnSpc>
                <a:spcPct val="100000"/>
              </a:lnSpc>
              <a:spcBef>
                <a:spcPts val="600"/>
              </a:spcBef>
              <a:spcAft>
                <a:spcPts val="0"/>
              </a:spcAft>
              <a:buClr>
                <a:schemeClr val="lt1"/>
              </a:buClr>
              <a:buSzPts val="1100"/>
              <a:buFont typeface="Lora Medium"/>
              <a:buChar char="•"/>
            </a:pPr>
            <a:r>
              <a:rPr b="0" i="0" lang="en-US" sz="1100" u="none" cap="none" strike="noStrike">
                <a:solidFill>
                  <a:schemeClr val="lt1"/>
                </a:solidFill>
                <a:latin typeface="Lora Medium"/>
                <a:ea typeface="Lora Medium"/>
                <a:cs typeface="Lora Medium"/>
                <a:sym typeface="Lora Medium"/>
              </a:rPr>
              <a:t>Individuellt  </a:t>
            </a:r>
            <a:endParaRPr b="0" i="0" sz="1100" u="none" cap="none" strike="noStrike">
              <a:solidFill>
                <a:schemeClr val="lt1"/>
              </a:solidFill>
              <a:latin typeface="Lora Medium"/>
              <a:ea typeface="Lora Medium"/>
              <a:cs typeface="Lora Medium"/>
              <a:sym typeface="Lora Medium"/>
            </a:endParaRPr>
          </a:p>
          <a:p>
            <a:pPr indent="-234440" lvl="0" marL="365760" marR="0" rtl="0" algn="l">
              <a:lnSpc>
                <a:spcPct val="100000"/>
              </a:lnSpc>
              <a:spcBef>
                <a:spcPts val="600"/>
              </a:spcBef>
              <a:spcAft>
                <a:spcPts val="0"/>
              </a:spcAft>
              <a:buClr>
                <a:schemeClr val="lt1"/>
              </a:buClr>
              <a:buSzPts val="1100"/>
              <a:buFont typeface="Lora Medium"/>
              <a:buChar char="•"/>
            </a:pPr>
            <a:r>
              <a:rPr b="0" i="0" lang="en-US" sz="1100" u="none" cap="none" strike="noStrike">
                <a:solidFill>
                  <a:schemeClr val="lt1"/>
                </a:solidFill>
                <a:latin typeface="Lora Medium"/>
                <a:ea typeface="Lora Medium"/>
                <a:cs typeface="Lora Medium"/>
                <a:sym typeface="Lora Medium"/>
              </a:rPr>
              <a:t>Grupp </a:t>
            </a:r>
            <a:endParaRPr b="0" i="0" sz="1100" u="none" cap="none" strike="noStrike">
              <a:solidFill>
                <a:schemeClr val="lt1"/>
              </a:solidFill>
              <a:latin typeface="Lora Medium"/>
              <a:ea typeface="Lora Medium"/>
              <a:cs typeface="Lora Medium"/>
              <a:sym typeface="Lora Medium"/>
            </a:endParaRPr>
          </a:p>
          <a:p>
            <a:pPr indent="-234440" lvl="0" marL="365760" marR="0" rtl="0" algn="l">
              <a:lnSpc>
                <a:spcPct val="100000"/>
              </a:lnSpc>
              <a:spcBef>
                <a:spcPts val="600"/>
              </a:spcBef>
              <a:spcAft>
                <a:spcPts val="0"/>
              </a:spcAft>
              <a:buClr>
                <a:schemeClr val="lt1"/>
              </a:buClr>
              <a:buSzPts val="1100"/>
              <a:buFont typeface="Lora Medium"/>
              <a:buChar char="•"/>
            </a:pPr>
            <a:r>
              <a:rPr b="0" i="0" lang="en-US" sz="1100" u="none" cap="none" strike="noStrike">
                <a:solidFill>
                  <a:schemeClr val="lt1"/>
                </a:solidFill>
                <a:latin typeface="Lora Medium"/>
                <a:ea typeface="Lora Medium"/>
                <a:cs typeface="Lora Medium"/>
                <a:sym typeface="Lora Medium"/>
              </a:rPr>
              <a:t>Taktik </a:t>
            </a:r>
            <a:endParaRPr b="0" i="0" sz="1100" u="none" cap="none" strike="noStrike">
              <a:solidFill>
                <a:schemeClr val="lt1"/>
              </a:solidFill>
              <a:latin typeface="Lora Medium"/>
              <a:ea typeface="Lora Medium"/>
              <a:cs typeface="Lora Medium"/>
              <a:sym typeface="Lora Medium"/>
            </a:endParaRPr>
          </a:p>
          <a:p>
            <a:pPr indent="0" lvl="0" marL="0" marR="0" rtl="0" algn="l">
              <a:lnSpc>
                <a:spcPct val="100000"/>
              </a:lnSpc>
              <a:spcBef>
                <a:spcPts val="600"/>
              </a:spcBef>
              <a:spcAft>
                <a:spcPts val="0"/>
              </a:spcAft>
              <a:buClr>
                <a:srgbClr val="000000"/>
              </a:buClr>
              <a:buSzPts val="1100"/>
              <a:buFont typeface="Arial"/>
              <a:buNone/>
            </a:pPr>
            <a:r>
              <a:t/>
            </a:r>
            <a:endParaRPr b="0" i="0" sz="1100" u="none" cap="none" strike="noStrike">
              <a:solidFill>
                <a:schemeClr val="lt1"/>
              </a:solidFill>
              <a:latin typeface="Lora Medium"/>
              <a:ea typeface="Lora Medium"/>
              <a:cs typeface="Lora Medium"/>
              <a:sym typeface="Lora Medium"/>
            </a:endParaRPr>
          </a:p>
          <a:p>
            <a:pPr indent="0" lvl="0" marL="0" marR="0" rtl="0" algn="l">
              <a:lnSpc>
                <a:spcPct val="100000"/>
              </a:lnSpc>
              <a:spcBef>
                <a:spcPts val="600"/>
              </a:spcBef>
              <a:spcAft>
                <a:spcPts val="0"/>
              </a:spcAft>
              <a:buClr>
                <a:srgbClr val="000000"/>
              </a:buClr>
              <a:buSzPts val="1100"/>
              <a:buFont typeface="Arial"/>
              <a:buNone/>
            </a:pPr>
            <a:r>
              <a:t/>
            </a:r>
            <a:endParaRPr b="0" i="0" sz="1100" u="none" cap="none" strike="noStrike">
              <a:solidFill>
                <a:schemeClr val="lt1"/>
              </a:solidFill>
              <a:latin typeface="Lora Medium"/>
              <a:ea typeface="Lora Medium"/>
              <a:cs typeface="Lora Medium"/>
              <a:sym typeface="Lora Medium"/>
            </a:endParaRPr>
          </a:p>
          <a:p>
            <a:pPr indent="0" lvl="0" marL="0" marR="0" rtl="0" algn="ctr">
              <a:lnSpc>
                <a:spcPct val="100000"/>
              </a:lnSpc>
              <a:spcBef>
                <a:spcPts val="600"/>
              </a:spcBef>
              <a:spcAft>
                <a:spcPts val="0"/>
              </a:spcAft>
              <a:buClr>
                <a:srgbClr val="000000"/>
              </a:buClr>
              <a:buSzPts val="1100"/>
              <a:buFont typeface="Arial"/>
              <a:buNone/>
            </a:pPr>
            <a:r>
              <a:rPr b="0" i="0" lang="en-US" sz="1100" u="sng" cap="none" strike="noStrike">
                <a:solidFill>
                  <a:schemeClr val="lt1"/>
                </a:solidFill>
                <a:latin typeface="Lora Medium"/>
                <a:ea typeface="Lora Medium"/>
                <a:cs typeface="Lora Medium"/>
                <a:sym typeface="Lora Medium"/>
                <a:hlinkClick r:id="rId5">
                  <a:extLst>
                    <a:ext uri="{A12FA001-AC4F-418D-AE19-62706E023703}">
                      <ahyp:hlinkClr val="tx"/>
                    </a:ext>
                  </a:extLst>
                </a:hlinkClick>
              </a:rPr>
              <a:t>Styrdokument</a:t>
            </a:r>
            <a:endParaRPr b="0" i="0" sz="1100" u="none" cap="none" strike="noStrike">
              <a:solidFill>
                <a:schemeClr val="lt1"/>
              </a:solidFill>
              <a:latin typeface="Lora Medium"/>
              <a:ea typeface="Lora Medium"/>
              <a:cs typeface="Lora Medium"/>
              <a:sym typeface="Lora Medium"/>
            </a:endParaRPr>
          </a:p>
          <a:p>
            <a:pPr indent="0" lvl="0" marL="914400" marR="0" rtl="0" algn="l">
              <a:lnSpc>
                <a:spcPct val="100000"/>
              </a:lnSpc>
              <a:spcBef>
                <a:spcPts val="600"/>
              </a:spcBef>
              <a:spcAft>
                <a:spcPts val="0"/>
              </a:spcAft>
              <a:buClr>
                <a:schemeClr val="dk1"/>
              </a:buClr>
              <a:buSzPts val="1100"/>
              <a:buFont typeface="Arial"/>
              <a:buNone/>
            </a:pPr>
            <a:br>
              <a:rPr b="0" i="0" lang="en-US" sz="1400" u="none" cap="none" strike="noStrike">
                <a:solidFill>
                  <a:schemeClr val="lt1"/>
                </a:solidFill>
                <a:latin typeface="Lora Medium"/>
                <a:ea typeface="Lora Medium"/>
                <a:cs typeface="Lora Medium"/>
                <a:sym typeface="Lora Medium"/>
              </a:rPr>
            </a:br>
            <a:endParaRPr b="0" i="0" sz="1400" u="none" cap="none" strike="noStrike">
              <a:solidFill>
                <a:schemeClr val="lt1"/>
              </a:solidFill>
              <a:latin typeface="Lora Medium"/>
              <a:ea typeface="Lora Medium"/>
              <a:cs typeface="Lora Medium"/>
              <a:sym typeface="Lora Medium"/>
            </a:endParaRPr>
          </a:p>
          <a:p>
            <a:pPr indent="0" lvl="0" marL="109728" marR="0" rtl="0" algn="l">
              <a:lnSpc>
                <a:spcPct val="100000"/>
              </a:lnSpc>
              <a:spcBef>
                <a:spcPts val="600"/>
              </a:spcBef>
              <a:spcAft>
                <a:spcPts val="0"/>
              </a:spcAft>
              <a:buClr>
                <a:schemeClr val="dk1"/>
              </a:buClr>
              <a:buSzPts val="1280"/>
              <a:buFont typeface="Noto Sans Symbols"/>
              <a:buNone/>
            </a:pPr>
            <a:r>
              <a:t/>
            </a:r>
            <a:endParaRPr b="0" i="0" sz="1400" u="none" cap="none" strike="noStrike">
              <a:solidFill>
                <a:schemeClr val="lt1"/>
              </a:solidFill>
              <a:latin typeface="Lora Medium"/>
              <a:ea typeface="Lora Medium"/>
              <a:cs typeface="Lora Medium"/>
              <a:sym typeface="Lora Medium"/>
            </a:endParaRPr>
          </a:p>
          <a:p>
            <a:pPr indent="0" lvl="0" marL="109728" marR="0" rtl="0" algn="l">
              <a:lnSpc>
                <a:spcPct val="100000"/>
              </a:lnSpc>
              <a:spcBef>
                <a:spcPts val="600"/>
              </a:spcBef>
              <a:spcAft>
                <a:spcPts val="0"/>
              </a:spcAft>
              <a:buClr>
                <a:schemeClr val="dk1"/>
              </a:buClr>
              <a:buSzPts val="1600"/>
              <a:buFont typeface="Noto Sans Symbols"/>
              <a:buNone/>
            </a:pPr>
            <a:r>
              <a:t/>
            </a:r>
            <a:endParaRPr b="0" i="0" sz="1400" u="none" cap="none" strike="noStrike">
              <a:solidFill>
                <a:schemeClr val="lt1"/>
              </a:solidFill>
              <a:latin typeface="Lora Medium"/>
              <a:ea typeface="Lora Medium"/>
              <a:cs typeface="Lora Medium"/>
              <a:sym typeface="Lora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8" name="Google Shape;158;p12"/>
          <p:cNvPicPr preferRelativeResize="0"/>
          <p:nvPr/>
        </p:nvPicPr>
        <p:blipFill rotWithShape="1">
          <a:blip r:embed="rId6">
            <a:alphaModFix/>
          </a:blip>
          <a:srcRect b="0" l="0" r="0" t="0"/>
          <a:stretch/>
        </p:blipFill>
        <p:spPr>
          <a:xfrm>
            <a:off x="3129800" y="1068225"/>
            <a:ext cx="5764976" cy="1159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6"/>
          <p:cNvPicPr preferRelativeResize="0"/>
          <p:nvPr/>
        </p:nvPicPr>
        <p:blipFill rotWithShape="1">
          <a:blip r:embed="rId3">
            <a:alphaModFix/>
          </a:blip>
          <a:srcRect b="0" l="0" r="0" t="0"/>
          <a:stretch/>
        </p:blipFill>
        <p:spPr>
          <a:xfrm>
            <a:off x="461736" y="249492"/>
            <a:ext cx="978073" cy="972107"/>
          </a:xfrm>
          <a:prstGeom prst="rect">
            <a:avLst/>
          </a:prstGeom>
          <a:noFill/>
          <a:ln>
            <a:noFill/>
          </a:ln>
        </p:spPr>
      </p:pic>
      <p:sp>
        <p:nvSpPr>
          <p:cNvPr id="165" name="Google Shape;165;p16"/>
          <p:cNvSpPr txBox="1"/>
          <p:nvPr>
            <p:ph idx="1" type="body"/>
          </p:nvPr>
        </p:nvSpPr>
        <p:spPr>
          <a:xfrm>
            <a:off x="539552" y="1329612"/>
            <a:ext cx="3456300" cy="3726300"/>
          </a:xfrm>
          <a:prstGeom prst="rect">
            <a:avLst/>
          </a:prstGeom>
          <a:noFill/>
          <a:ln>
            <a:noFill/>
          </a:ln>
        </p:spPr>
        <p:txBody>
          <a:bodyPr anchorCtr="0" anchor="t" bIns="45700" lIns="91425" spcFirstLastPara="1" rIns="91425" wrap="square" tIns="45700">
            <a:noAutofit/>
          </a:bodyPr>
          <a:lstStyle/>
          <a:p>
            <a:pPr indent="0" lvl="0" marL="109728" rtl="0" algn="l">
              <a:lnSpc>
                <a:spcPct val="115000"/>
              </a:lnSpc>
              <a:spcBef>
                <a:spcPts val="0"/>
              </a:spcBef>
              <a:spcAft>
                <a:spcPts val="0"/>
              </a:spcAft>
              <a:buClr>
                <a:schemeClr val="dk1"/>
              </a:buClr>
              <a:buSzPts val="1600"/>
              <a:buNone/>
            </a:pPr>
            <a:r>
              <a:t/>
            </a:r>
            <a:endParaRPr sz="2000"/>
          </a:p>
          <a:p>
            <a:pPr indent="-174750" lvl="0" marL="365760" rtl="0" algn="l">
              <a:lnSpc>
                <a:spcPct val="115000"/>
              </a:lnSpc>
              <a:spcBef>
                <a:spcPts val="600"/>
              </a:spcBef>
              <a:spcAft>
                <a:spcPts val="0"/>
              </a:spcAft>
              <a:buClr>
                <a:schemeClr val="dk1"/>
              </a:buClr>
              <a:buSzPts val="1280"/>
              <a:buFont typeface="Arial"/>
              <a:buNone/>
            </a:pPr>
            <a:r>
              <a:t/>
            </a:r>
            <a:endParaRPr sz="1600"/>
          </a:p>
          <a:p>
            <a:pPr indent="-174750" lvl="0" marL="365760" rtl="0" algn="l">
              <a:lnSpc>
                <a:spcPct val="115000"/>
              </a:lnSpc>
              <a:spcBef>
                <a:spcPts val="600"/>
              </a:spcBef>
              <a:spcAft>
                <a:spcPts val="0"/>
              </a:spcAft>
              <a:buClr>
                <a:schemeClr val="dk1"/>
              </a:buClr>
              <a:buSzPts val="1280"/>
              <a:buFont typeface="Arial"/>
              <a:buNone/>
            </a:pPr>
            <a:r>
              <a:t/>
            </a:r>
            <a:endParaRPr sz="1600"/>
          </a:p>
          <a:p>
            <a:pPr indent="0" lvl="0" marL="109728" rtl="0" algn="l">
              <a:lnSpc>
                <a:spcPct val="115000"/>
              </a:lnSpc>
              <a:spcBef>
                <a:spcPts val="600"/>
              </a:spcBef>
              <a:spcAft>
                <a:spcPts val="0"/>
              </a:spcAft>
              <a:buClr>
                <a:schemeClr val="dk1"/>
              </a:buClr>
              <a:buSzPts val="960"/>
              <a:buNone/>
            </a:pPr>
            <a:r>
              <a:t/>
            </a:r>
            <a:endParaRPr sz="1200"/>
          </a:p>
        </p:txBody>
      </p:sp>
      <p:sp>
        <p:nvSpPr>
          <p:cNvPr id="166" name="Google Shape;166;p16"/>
          <p:cNvSpPr txBox="1"/>
          <p:nvPr/>
        </p:nvSpPr>
        <p:spPr>
          <a:xfrm>
            <a:off x="539552" y="1329612"/>
            <a:ext cx="8157600" cy="3726300"/>
          </a:xfrm>
          <a:prstGeom prst="rect">
            <a:avLst/>
          </a:prstGeom>
          <a:noFill/>
          <a:ln>
            <a:noFill/>
          </a:ln>
        </p:spPr>
        <p:txBody>
          <a:bodyPr anchorCtr="0" anchor="t" bIns="45700" lIns="91425" spcFirstLastPara="1" rIns="91425" wrap="square" tIns="45700">
            <a:noAutofit/>
          </a:bodyPr>
          <a:lstStyle/>
          <a:p>
            <a:pPr indent="-154432" lvl="0" marL="365760" marR="0" rtl="0" algn="l">
              <a:lnSpc>
                <a:spcPct val="100000"/>
              </a:lnSpc>
              <a:spcBef>
                <a:spcPts val="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54432" lvl="0" marL="365760" marR="0" rtl="0" algn="l">
              <a:lnSpc>
                <a:spcPct val="100000"/>
              </a:lnSpc>
              <a:spcBef>
                <a:spcPts val="60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54432" lvl="0" marL="365760" marR="0" rtl="0" algn="l">
              <a:lnSpc>
                <a:spcPct val="100000"/>
              </a:lnSpc>
              <a:spcBef>
                <a:spcPts val="60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74750" lvl="0" marL="365760" marR="0" rtl="0" algn="l">
              <a:lnSpc>
                <a:spcPct val="100000"/>
              </a:lnSpc>
              <a:spcBef>
                <a:spcPts val="600"/>
              </a:spcBef>
              <a:spcAft>
                <a:spcPts val="0"/>
              </a:spcAft>
              <a:buClr>
                <a:schemeClr val="dk1"/>
              </a:buClr>
              <a:buSzPts val="1280"/>
              <a:buFont typeface="Arial"/>
              <a:buNone/>
            </a:pPr>
            <a:r>
              <a:t/>
            </a:r>
            <a:endParaRPr b="0" i="0" sz="1600" u="none" cap="none" strike="noStrike">
              <a:solidFill>
                <a:schemeClr val="dk1"/>
              </a:solidFill>
              <a:latin typeface="Lucida Sans"/>
              <a:ea typeface="Lucida Sans"/>
              <a:cs typeface="Lucida Sans"/>
              <a:sym typeface="Lucida Sans"/>
            </a:endParaRPr>
          </a:p>
          <a:p>
            <a:pPr indent="-174750" lvl="0" marL="365760" marR="0" rtl="0" algn="l">
              <a:lnSpc>
                <a:spcPct val="100000"/>
              </a:lnSpc>
              <a:spcBef>
                <a:spcPts val="600"/>
              </a:spcBef>
              <a:spcAft>
                <a:spcPts val="0"/>
              </a:spcAft>
              <a:buClr>
                <a:schemeClr val="dk1"/>
              </a:buClr>
              <a:buSzPts val="1280"/>
              <a:buFont typeface="Arial"/>
              <a:buNone/>
            </a:pPr>
            <a:r>
              <a:t/>
            </a:r>
            <a:endParaRPr b="0" i="0" sz="1600" u="none" cap="none" strike="noStrike">
              <a:solidFill>
                <a:schemeClr val="dk1"/>
              </a:solidFill>
              <a:latin typeface="Lucida Sans"/>
              <a:ea typeface="Lucida Sans"/>
              <a:cs typeface="Lucida Sans"/>
              <a:sym typeface="Lucida Sans"/>
            </a:endParaRPr>
          </a:p>
          <a:p>
            <a:pPr indent="0" lvl="0" marL="109728" marR="0" rtl="0" algn="l">
              <a:lnSpc>
                <a:spcPct val="100000"/>
              </a:lnSpc>
              <a:spcBef>
                <a:spcPts val="600"/>
              </a:spcBef>
              <a:spcAft>
                <a:spcPts val="0"/>
              </a:spcAft>
              <a:buClr>
                <a:schemeClr val="dk1"/>
              </a:buClr>
              <a:buSzPts val="960"/>
              <a:buFont typeface="Noto Sans Symbols"/>
              <a:buNone/>
            </a:pPr>
            <a:r>
              <a:t/>
            </a:r>
            <a:endParaRPr b="0" i="0" sz="1200" u="none" cap="none" strike="noStrike">
              <a:solidFill>
                <a:schemeClr val="dk1"/>
              </a:solidFill>
              <a:latin typeface="Lucida Sans"/>
              <a:ea typeface="Lucida Sans"/>
              <a:cs typeface="Lucida Sans"/>
              <a:sym typeface="Lucida Sans"/>
            </a:endParaRPr>
          </a:p>
        </p:txBody>
      </p:sp>
      <p:pic>
        <p:nvPicPr>
          <p:cNvPr id="167" name="Google Shape;167;p16"/>
          <p:cNvPicPr preferRelativeResize="0"/>
          <p:nvPr/>
        </p:nvPicPr>
        <p:blipFill rotWithShape="1">
          <a:blip r:embed="rId4">
            <a:alphaModFix/>
          </a:blip>
          <a:srcRect b="0" l="0" r="0" t="0"/>
          <a:stretch/>
        </p:blipFill>
        <p:spPr>
          <a:xfrm>
            <a:off x="5730450" y="1614365"/>
            <a:ext cx="1685925" cy="276225"/>
          </a:xfrm>
          <a:prstGeom prst="rect">
            <a:avLst/>
          </a:prstGeom>
          <a:noFill/>
          <a:ln>
            <a:noFill/>
          </a:ln>
        </p:spPr>
      </p:pic>
      <p:sp>
        <p:nvSpPr>
          <p:cNvPr id="168" name="Google Shape;168;p16"/>
          <p:cNvSpPr txBox="1"/>
          <p:nvPr/>
        </p:nvSpPr>
        <p:spPr>
          <a:xfrm>
            <a:off x="467544" y="519521"/>
            <a:ext cx="8229600" cy="912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520"/>
              <a:buFont typeface="Lucida Sans"/>
              <a:buNone/>
            </a:pPr>
            <a:r>
              <a:rPr b="0" i="0" lang="en-US" sz="5400" u="none" cap="none" strike="noStrike">
                <a:solidFill>
                  <a:schemeClr val="dk1"/>
                </a:solidFill>
                <a:latin typeface="Lora SemiBold"/>
                <a:ea typeface="Lora SemiBold"/>
                <a:cs typeface="Lora SemiBold"/>
                <a:sym typeface="Lora SemiBold"/>
              </a:rPr>
              <a:t>Match</a:t>
            </a:r>
            <a:endParaRPr b="0" i="0" sz="5400" u="none" cap="none" strike="noStrike">
              <a:solidFill>
                <a:schemeClr val="dk1"/>
              </a:solidFill>
              <a:latin typeface="Lora SemiBold"/>
              <a:ea typeface="Lora SemiBold"/>
              <a:cs typeface="Lora SemiBold"/>
              <a:sym typeface="Lora SemiBold"/>
            </a:endParaRPr>
          </a:p>
        </p:txBody>
      </p:sp>
      <p:sp>
        <p:nvSpPr>
          <p:cNvPr id="169" name="Google Shape;169;p16"/>
          <p:cNvSpPr txBox="1"/>
          <p:nvPr/>
        </p:nvSpPr>
        <p:spPr>
          <a:xfrm>
            <a:off x="4618348" y="1431915"/>
            <a:ext cx="4490700" cy="3726300"/>
          </a:xfrm>
          <a:prstGeom prst="rect">
            <a:avLst/>
          </a:prstGeom>
          <a:noFill/>
          <a:ln>
            <a:noFill/>
          </a:ln>
        </p:spPr>
        <p:txBody>
          <a:bodyPr anchorCtr="0" anchor="t" bIns="45700" lIns="91425" spcFirstLastPara="1" rIns="91425" wrap="square" tIns="45700">
            <a:noAutofit/>
          </a:bodyPr>
          <a:lstStyle/>
          <a:p>
            <a:pPr indent="-174750" lvl="0" marL="365760" marR="0" rtl="0" algn="l">
              <a:lnSpc>
                <a:spcPct val="100000"/>
              </a:lnSpc>
              <a:spcBef>
                <a:spcPts val="0"/>
              </a:spcBef>
              <a:spcAft>
                <a:spcPts val="0"/>
              </a:spcAft>
              <a:buClr>
                <a:schemeClr val="dk1"/>
              </a:buClr>
              <a:buSzPts val="1280"/>
              <a:buFont typeface="Arial"/>
              <a:buNone/>
            </a:pPr>
            <a:r>
              <a:t/>
            </a:r>
            <a:endParaRPr b="1" i="0" sz="1600" u="none" cap="none" strike="noStrike">
              <a:solidFill>
                <a:schemeClr val="dk1"/>
              </a:solidFill>
              <a:latin typeface="Lucida Sans"/>
              <a:ea typeface="Lucida Sans"/>
              <a:cs typeface="Lucida Sans"/>
              <a:sym typeface="Lucida Sans"/>
            </a:endParaRPr>
          </a:p>
          <a:p>
            <a:pPr indent="0" lvl="0" marL="109728" marR="0" rtl="0" algn="l">
              <a:lnSpc>
                <a:spcPct val="100000"/>
              </a:lnSpc>
              <a:spcBef>
                <a:spcPts val="600"/>
              </a:spcBef>
              <a:spcAft>
                <a:spcPts val="0"/>
              </a:spcAft>
              <a:buClr>
                <a:schemeClr val="dk1"/>
              </a:buClr>
              <a:buSzPts val="1280"/>
              <a:buFont typeface="Noto Sans Symbols"/>
              <a:buNone/>
            </a:pPr>
            <a:r>
              <a:t/>
            </a:r>
            <a:endParaRPr b="1" i="0" sz="1600" u="none" cap="none" strike="noStrike">
              <a:solidFill>
                <a:schemeClr val="dk1"/>
              </a:solidFill>
              <a:latin typeface="Lucida Sans"/>
              <a:ea typeface="Lucida Sans"/>
              <a:cs typeface="Lucida Sans"/>
              <a:sym typeface="Lucida Sans"/>
            </a:endParaRPr>
          </a:p>
          <a:p>
            <a:pPr indent="0" lvl="0" marL="109728" marR="0" rtl="0" algn="l">
              <a:lnSpc>
                <a:spcPct val="100000"/>
              </a:lnSpc>
              <a:spcBef>
                <a:spcPts val="600"/>
              </a:spcBef>
              <a:spcAft>
                <a:spcPts val="0"/>
              </a:spcAft>
              <a:buClr>
                <a:schemeClr val="dk1"/>
              </a:buClr>
              <a:buSzPts val="1600"/>
              <a:buFont typeface="Noto Sans Symbols"/>
              <a:buNone/>
            </a:pPr>
            <a:r>
              <a:t/>
            </a:r>
            <a:endParaRPr b="0" i="0" sz="2000" u="none" cap="none" strike="noStrike">
              <a:solidFill>
                <a:schemeClr val="dk1"/>
              </a:solidFill>
              <a:latin typeface="Lucida Sans"/>
              <a:ea typeface="Lucida Sans"/>
              <a:cs typeface="Lucida Sans"/>
              <a:sym typeface="Lucida Sans"/>
            </a:endParaRPr>
          </a:p>
        </p:txBody>
      </p:sp>
      <p:pic>
        <p:nvPicPr>
          <p:cNvPr id="170" name="Google Shape;170;p16"/>
          <p:cNvPicPr preferRelativeResize="0"/>
          <p:nvPr/>
        </p:nvPicPr>
        <p:blipFill rotWithShape="1">
          <a:blip r:embed="rId5">
            <a:alphaModFix/>
          </a:blip>
          <a:srcRect b="0" l="0" r="0" t="0"/>
          <a:stretch/>
        </p:blipFill>
        <p:spPr>
          <a:xfrm>
            <a:off x="261974" y="1762978"/>
            <a:ext cx="8620049" cy="1932550"/>
          </a:xfrm>
          <a:prstGeom prst="rect">
            <a:avLst/>
          </a:prstGeom>
          <a:noFill/>
          <a:ln>
            <a:noFill/>
          </a:ln>
        </p:spPr>
      </p:pic>
      <p:sp>
        <p:nvSpPr>
          <p:cNvPr id="171" name="Google Shape;171;p16"/>
          <p:cNvSpPr/>
          <p:nvPr/>
        </p:nvSpPr>
        <p:spPr>
          <a:xfrm>
            <a:off x="0" y="4109350"/>
            <a:ext cx="9144000" cy="10341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p:nvPr/>
        </p:nvSpPr>
        <p:spPr>
          <a:xfrm>
            <a:off x="0" y="4109350"/>
            <a:ext cx="9144000" cy="10341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
          <p:cNvSpPr txBox="1"/>
          <p:nvPr>
            <p:ph type="ctrTitle"/>
          </p:nvPr>
        </p:nvSpPr>
        <p:spPr>
          <a:xfrm>
            <a:off x="1231350" y="-718625"/>
            <a:ext cx="71871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US">
                <a:latin typeface="Lora SemiBold"/>
                <a:ea typeface="Lora SemiBold"/>
                <a:cs typeface="Lora SemiBold"/>
                <a:sym typeface="Lora SemiBold"/>
              </a:rPr>
              <a:t>Avgifter 2025</a:t>
            </a:r>
            <a:endParaRPr>
              <a:latin typeface="Lora SemiBold"/>
              <a:ea typeface="Lora SemiBold"/>
              <a:cs typeface="Lora SemiBold"/>
              <a:sym typeface="Lora SemiBold"/>
            </a:endParaRPr>
          </a:p>
        </p:txBody>
      </p:sp>
      <p:sp>
        <p:nvSpPr>
          <p:cNvPr id="71" name="Google Shape;71;p4"/>
          <p:cNvSpPr txBox="1"/>
          <p:nvPr>
            <p:ph idx="1" type="subTitle"/>
          </p:nvPr>
        </p:nvSpPr>
        <p:spPr>
          <a:xfrm>
            <a:off x="1567975" y="1729175"/>
            <a:ext cx="6410700" cy="1907700"/>
          </a:xfrm>
          <a:prstGeom prst="rect">
            <a:avLst/>
          </a:prstGeom>
          <a:noFill/>
          <a:ln>
            <a:noFill/>
          </a:ln>
        </p:spPr>
        <p:txBody>
          <a:bodyPr anchorCtr="0" anchor="t" bIns="91425" lIns="91425" spcFirstLastPara="1" rIns="91425" wrap="square" tIns="91425">
            <a:noAutofit/>
          </a:bodyPr>
          <a:lstStyle/>
          <a:p>
            <a:pPr indent="0" lvl="0" marL="0" marR="63500" rtl="0" algn="l">
              <a:lnSpc>
                <a:spcPct val="95000"/>
              </a:lnSpc>
              <a:spcBef>
                <a:spcPts val="400"/>
              </a:spcBef>
              <a:spcAft>
                <a:spcPts val="0"/>
              </a:spcAft>
              <a:buSzPts val="358"/>
              <a:buNone/>
            </a:pPr>
            <a:r>
              <a:t/>
            </a:r>
            <a:endParaRPr sz="1577">
              <a:solidFill>
                <a:srgbClr val="464646"/>
              </a:solidFill>
              <a:latin typeface="Lora Medium"/>
              <a:ea typeface="Lora Medium"/>
              <a:cs typeface="Lora Medium"/>
              <a:sym typeface="Lora Medium"/>
            </a:endParaRPr>
          </a:p>
          <a:p>
            <a:pPr indent="0" lvl="0" marL="0" rtl="0" algn="ctr">
              <a:lnSpc>
                <a:spcPct val="80000"/>
              </a:lnSpc>
              <a:spcBef>
                <a:spcPts val="0"/>
              </a:spcBef>
              <a:spcAft>
                <a:spcPts val="0"/>
              </a:spcAft>
              <a:buSzPts val="358"/>
              <a:buNone/>
            </a:pPr>
            <a:r>
              <a:rPr lang="en-US" sz="1510">
                <a:latin typeface="Lora"/>
                <a:ea typeface="Lora"/>
                <a:cs typeface="Lora"/>
                <a:sym typeface="Lora"/>
              </a:rPr>
              <a:t>Medlemsavgift och träningsavgift faktureras from  2025 via laget.se </a:t>
            </a:r>
            <a:endParaRPr sz="1510">
              <a:latin typeface="Lora"/>
              <a:ea typeface="Lora"/>
              <a:cs typeface="Lora"/>
              <a:sym typeface="Lora"/>
            </a:endParaRPr>
          </a:p>
          <a:p>
            <a:pPr indent="0" lvl="0" marL="0" rtl="0" algn="ctr">
              <a:lnSpc>
                <a:spcPct val="80000"/>
              </a:lnSpc>
              <a:spcBef>
                <a:spcPts val="0"/>
              </a:spcBef>
              <a:spcAft>
                <a:spcPts val="0"/>
              </a:spcAft>
              <a:buSzPts val="358"/>
              <a:buNone/>
            </a:pPr>
            <a:r>
              <a:t/>
            </a:r>
            <a:endParaRPr sz="1510">
              <a:latin typeface="Lora"/>
              <a:ea typeface="Lora"/>
              <a:cs typeface="Lora"/>
              <a:sym typeface="Lora"/>
            </a:endParaRPr>
          </a:p>
          <a:p>
            <a:pPr indent="0" lvl="0" marL="0" rtl="0" algn="ctr">
              <a:lnSpc>
                <a:spcPct val="80000"/>
              </a:lnSpc>
              <a:spcBef>
                <a:spcPts val="0"/>
              </a:spcBef>
              <a:spcAft>
                <a:spcPts val="0"/>
              </a:spcAft>
              <a:buSzPts val="358"/>
              <a:buNone/>
            </a:pPr>
            <a:r>
              <a:rPr lang="en-US" sz="1510">
                <a:latin typeface="Lora"/>
                <a:ea typeface="Lora"/>
                <a:cs typeface="Lora"/>
                <a:sym typeface="Lora"/>
              </a:rPr>
              <a:t>Träningsavgiften kommer närmsta månaden för fotbollen. </a:t>
            </a:r>
            <a:endParaRPr sz="1510">
              <a:latin typeface="Lora"/>
              <a:ea typeface="Lora"/>
              <a:cs typeface="Lora"/>
              <a:sym typeface="Lora"/>
            </a:endParaRPr>
          </a:p>
          <a:p>
            <a:pPr indent="0" lvl="0" marL="0" rtl="0" algn="ctr">
              <a:lnSpc>
                <a:spcPct val="80000"/>
              </a:lnSpc>
              <a:spcBef>
                <a:spcPts val="0"/>
              </a:spcBef>
              <a:spcAft>
                <a:spcPts val="0"/>
              </a:spcAft>
              <a:buSzPts val="358"/>
              <a:buNone/>
            </a:pPr>
            <a:r>
              <a:t/>
            </a:r>
            <a:endParaRPr sz="1510">
              <a:latin typeface="Lora"/>
              <a:ea typeface="Lora"/>
              <a:cs typeface="Lora"/>
              <a:sym typeface="Lora"/>
            </a:endParaRPr>
          </a:p>
          <a:p>
            <a:pPr indent="0" lvl="0" marL="0" rtl="0" algn="ctr">
              <a:lnSpc>
                <a:spcPct val="80000"/>
              </a:lnSpc>
              <a:spcBef>
                <a:spcPts val="0"/>
              </a:spcBef>
              <a:spcAft>
                <a:spcPts val="0"/>
              </a:spcAft>
              <a:buSzPts val="358"/>
              <a:buNone/>
            </a:pPr>
            <a:r>
              <a:rPr lang="en-US" sz="1510">
                <a:latin typeface="Lora"/>
                <a:ea typeface="Lora"/>
                <a:cs typeface="Lora"/>
                <a:sym typeface="Lora"/>
              </a:rPr>
              <a:t>Gå in på laget och kolla att era uppgifter stämmer!</a:t>
            </a:r>
            <a:endParaRPr sz="1510">
              <a:latin typeface="Lora Medium"/>
              <a:ea typeface="Lora Medium"/>
              <a:cs typeface="Lora Medium"/>
              <a:sym typeface="Lora Medium"/>
            </a:endParaRPr>
          </a:p>
        </p:txBody>
      </p:sp>
      <p:pic>
        <p:nvPicPr>
          <p:cNvPr id="72" name="Google Shape;72;p4"/>
          <p:cNvPicPr preferRelativeResize="0"/>
          <p:nvPr/>
        </p:nvPicPr>
        <p:blipFill rotWithShape="1">
          <a:blip r:embed="rId3">
            <a:alphaModFix/>
          </a:blip>
          <a:srcRect b="0" l="0" r="0" t="0"/>
          <a:stretch/>
        </p:blipFill>
        <p:spPr>
          <a:xfrm>
            <a:off x="199875" y="182638"/>
            <a:ext cx="1562100" cy="1552575"/>
          </a:xfrm>
          <a:prstGeom prst="rect">
            <a:avLst/>
          </a:prstGeom>
          <a:noFill/>
          <a:ln>
            <a:noFill/>
          </a:ln>
        </p:spPr>
      </p:pic>
      <p:sp>
        <p:nvSpPr>
          <p:cNvPr id="73" name="Google Shape;73;p4"/>
          <p:cNvSpPr txBox="1"/>
          <p:nvPr/>
        </p:nvSpPr>
        <p:spPr>
          <a:xfrm>
            <a:off x="490675" y="4199650"/>
            <a:ext cx="4950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10"/>
              <a:buFont typeface="Arial"/>
              <a:buNone/>
            </a:pPr>
            <a:r>
              <a:rPr b="0" i="0" lang="en-US" sz="1310" u="none" cap="none" strike="noStrike">
                <a:solidFill>
                  <a:schemeClr val="lt1"/>
                </a:solidFill>
                <a:latin typeface="Lora Medium"/>
                <a:ea typeface="Lora Medium"/>
                <a:cs typeface="Lora Medium"/>
                <a:sym typeface="Lora Medium"/>
              </a:rPr>
              <a:t>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p:nvPr/>
        </p:nvSpPr>
        <p:spPr>
          <a:xfrm>
            <a:off x="0" y="4109350"/>
            <a:ext cx="9144000" cy="10341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8"/>
          <p:cNvPicPr preferRelativeResize="0"/>
          <p:nvPr/>
        </p:nvPicPr>
        <p:blipFill rotWithShape="1">
          <a:blip r:embed="rId3">
            <a:alphaModFix/>
          </a:blip>
          <a:srcRect b="0" l="0" r="0" t="0"/>
          <a:stretch/>
        </p:blipFill>
        <p:spPr>
          <a:xfrm>
            <a:off x="461736" y="249492"/>
            <a:ext cx="978073" cy="972107"/>
          </a:xfrm>
          <a:prstGeom prst="rect">
            <a:avLst/>
          </a:prstGeom>
          <a:noFill/>
          <a:ln>
            <a:noFill/>
          </a:ln>
        </p:spPr>
      </p:pic>
      <p:sp>
        <p:nvSpPr>
          <p:cNvPr id="81" name="Google Shape;81;p18"/>
          <p:cNvSpPr txBox="1"/>
          <p:nvPr>
            <p:ph idx="1" type="body"/>
          </p:nvPr>
        </p:nvSpPr>
        <p:spPr>
          <a:xfrm>
            <a:off x="539552" y="1329612"/>
            <a:ext cx="3456300" cy="3726300"/>
          </a:xfrm>
          <a:prstGeom prst="rect">
            <a:avLst/>
          </a:prstGeom>
          <a:noFill/>
          <a:ln>
            <a:noFill/>
          </a:ln>
        </p:spPr>
        <p:txBody>
          <a:bodyPr anchorCtr="0" anchor="t" bIns="45700" lIns="91425" spcFirstLastPara="1" rIns="91425" wrap="square" tIns="45700">
            <a:noAutofit/>
          </a:bodyPr>
          <a:lstStyle/>
          <a:p>
            <a:pPr indent="0" lvl="0" marL="109728" rtl="0" algn="l">
              <a:lnSpc>
                <a:spcPct val="115000"/>
              </a:lnSpc>
              <a:spcBef>
                <a:spcPts val="0"/>
              </a:spcBef>
              <a:spcAft>
                <a:spcPts val="0"/>
              </a:spcAft>
              <a:buClr>
                <a:schemeClr val="dk1"/>
              </a:buClr>
              <a:buSzPts val="1600"/>
              <a:buNone/>
            </a:pPr>
            <a:r>
              <a:t/>
            </a:r>
            <a:endParaRPr sz="2000"/>
          </a:p>
          <a:p>
            <a:pPr indent="-174750" lvl="0" marL="365760" rtl="0" algn="l">
              <a:lnSpc>
                <a:spcPct val="115000"/>
              </a:lnSpc>
              <a:spcBef>
                <a:spcPts val="600"/>
              </a:spcBef>
              <a:spcAft>
                <a:spcPts val="0"/>
              </a:spcAft>
              <a:buClr>
                <a:schemeClr val="dk1"/>
              </a:buClr>
              <a:buSzPts val="1280"/>
              <a:buFont typeface="Arial"/>
              <a:buNone/>
            </a:pPr>
            <a:r>
              <a:t/>
            </a:r>
            <a:endParaRPr sz="1600"/>
          </a:p>
          <a:p>
            <a:pPr indent="-174750" lvl="0" marL="365760" rtl="0" algn="l">
              <a:lnSpc>
                <a:spcPct val="115000"/>
              </a:lnSpc>
              <a:spcBef>
                <a:spcPts val="600"/>
              </a:spcBef>
              <a:spcAft>
                <a:spcPts val="0"/>
              </a:spcAft>
              <a:buClr>
                <a:schemeClr val="dk1"/>
              </a:buClr>
              <a:buSzPts val="1280"/>
              <a:buFont typeface="Arial"/>
              <a:buNone/>
            </a:pPr>
            <a:r>
              <a:t/>
            </a:r>
            <a:endParaRPr sz="1600"/>
          </a:p>
          <a:p>
            <a:pPr indent="0" lvl="0" marL="109728" rtl="0" algn="l">
              <a:lnSpc>
                <a:spcPct val="115000"/>
              </a:lnSpc>
              <a:spcBef>
                <a:spcPts val="600"/>
              </a:spcBef>
              <a:spcAft>
                <a:spcPts val="0"/>
              </a:spcAft>
              <a:buClr>
                <a:schemeClr val="dk1"/>
              </a:buClr>
              <a:buSzPts val="960"/>
              <a:buNone/>
            </a:pPr>
            <a:r>
              <a:t/>
            </a:r>
            <a:endParaRPr sz="1200"/>
          </a:p>
        </p:txBody>
      </p:sp>
      <p:sp>
        <p:nvSpPr>
          <p:cNvPr id="82" name="Google Shape;82;p18"/>
          <p:cNvSpPr txBox="1"/>
          <p:nvPr/>
        </p:nvSpPr>
        <p:spPr>
          <a:xfrm>
            <a:off x="539552" y="1329612"/>
            <a:ext cx="8157600" cy="3726300"/>
          </a:xfrm>
          <a:prstGeom prst="rect">
            <a:avLst/>
          </a:prstGeom>
          <a:noFill/>
          <a:ln>
            <a:noFill/>
          </a:ln>
        </p:spPr>
        <p:txBody>
          <a:bodyPr anchorCtr="0" anchor="t" bIns="45700" lIns="91425" spcFirstLastPara="1" rIns="91425" wrap="square" tIns="45700">
            <a:noAutofit/>
          </a:bodyPr>
          <a:lstStyle/>
          <a:p>
            <a:pPr indent="-154432" lvl="0" marL="365760" marR="0" rtl="0" algn="l">
              <a:lnSpc>
                <a:spcPct val="100000"/>
              </a:lnSpc>
              <a:spcBef>
                <a:spcPts val="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54432" lvl="0" marL="365760" marR="0" rtl="0" algn="l">
              <a:lnSpc>
                <a:spcPct val="100000"/>
              </a:lnSpc>
              <a:spcBef>
                <a:spcPts val="60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54432" lvl="0" marL="365760" marR="0" rtl="0" algn="l">
              <a:lnSpc>
                <a:spcPct val="100000"/>
              </a:lnSpc>
              <a:spcBef>
                <a:spcPts val="60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74750" lvl="0" marL="365760" marR="0" rtl="0" algn="l">
              <a:lnSpc>
                <a:spcPct val="100000"/>
              </a:lnSpc>
              <a:spcBef>
                <a:spcPts val="600"/>
              </a:spcBef>
              <a:spcAft>
                <a:spcPts val="0"/>
              </a:spcAft>
              <a:buClr>
                <a:schemeClr val="dk1"/>
              </a:buClr>
              <a:buSzPts val="1280"/>
              <a:buFont typeface="Arial"/>
              <a:buNone/>
            </a:pPr>
            <a:r>
              <a:t/>
            </a:r>
            <a:endParaRPr b="0" i="0" sz="1600" u="none" cap="none" strike="noStrike">
              <a:solidFill>
                <a:schemeClr val="dk1"/>
              </a:solidFill>
              <a:latin typeface="Lucida Sans"/>
              <a:ea typeface="Lucida Sans"/>
              <a:cs typeface="Lucida Sans"/>
              <a:sym typeface="Lucida Sans"/>
            </a:endParaRPr>
          </a:p>
          <a:p>
            <a:pPr indent="-174750" lvl="0" marL="365760" marR="0" rtl="0" algn="l">
              <a:lnSpc>
                <a:spcPct val="100000"/>
              </a:lnSpc>
              <a:spcBef>
                <a:spcPts val="600"/>
              </a:spcBef>
              <a:spcAft>
                <a:spcPts val="0"/>
              </a:spcAft>
              <a:buClr>
                <a:schemeClr val="dk1"/>
              </a:buClr>
              <a:buSzPts val="1280"/>
              <a:buFont typeface="Arial"/>
              <a:buNone/>
            </a:pPr>
            <a:r>
              <a:t/>
            </a:r>
            <a:endParaRPr b="0" i="0" sz="1600" u="none" cap="none" strike="noStrike">
              <a:solidFill>
                <a:schemeClr val="dk1"/>
              </a:solidFill>
              <a:latin typeface="Lucida Sans"/>
              <a:ea typeface="Lucida Sans"/>
              <a:cs typeface="Lucida Sans"/>
              <a:sym typeface="Lucida Sans"/>
            </a:endParaRPr>
          </a:p>
          <a:p>
            <a:pPr indent="0" lvl="0" marL="109728" marR="0" rtl="0" algn="l">
              <a:lnSpc>
                <a:spcPct val="100000"/>
              </a:lnSpc>
              <a:spcBef>
                <a:spcPts val="600"/>
              </a:spcBef>
              <a:spcAft>
                <a:spcPts val="0"/>
              </a:spcAft>
              <a:buClr>
                <a:schemeClr val="dk1"/>
              </a:buClr>
              <a:buSzPts val="960"/>
              <a:buFont typeface="Noto Sans Symbols"/>
              <a:buNone/>
            </a:pPr>
            <a:r>
              <a:t/>
            </a:r>
            <a:endParaRPr b="0" i="0" sz="1200" u="none" cap="none" strike="noStrike">
              <a:solidFill>
                <a:schemeClr val="dk1"/>
              </a:solidFill>
              <a:latin typeface="Lucida Sans"/>
              <a:ea typeface="Lucida Sans"/>
              <a:cs typeface="Lucida Sans"/>
              <a:sym typeface="Lucida Sans"/>
            </a:endParaRPr>
          </a:p>
        </p:txBody>
      </p:sp>
      <p:pic>
        <p:nvPicPr>
          <p:cNvPr id="83" name="Google Shape;83;p18"/>
          <p:cNvPicPr preferRelativeResize="0"/>
          <p:nvPr/>
        </p:nvPicPr>
        <p:blipFill rotWithShape="1">
          <a:blip r:embed="rId4">
            <a:alphaModFix/>
          </a:blip>
          <a:srcRect b="0" l="0" r="0" t="0"/>
          <a:stretch/>
        </p:blipFill>
        <p:spPr>
          <a:xfrm>
            <a:off x="5730450" y="1614365"/>
            <a:ext cx="1685925" cy="276225"/>
          </a:xfrm>
          <a:prstGeom prst="rect">
            <a:avLst/>
          </a:prstGeom>
          <a:noFill/>
          <a:ln>
            <a:noFill/>
          </a:ln>
        </p:spPr>
      </p:pic>
      <p:sp>
        <p:nvSpPr>
          <p:cNvPr id="84" name="Google Shape;84;p18"/>
          <p:cNvSpPr txBox="1"/>
          <p:nvPr/>
        </p:nvSpPr>
        <p:spPr>
          <a:xfrm>
            <a:off x="503544" y="204221"/>
            <a:ext cx="8229600" cy="912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520"/>
              <a:buFont typeface="Lucida Sans"/>
              <a:buNone/>
            </a:pPr>
            <a:r>
              <a:rPr b="0" i="0" lang="en-US" sz="5400" u="none" cap="none" strike="noStrike">
                <a:solidFill>
                  <a:schemeClr val="dk1"/>
                </a:solidFill>
                <a:latin typeface="Lora SemiBold"/>
                <a:ea typeface="Lora SemiBold"/>
                <a:cs typeface="Lora SemiBold"/>
                <a:sym typeface="Lora SemiBold"/>
              </a:rPr>
              <a:t>Laget.se</a:t>
            </a:r>
            <a:endParaRPr b="0" i="0" sz="5400" u="none" cap="none" strike="noStrike">
              <a:solidFill>
                <a:schemeClr val="dk1"/>
              </a:solidFill>
              <a:latin typeface="Lora SemiBold"/>
              <a:ea typeface="Lora SemiBold"/>
              <a:cs typeface="Lora SemiBold"/>
              <a:sym typeface="Lora SemiBold"/>
            </a:endParaRPr>
          </a:p>
        </p:txBody>
      </p:sp>
      <p:sp>
        <p:nvSpPr>
          <p:cNvPr id="85" name="Google Shape;85;p18"/>
          <p:cNvSpPr txBox="1"/>
          <p:nvPr/>
        </p:nvSpPr>
        <p:spPr>
          <a:xfrm>
            <a:off x="539550" y="1116525"/>
            <a:ext cx="5190900" cy="372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ora Medium"/>
              <a:ea typeface="Lora Medium"/>
              <a:cs typeface="Lora Medium"/>
              <a:sym typeface="Lora Medium"/>
            </a:endParaRPr>
          </a:p>
          <a:p>
            <a:pPr indent="-253490" lvl="0" marL="365760" marR="0" rtl="0" algn="l">
              <a:lnSpc>
                <a:spcPct val="100000"/>
              </a:lnSpc>
              <a:spcBef>
                <a:spcPts val="600"/>
              </a:spcBef>
              <a:spcAft>
                <a:spcPts val="0"/>
              </a:spcAft>
              <a:buClr>
                <a:schemeClr val="dk1"/>
              </a:buClr>
              <a:buSzPts val="1400"/>
              <a:buFont typeface="Lora Medium"/>
              <a:buChar char="•"/>
            </a:pPr>
            <a:r>
              <a:rPr b="0" i="0" lang="en-US" sz="1400" u="none" cap="none" strike="noStrike">
                <a:solidFill>
                  <a:schemeClr val="dk1"/>
                </a:solidFill>
                <a:latin typeface="Lora Medium"/>
                <a:ea typeface="Lora Medium"/>
                <a:cs typeface="Lora Medium"/>
                <a:sym typeface="Lora Medium"/>
              </a:rPr>
              <a:t>Används för nyheter och kallelse till träning och matcher</a:t>
            </a:r>
            <a:endParaRPr b="0" i="0" sz="1400" u="none" cap="none" strike="noStrike">
              <a:solidFill>
                <a:schemeClr val="dk1"/>
              </a:solidFill>
              <a:latin typeface="Lora Medium"/>
              <a:ea typeface="Lora Medium"/>
              <a:cs typeface="Lora Medium"/>
              <a:sym typeface="Lora Medium"/>
            </a:endParaRPr>
          </a:p>
          <a:p>
            <a:pPr indent="-253490" lvl="0" marL="365760" marR="0" rtl="0" algn="l">
              <a:lnSpc>
                <a:spcPct val="100000"/>
              </a:lnSpc>
              <a:spcBef>
                <a:spcPts val="600"/>
              </a:spcBef>
              <a:spcAft>
                <a:spcPts val="0"/>
              </a:spcAft>
              <a:buClr>
                <a:schemeClr val="dk1"/>
              </a:buClr>
              <a:buSzPts val="1400"/>
              <a:buFont typeface="Lora Medium"/>
              <a:buChar char="•"/>
            </a:pPr>
            <a:r>
              <a:rPr lang="en-US">
                <a:solidFill>
                  <a:schemeClr val="dk1"/>
                </a:solidFill>
                <a:latin typeface="Lora Medium"/>
                <a:ea typeface="Lora Medium"/>
                <a:cs typeface="Lora Medium"/>
                <a:sym typeface="Lora Medium"/>
              </a:rPr>
              <a:t>Används för fakturering av avgifter</a:t>
            </a:r>
            <a:endParaRPr b="0" i="0" sz="1400" u="none" cap="none" strike="noStrike">
              <a:solidFill>
                <a:schemeClr val="dk1"/>
              </a:solidFill>
              <a:latin typeface="Lora Medium"/>
              <a:ea typeface="Lora Medium"/>
              <a:cs typeface="Lora Medium"/>
              <a:sym typeface="Lora Medium"/>
            </a:endParaRPr>
          </a:p>
          <a:p>
            <a:pPr indent="-253490" lvl="0" marL="365760" marR="0" rtl="0" algn="l">
              <a:lnSpc>
                <a:spcPct val="100000"/>
              </a:lnSpc>
              <a:spcBef>
                <a:spcPts val="600"/>
              </a:spcBef>
              <a:spcAft>
                <a:spcPts val="0"/>
              </a:spcAft>
              <a:buClr>
                <a:schemeClr val="dk1"/>
              </a:buClr>
              <a:buSzPts val="1400"/>
              <a:buFont typeface="Lora Medium"/>
              <a:buChar char="•"/>
            </a:pPr>
            <a:r>
              <a:rPr b="0" i="0" lang="en-US" sz="1400" u="none" cap="none" strike="noStrike">
                <a:solidFill>
                  <a:schemeClr val="dk1"/>
                </a:solidFill>
                <a:latin typeface="Lora Medium"/>
                <a:ea typeface="Lora Medium"/>
                <a:cs typeface="Lora Medium"/>
                <a:sym typeface="Lora Medium"/>
              </a:rPr>
              <a:t>Vi vill att ni anmäler er, eller frånvaro</a:t>
            </a:r>
            <a:r>
              <a:rPr lang="en-US">
                <a:solidFill>
                  <a:schemeClr val="dk1"/>
                </a:solidFill>
                <a:latin typeface="Lora Medium"/>
                <a:ea typeface="Lora Medium"/>
                <a:cs typeface="Lora Medium"/>
                <a:sym typeface="Lora Medium"/>
              </a:rPr>
              <a:t>-r</a:t>
            </a:r>
            <a:r>
              <a:rPr b="0" i="0" lang="en-US" sz="1400" u="none" cap="none" strike="noStrike">
                <a:solidFill>
                  <a:schemeClr val="dk1"/>
                </a:solidFill>
                <a:latin typeface="Lora Medium"/>
                <a:ea typeface="Lora Medium"/>
                <a:cs typeface="Lora Medium"/>
                <a:sym typeface="Lora Medium"/>
              </a:rPr>
              <a:t>apporterar så vi vet hur vi ska planera våra träningar samt detta är underlag för föreningens bidrag från stat och kommun. </a:t>
            </a:r>
            <a:endParaRPr b="0" i="0" sz="1400" u="none" cap="none" strike="noStrike">
              <a:solidFill>
                <a:schemeClr val="dk1"/>
              </a:solidFill>
              <a:latin typeface="Lora Medium"/>
              <a:ea typeface="Lora Medium"/>
              <a:cs typeface="Lora Medium"/>
              <a:sym typeface="Lora Medium"/>
            </a:endParaRPr>
          </a:p>
          <a:p>
            <a:pPr indent="-253490" lvl="0" marL="365760" marR="0" rtl="0" algn="l">
              <a:lnSpc>
                <a:spcPct val="100000"/>
              </a:lnSpc>
              <a:spcBef>
                <a:spcPts val="600"/>
              </a:spcBef>
              <a:spcAft>
                <a:spcPts val="0"/>
              </a:spcAft>
              <a:buClr>
                <a:schemeClr val="dk1"/>
              </a:buClr>
              <a:buSzPts val="1400"/>
              <a:buFont typeface="Lora Medium"/>
              <a:buChar char="•"/>
            </a:pPr>
            <a:r>
              <a:rPr b="0" i="0" lang="en-US" sz="1400" u="none" cap="none" strike="noStrike">
                <a:solidFill>
                  <a:schemeClr val="dk1"/>
                </a:solidFill>
                <a:latin typeface="Lora Medium"/>
                <a:ea typeface="Lora Medium"/>
                <a:cs typeface="Lora Medium"/>
                <a:sym typeface="Lora Medium"/>
              </a:rPr>
              <a:t>Det är också underlag vid uttagning till utlån</a:t>
            </a:r>
            <a:r>
              <a:rPr lang="en-US">
                <a:solidFill>
                  <a:schemeClr val="dk1"/>
                </a:solidFill>
                <a:latin typeface="Lora Medium"/>
                <a:ea typeface="Lora Medium"/>
                <a:cs typeface="Lora Medium"/>
                <a:sym typeface="Lora Medium"/>
              </a:rPr>
              <a:t> då vi delvis går på närvaro </a:t>
            </a:r>
            <a:endParaRPr>
              <a:solidFill>
                <a:schemeClr val="dk1"/>
              </a:solidFill>
              <a:latin typeface="Lora Medium"/>
              <a:ea typeface="Lora Medium"/>
              <a:cs typeface="Lora Medium"/>
              <a:sym typeface="Lora Medium"/>
            </a:endParaRPr>
          </a:p>
          <a:p>
            <a:pPr indent="-253490" lvl="0" marL="365760" marR="0" rtl="0" algn="l">
              <a:lnSpc>
                <a:spcPct val="100000"/>
              </a:lnSpc>
              <a:spcBef>
                <a:spcPts val="600"/>
              </a:spcBef>
              <a:spcAft>
                <a:spcPts val="0"/>
              </a:spcAft>
              <a:buClr>
                <a:schemeClr val="dk1"/>
              </a:buClr>
              <a:buSzPts val="1400"/>
              <a:buFont typeface="Lora Medium"/>
              <a:buChar char="•"/>
            </a:pPr>
            <a:r>
              <a:t/>
            </a:r>
            <a:endParaRPr>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Lora Medium"/>
                <a:ea typeface="Lora Medium"/>
                <a:cs typeface="Lora Medium"/>
                <a:sym typeface="Lora Medium"/>
              </a:rPr>
              <a:t>Anmälan/Av-anmälan är öppen fram till träningsstart!</a:t>
            </a:r>
            <a:r>
              <a:rPr lang="en-US">
                <a:solidFill>
                  <a:schemeClr val="dk1"/>
                </a:solidFill>
                <a:latin typeface="Lora Medium"/>
                <a:ea typeface="Lora Medium"/>
                <a:cs typeface="Lora Medium"/>
                <a:sym typeface="Lora Medium"/>
              </a:rPr>
              <a:t> </a:t>
            </a:r>
            <a:endParaRPr b="0" i="0" sz="1600" u="none" cap="none" strike="noStrike">
              <a:solidFill>
                <a:schemeClr val="dk1"/>
              </a:solidFill>
              <a:latin typeface="Lora Medium"/>
              <a:ea typeface="Lora Medium"/>
              <a:cs typeface="Lora Medium"/>
              <a:sym typeface="Lora Medium"/>
            </a:endParaRPr>
          </a:p>
          <a:p>
            <a:pPr indent="0" lvl="0" marL="109728" marR="0" rtl="0" algn="l">
              <a:lnSpc>
                <a:spcPct val="100000"/>
              </a:lnSpc>
              <a:spcBef>
                <a:spcPts val="600"/>
              </a:spcBef>
              <a:spcAft>
                <a:spcPts val="0"/>
              </a:spcAft>
              <a:buClr>
                <a:schemeClr val="dk1"/>
              </a:buClr>
              <a:buSzPts val="1600"/>
              <a:buFont typeface="Noto Sans Symbols"/>
              <a:buNone/>
            </a:pPr>
            <a:r>
              <a:t/>
            </a:r>
            <a:endParaRPr b="0" i="0" sz="2000" u="none" cap="none" strike="noStrike">
              <a:solidFill>
                <a:schemeClr val="dk1"/>
              </a:solidFill>
              <a:latin typeface="Lora Medium"/>
              <a:ea typeface="Lora Medium"/>
              <a:cs typeface="Lora Medium"/>
              <a:sym typeface="Lora Medium"/>
            </a:endParaRPr>
          </a:p>
        </p:txBody>
      </p:sp>
      <p:pic>
        <p:nvPicPr>
          <p:cNvPr id="86" name="Google Shape;86;p18"/>
          <p:cNvPicPr preferRelativeResize="0"/>
          <p:nvPr/>
        </p:nvPicPr>
        <p:blipFill rotWithShape="1">
          <a:blip r:embed="rId5">
            <a:alphaModFix/>
          </a:blip>
          <a:srcRect b="0" l="0" r="0" t="0"/>
          <a:stretch/>
        </p:blipFill>
        <p:spPr>
          <a:xfrm>
            <a:off x="6505618" y="472728"/>
            <a:ext cx="2086166" cy="1302273"/>
          </a:xfrm>
          <a:prstGeom prst="rect">
            <a:avLst/>
          </a:prstGeom>
          <a:noFill/>
          <a:ln>
            <a:noFill/>
          </a:ln>
        </p:spPr>
      </p:pic>
      <p:pic>
        <p:nvPicPr>
          <p:cNvPr id="87" name="Google Shape;87;p18"/>
          <p:cNvPicPr preferRelativeResize="0"/>
          <p:nvPr/>
        </p:nvPicPr>
        <p:blipFill rotWithShape="1">
          <a:blip r:embed="rId6">
            <a:alphaModFix/>
          </a:blip>
          <a:srcRect b="0" l="0" r="0" t="0"/>
          <a:stretch/>
        </p:blipFill>
        <p:spPr>
          <a:xfrm>
            <a:off x="6486378" y="1906848"/>
            <a:ext cx="2124646" cy="2571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p:nvPr/>
        </p:nvSpPr>
        <p:spPr>
          <a:xfrm>
            <a:off x="0" y="4109350"/>
            <a:ext cx="9144000" cy="10341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
          <p:cNvSpPr txBox="1"/>
          <p:nvPr>
            <p:ph type="ctrTitle"/>
          </p:nvPr>
        </p:nvSpPr>
        <p:spPr>
          <a:xfrm>
            <a:off x="623400" y="-103625"/>
            <a:ext cx="8520600" cy="1552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US">
                <a:latin typeface="Lora SemiBold"/>
                <a:ea typeface="Lora SemiBold"/>
                <a:cs typeface="Lora SemiBold"/>
                <a:sym typeface="Lora SemiBold"/>
              </a:rPr>
              <a:t>Godkänna foto</a:t>
            </a:r>
            <a:endParaRPr>
              <a:latin typeface="Lora SemiBold"/>
              <a:ea typeface="Lora SemiBold"/>
              <a:cs typeface="Lora SemiBold"/>
              <a:sym typeface="Lora SemiBold"/>
            </a:endParaRPr>
          </a:p>
        </p:txBody>
      </p:sp>
      <p:pic>
        <p:nvPicPr>
          <p:cNvPr id="94" name="Google Shape;94;p6"/>
          <p:cNvPicPr preferRelativeResize="0"/>
          <p:nvPr/>
        </p:nvPicPr>
        <p:blipFill rotWithShape="1">
          <a:blip r:embed="rId3">
            <a:alphaModFix/>
          </a:blip>
          <a:srcRect b="0" l="0" r="0" t="0"/>
          <a:stretch/>
        </p:blipFill>
        <p:spPr>
          <a:xfrm>
            <a:off x="199875" y="182638"/>
            <a:ext cx="1562100" cy="1552575"/>
          </a:xfrm>
          <a:prstGeom prst="rect">
            <a:avLst/>
          </a:prstGeom>
          <a:noFill/>
          <a:ln>
            <a:noFill/>
          </a:ln>
        </p:spPr>
      </p:pic>
      <p:sp>
        <p:nvSpPr>
          <p:cNvPr id="95" name="Google Shape;95;p6"/>
          <p:cNvSpPr txBox="1"/>
          <p:nvPr/>
        </p:nvSpPr>
        <p:spPr>
          <a:xfrm>
            <a:off x="2052500" y="2066500"/>
            <a:ext cx="6140700" cy="16830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rgbClr val="000000"/>
              </a:buClr>
              <a:buSzPts val="1310"/>
              <a:buFont typeface="Arial"/>
              <a:buNone/>
            </a:pPr>
            <a:r>
              <a:rPr lang="en-US" sz="1910">
                <a:solidFill>
                  <a:schemeClr val="dk1"/>
                </a:solidFill>
                <a:latin typeface="Lora Medium"/>
                <a:ea typeface="Lora Medium"/>
                <a:cs typeface="Lora Medium"/>
                <a:sym typeface="Lora Medium"/>
              </a:rPr>
              <a:t>Om det är någon som EJ godkänner att foton används vid nyhetsbrev eller liknande och publiceras i sociala medier, vänligen meddela oss detta! </a:t>
            </a:r>
            <a:endParaRPr b="0" i="0" sz="1910" u="none" cap="none" strike="noStrike">
              <a:solidFill>
                <a:schemeClr val="dk1"/>
              </a:solidFill>
              <a:latin typeface="Lora Medium"/>
              <a:ea typeface="Lora Medium"/>
              <a:cs typeface="Lora Medium"/>
              <a:sym typeface="Lora Medium"/>
            </a:endParaRPr>
          </a:p>
          <a:p>
            <a:pPr indent="0" lvl="0" marL="0" marR="0" rtl="0" algn="ctr">
              <a:lnSpc>
                <a:spcPct val="80000"/>
              </a:lnSpc>
              <a:spcBef>
                <a:spcPts val="0"/>
              </a:spcBef>
              <a:spcAft>
                <a:spcPts val="0"/>
              </a:spcAft>
              <a:buClr>
                <a:srgbClr val="000000"/>
              </a:buClr>
              <a:buSzPts val="1310"/>
              <a:buFont typeface="Arial"/>
              <a:buNone/>
            </a:pPr>
            <a:r>
              <a:t/>
            </a:r>
            <a:endParaRPr b="0" i="0" sz="1310" u="none" cap="none" strike="noStrike">
              <a:solidFill>
                <a:schemeClr val="dk1"/>
              </a:solidFill>
              <a:latin typeface="Lora Medium"/>
              <a:ea typeface="Lora Medium"/>
              <a:cs typeface="Lora Medium"/>
              <a:sym typeface="Lora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p:nvPr/>
        </p:nvSpPr>
        <p:spPr>
          <a:xfrm>
            <a:off x="0" y="0"/>
            <a:ext cx="2880600" cy="51435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7"/>
          <p:cNvSpPr txBox="1"/>
          <p:nvPr>
            <p:ph type="ctrTitle"/>
          </p:nvPr>
        </p:nvSpPr>
        <p:spPr>
          <a:xfrm>
            <a:off x="1408525" y="-438800"/>
            <a:ext cx="8520600" cy="1552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US" sz="4700">
                <a:latin typeface="Lora SemiBold"/>
                <a:ea typeface="Lora SemiBold"/>
                <a:cs typeface="Lora SemiBold"/>
                <a:sym typeface="Lora SemiBold"/>
              </a:rPr>
              <a:t>Laget P16</a:t>
            </a:r>
            <a:endParaRPr sz="4700">
              <a:latin typeface="Lora SemiBold"/>
              <a:ea typeface="Lora SemiBold"/>
              <a:cs typeface="Lora SemiBold"/>
              <a:sym typeface="Lora SemiBold"/>
            </a:endParaRPr>
          </a:p>
        </p:txBody>
      </p:sp>
      <p:sp>
        <p:nvSpPr>
          <p:cNvPr id="102" name="Google Shape;102;p7"/>
          <p:cNvSpPr txBox="1"/>
          <p:nvPr>
            <p:ph idx="1" type="subTitle"/>
          </p:nvPr>
        </p:nvSpPr>
        <p:spPr>
          <a:xfrm>
            <a:off x="3016250" y="1021500"/>
            <a:ext cx="5698200" cy="38901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800"/>
              <a:buNone/>
            </a:pPr>
            <a:r>
              <a:t/>
            </a:r>
            <a:endParaRPr sz="18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b="1" lang="en-US" sz="1400">
                <a:solidFill>
                  <a:schemeClr val="dk1"/>
                </a:solidFill>
                <a:latin typeface="Lora"/>
                <a:ea typeface="Lora"/>
                <a:cs typeface="Lora"/>
                <a:sym typeface="Lora"/>
              </a:rPr>
              <a:t>Antal spelare</a:t>
            </a:r>
            <a:r>
              <a:rPr lang="en-US" sz="1400">
                <a:solidFill>
                  <a:schemeClr val="dk1"/>
                </a:solidFill>
                <a:latin typeface="Lora Medium"/>
                <a:ea typeface="Lora Medium"/>
                <a:cs typeface="Lora Medium"/>
                <a:sym typeface="Lora Medium"/>
              </a:rPr>
              <a:t>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21 barn födda 2016</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b="1" lang="en-US" sz="1400">
                <a:solidFill>
                  <a:schemeClr val="dk1"/>
                </a:solidFill>
                <a:latin typeface="Lora"/>
                <a:ea typeface="Lora"/>
                <a:cs typeface="Lora"/>
                <a:sym typeface="Lora"/>
              </a:rPr>
              <a:t>6 ledare </a:t>
            </a:r>
            <a:endParaRPr b="1" sz="1400">
              <a:solidFill>
                <a:schemeClr val="dk1"/>
              </a:solidFill>
              <a:latin typeface="Lora"/>
              <a:ea typeface="Lora"/>
              <a:cs typeface="Lora"/>
              <a:sym typeface="Lora"/>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Anders Simonsson</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Daniel Lund</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Jonas Bengtsson</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Tobias Gustafsson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Andreas Gustavsson</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Jonas Sjöö</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Josefine Lund (administrativ)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b="1" lang="en-US" sz="1400">
                <a:solidFill>
                  <a:schemeClr val="dk1"/>
                </a:solidFill>
                <a:latin typeface="Lora"/>
                <a:ea typeface="Lora"/>
                <a:cs typeface="Lora"/>
                <a:sym typeface="Lora"/>
              </a:rPr>
              <a:t>Föreningens ledare åtar sig följande:</a:t>
            </a:r>
            <a:endParaRPr b="1" sz="1400">
              <a:solidFill>
                <a:schemeClr val="dk1"/>
              </a:solidFill>
              <a:latin typeface="Lora"/>
              <a:ea typeface="Lora"/>
              <a:cs typeface="Lora"/>
              <a:sym typeface="Lora"/>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Genomföra utbildning- SvFF D, UEFA C f.r.o.m 7 manna.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Internutbildningar</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Lämna in belastningsregister en gång per år</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Vara goda förebilder</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Följa föreningens styrdokument</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t/>
            </a:r>
            <a:endParaRPr sz="1400">
              <a:solidFill>
                <a:schemeClr val="dk1"/>
              </a:solidFill>
              <a:latin typeface="Lora Medium"/>
              <a:ea typeface="Lora Medium"/>
              <a:cs typeface="Lora Medium"/>
              <a:sym typeface="Lora Medium"/>
            </a:endParaRPr>
          </a:p>
        </p:txBody>
      </p:sp>
      <p:pic>
        <p:nvPicPr>
          <p:cNvPr id="103" name="Google Shape;103;p7"/>
          <p:cNvPicPr preferRelativeResize="0"/>
          <p:nvPr/>
        </p:nvPicPr>
        <p:blipFill rotWithShape="1">
          <a:blip r:embed="rId3">
            <a:alphaModFix/>
          </a:blip>
          <a:srcRect b="0" l="0" r="0" t="0"/>
          <a:stretch/>
        </p:blipFill>
        <p:spPr>
          <a:xfrm>
            <a:off x="199875" y="182638"/>
            <a:ext cx="1562100" cy="1552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p:nvPr/>
        </p:nvSpPr>
        <p:spPr>
          <a:xfrm>
            <a:off x="0" y="0"/>
            <a:ext cx="2880600" cy="51435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8"/>
          <p:cNvSpPr txBox="1"/>
          <p:nvPr>
            <p:ph type="ctrTitle"/>
          </p:nvPr>
        </p:nvSpPr>
        <p:spPr>
          <a:xfrm>
            <a:off x="1408525" y="-438800"/>
            <a:ext cx="8520600" cy="1552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US" sz="4700">
                <a:latin typeface="Lora SemiBold"/>
                <a:ea typeface="Lora SemiBold"/>
                <a:cs typeface="Lora SemiBold"/>
                <a:sym typeface="Lora SemiBold"/>
              </a:rPr>
              <a:t>Laget P17</a:t>
            </a:r>
            <a:endParaRPr sz="4700">
              <a:latin typeface="Lora SemiBold"/>
              <a:ea typeface="Lora SemiBold"/>
              <a:cs typeface="Lora SemiBold"/>
              <a:sym typeface="Lora SemiBold"/>
            </a:endParaRPr>
          </a:p>
        </p:txBody>
      </p:sp>
      <p:sp>
        <p:nvSpPr>
          <p:cNvPr id="110" name="Google Shape;110;p8"/>
          <p:cNvSpPr txBox="1"/>
          <p:nvPr>
            <p:ph idx="1" type="subTitle"/>
          </p:nvPr>
        </p:nvSpPr>
        <p:spPr>
          <a:xfrm>
            <a:off x="3016250" y="1021500"/>
            <a:ext cx="5422800" cy="36489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800"/>
              <a:buNone/>
            </a:pPr>
            <a:r>
              <a:t/>
            </a:r>
            <a:endParaRPr sz="18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b="1" lang="en-US" sz="1400">
                <a:solidFill>
                  <a:schemeClr val="dk1"/>
                </a:solidFill>
                <a:latin typeface="Lora"/>
                <a:ea typeface="Lora"/>
                <a:cs typeface="Lora"/>
                <a:sym typeface="Lora"/>
              </a:rPr>
              <a:t>Antal spelare</a:t>
            </a:r>
            <a:r>
              <a:rPr lang="en-US" sz="1400">
                <a:solidFill>
                  <a:schemeClr val="dk1"/>
                </a:solidFill>
                <a:latin typeface="Lora Medium"/>
                <a:ea typeface="Lora Medium"/>
                <a:cs typeface="Lora Medium"/>
                <a:sym typeface="Lora Medium"/>
              </a:rPr>
              <a:t>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16 barn födda 2017</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b="1" lang="en-US" sz="1400">
                <a:solidFill>
                  <a:schemeClr val="dk1"/>
                </a:solidFill>
                <a:latin typeface="Lora"/>
                <a:ea typeface="Lora"/>
                <a:cs typeface="Lora"/>
                <a:sym typeface="Lora"/>
              </a:rPr>
              <a:t>4 ledare </a:t>
            </a:r>
            <a:endParaRPr b="1" sz="1400">
              <a:solidFill>
                <a:schemeClr val="dk1"/>
              </a:solidFill>
              <a:latin typeface="Lora"/>
              <a:ea typeface="Lora"/>
              <a:cs typeface="Lora"/>
              <a:sym typeface="Lora"/>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Claes Ring</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Patrik Tholinsson</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Robin Johansson</a:t>
            </a:r>
            <a:br>
              <a:rPr lang="en-US" sz="1400">
                <a:solidFill>
                  <a:schemeClr val="dk1"/>
                </a:solidFill>
                <a:latin typeface="Lora Medium"/>
                <a:ea typeface="Lora Medium"/>
                <a:cs typeface="Lora Medium"/>
                <a:sym typeface="Lora Medium"/>
              </a:rPr>
            </a:br>
            <a:r>
              <a:rPr lang="en-US" sz="1400">
                <a:solidFill>
                  <a:schemeClr val="dk1"/>
                </a:solidFill>
                <a:latin typeface="Lora Medium"/>
                <a:ea typeface="Lora Medium"/>
                <a:cs typeface="Lora Medium"/>
                <a:sym typeface="Lora Medium"/>
              </a:rPr>
              <a:t>Daniel Johansson</a:t>
            </a:r>
            <a:br>
              <a:rPr lang="en-US" sz="1400">
                <a:solidFill>
                  <a:schemeClr val="dk1"/>
                </a:solidFill>
                <a:latin typeface="Lora Medium"/>
                <a:ea typeface="Lora Medium"/>
                <a:cs typeface="Lora Medium"/>
                <a:sym typeface="Lora Medium"/>
              </a:rPr>
            </a:br>
            <a:r>
              <a:rPr lang="en-US" sz="1400">
                <a:solidFill>
                  <a:schemeClr val="dk1"/>
                </a:solidFill>
                <a:latin typeface="Lora Medium"/>
                <a:ea typeface="Lora Medium"/>
                <a:cs typeface="Lora Medium"/>
                <a:sym typeface="Lora Medium"/>
              </a:rPr>
              <a:t>Maria Lunneryd (administrativ)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b="1" lang="en-US" sz="1400">
                <a:solidFill>
                  <a:schemeClr val="dk1"/>
                </a:solidFill>
                <a:latin typeface="Lora"/>
                <a:ea typeface="Lora"/>
                <a:cs typeface="Lora"/>
                <a:sym typeface="Lora"/>
              </a:rPr>
              <a:t>Föreningens ledare åtar sig följande:</a:t>
            </a:r>
            <a:endParaRPr b="1" sz="1400">
              <a:solidFill>
                <a:schemeClr val="dk1"/>
              </a:solidFill>
              <a:latin typeface="Lora"/>
              <a:ea typeface="Lora"/>
              <a:cs typeface="Lora"/>
              <a:sym typeface="Lora"/>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Genomföra utbildning- SvFF D, UEFA C fr.o.m 7 manna.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Internutbildningar</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Lämna in belastningsregister en gång per år</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Vara goda förebilder</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rPr lang="en-US" sz="1400">
                <a:solidFill>
                  <a:schemeClr val="dk1"/>
                </a:solidFill>
                <a:latin typeface="Lora Medium"/>
                <a:ea typeface="Lora Medium"/>
                <a:cs typeface="Lora Medium"/>
                <a:sym typeface="Lora Medium"/>
              </a:rPr>
              <a:t>Följa föreningens styrdokument</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t/>
            </a:r>
            <a:endParaRPr sz="1400">
              <a:solidFill>
                <a:schemeClr val="dk1"/>
              </a:solidFill>
              <a:latin typeface="Lora Medium"/>
              <a:ea typeface="Lora Medium"/>
              <a:cs typeface="Lora Medium"/>
              <a:sym typeface="Lora Medium"/>
            </a:endParaRPr>
          </a:p>
          <a:p>
            <a:pPr indent="0" lvl="0" marL="457200" rtl="0" algn="l">
              <a:lnSpc>
                <a:spcPct val="80000"/>
              </a:lnSpc>
              <a:spcBef>
                <a:spcPts val="0"/>
              </a:spcBef>
              <a:spcAft>
                <a:spcPts val="0"/>
              </a:spcAft>
              <a:buSzPts val="2800"/>
              <a:buNone/>
            </a:pPr>
            <a:r>
              <a:t/>
            </a:r>
            <a:endParaRPr sz="1400">
              <a:solidFill>
                <a:schemeClr val="dk1"/>
              </a:solidFill>
              <a:latin typeface="Lora Medium"/>
              <a:ea typeface="Lora Medium"/>
              <a:cs typeface="Lora Medium"/>
              <a:sym typeface="Lora Medium"/>
            </a:endParaRPr>
          </a:p>
        </p:txBody>
      </p:sp>
      <p:pic>
        <p:nvPicPr>
          <p:cNvPr id="111" name="Google Shape;111;p8"/>
          <p:cNvPicPr preferRelativeResize="0"/>
          <p:nvPr/>
        </p:nvPicPr>
        <p:blipFill rotWithShape="1">
          <a:blip r:embed="rId3">
            <a:alphaModFix/>
          </a:blip>
          <a:srcRect b="0" l="0" r="0" t="0"/>
          <a:stretch/>
        </p:blipFill>
        <p:spPr>
          <a:xfrm>
            <a:off x="199875" y="182638"/>
            <a:ext cx="1562100" cy="155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0"/>
          <p:cNvSpPr/>
          <p:nvPr/>
        </p:nvSpPr>
        <p:spPr>
          <a:xfrm>
            <a:off x="0" y="0"/>
            <a:ext cx="2880600" cy="51435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 name="Google Shape;118;p10"/>
          <p:cNvPicPr preferRelativeResize="0"/>
          <p:nvPr/>
        </p:nvPicPr>
        <p:blipFill rotWithShape="1">
          <a:blip r:embed="rId3">
            <a:alphaModFix/>
          </a:blip>
          <a:srcRect b="0" l="0" r="0" t="0"/>
          <a:stretch/>
        </p:blipFill>
        <p:spPr>
          <a:xfrm>
            <a:off x="461736" y="249492"/>
            <a:ext cx="978073" cy="972107"/>
          </a:xfrm>
          <a:prstGeom prst="rect">
            <a:avLst/>
          </a:prstGeom>
          <a:noFill/>
          <a:ln>
            <a:noFill/>
          </a:ln>
        </p:spPr>
      </p:pic>
      <p:sp>
        <p:nvSpPr>
          <p:cNvPr id="119" name="Google Shape;119;p10"/>
          <p:cNvSpPr txBox="1"/>
          <p:nvPr>
            <p:ph idx="1" type="body"/>
          </p:nvPr>
        </p:nvSpPr>
        <p:spPr>
          <a:xfrm>
            <a:off x="539552" y="1329612"/>
            <a:ext cx="3456300" cy="3726300"/>
          </a:xfrm>
          <a:prstGeom prst="rect">
            <a:avLst/>
          </a:prstGeom>
          <a:noFill/>
          <a:ln>
            <a:noFill/>
          </a:ln>
        </p:spPr>
        <p:txBody>
          <a:bodyPr anchorCtr="0" anchor="t" bIns="45700" lIns="91425" spcFirstLastPara="1" rIns="91425" wrap="square" tIns="45700">
            <a:noAutofit/>
          </a:bodyPr>
          <a:lstStyle/>
          <a:p>
            <a:pPr indent="0" lvl="0" marL="109728" rtl="0" algn="l">
              <a:lnSpc>
                <a:spcPct val="115000"/>
              </a:lnSpc>
              <a:spcBef>
                <a:spcPts val="0"/>
              </a:spcBef>
              <a:spcAft>
                <a:spcPts val="0"/>
              </a:spcAft>
              <a:buClr>
                <a:schemeClr val="dk1"/>
              </a:buClr>
              <a:buSzPts val="1600"/>
              <a:buNone/>
            </a:pPr>
            <a:r>
              <a:t/>
            </a:r>
            <a:endParaRPr sz="2000"/>
          </a:p>
          <a:p>
            <a:pPr indent="-174750" lvl="0" marL="365760" rtl="0" algn="l">
              <a:lnSpc>
                <a:spcPct val="115000"/>
              </a:lnSpc>
              <a:spcBef>
                <a:spcPts val="600"/>
              </a:spcBef>
              <a:spcAft>
                <a:spcPts val="0"/>
              </a:spcAft>
              <a:buClr>
                <a:schemeClr val="dk1"/>
              </a:buClr>
              <a:buSzPts val="1280"/>
              <a:buFont typeface="Arial"/>
              <a:buNone/>
            </a:pPr>
            <a:r>
              <a:t/>
            </a:r>
            <a:endParaRPr sz="1600"/>
          </a:p>
          <a:p>
            <a:pPr indent="-174750" lvl="0" marL="365760" rtl="0" algn="l">
              <a:lnSpc>
                <a:spcPct val="115000"/>
              </a:lnSpc>
              <a:spcBef>
                <a:spcPts val="600"/>
              </a:spcBef>
              <a:spcAft>
                <a:spcPts val="0"/>
              </a:spcAft>
              <a:buClr>
                <a:schemeClr val="dk1"/>
              </a:buClr>
              <a:buSzPts val="1280"/>
              <a:buFont typeface="Arial"/>
              <a:buNone/>
            </a:pPr>
            <a:r>
              <a:t/>
            </a:r>
            <a:endParaRPr sz="1600"/>
          </a:p>
          <a:p>
            <a:pPr indent="0" lvl="0" marL="109728" rtl="0" algn="l">
              <a:lnSpc>
                <a:spcPct val="115000"/>
              </a:lnSpc>
              <a:spcBef>
                <a:spcPts val="600"/>
              </a:spcBef>
              <a:spcAft>
                <a:spcPts val="0"/>
              </a:spcAft>
              <a:buClr>
                <a:schemeClr val="dk1"/>
              </a:buClr>
              <a:buSzPts val="960"/>
              <a:buNone/>
            </a:pPr>
            <a:r>
              <a:t/>
            </a:r>
            <a:endParaRPr sz="1200"/>
          </a:p>
        </p:txBody>
      </p:sp>
      <p:sp>
        <p:nvSpPr>
          <p:cNvPr id="120" name="Google Shape;120;p10"/>
          <p:cNvSpPr txBox="1"/>
          <p:nvPr/>
        </p:nvSpPr>
        <p:spPr>
          <a:xfrm>
            <a:off x="539552" y="1329612"/>
            <a:ext cx="8157600" cy="3726300"/>
          </a:xfrm>
          <a:prstGeom prst="rect">
            <a:avLst/>
          </a:prstGeom>
          <a:noFill/>
          <a:ln>
            <a:noFill/>
          </a:ln>
        </p:spPr>
        <p:txBody>
          <a:bodyPr anchorCtr="0" anchor="t" bIns="45700" lIns="91425" spcFirstLastPara="1" rIns="91425" wrap="square" tIns="45700">
            <a:noAutofit/>
          </a:bodyPr>
          <a:lstStyle/>
          <a:p>
            <a:pPr indent="-154432" lvl="0" marL="365760" marR="0" rtl="0" algn="l">
              <a:lnSpc>
                <a:spcPct val="100000"/>
              </a:lnSpc>
              <a:spcBef>
                <a:spcPts val="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54432" lvl="0" marL="365760" marR="0" rtl="0" algn="l">
              <a:lnSpc>
                <a:spcPct val="100000"/>
              </a:lnSpc>
              <a:spcBef>
                <a:spcPts val="60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54432" lvl="0" marL="365760" marR="0" rtl="0" algn="l">
              <a:lnSpc>
                <a:spcPct val="100000"/>
              </a:lnSpc>
              <a:spcBef>
                <a:spcPts val="600"/>
              </a:spcBef>
              <a:spcAft>
                <a:spcPts val="0"/>
              </a:spcAft>
              <a:buClr>
                <a:schemeClr val="dk1"/>
              </a:buClr>
              <a:buSzPts val="1600"/>
              <a:buFont typeface="Arial"/>
              <a:buNone/>
            </a:pPr>
            <a:r>
              <a:t/>
            </a:r>
            <a:endParaRPr b="0" i="0" sz="2000" u="none" cap="none" strike="noStrike">
              <a:solidFill>
                <a:schemeClr val="dk1"/>
              </a:solidFill>
              <a:latin typeface="Lucida Sans"/>
              <a:ea typeface="Lucida Sans"/>
              <a:cs typeface="Lucida Sans"/>
              <a:sym typeface="Lucida Sans"/>
            </a:endParaRPr>
          </a:p>
          <a:p>
            <a:pPr indent="-174750" lvl="0" marL="365760" marR="0" rtl="0" algn="l">
              <a:lnSpc>
                <a:spcPct val="100000"/>
              </a:lnSpc>
              <a:spcBef>
                <a:spcPts val="600"/>
              </a:spcBef>
              <a:spcAft>
                <a:spcPts val="0"/>
              </a:spcAft>
              <a:buClr>
                <a:schemeClr val="dk1"/>
              </a:buClr>
              <a:buSzPts val="1280"/>
              <a:buFont typeface="Arial"/>
              <a:buNone/>
            </a:pPr>
            <a:r>
              <a:t/>
            </a:r>
            <a:endParaRPr b="0" i="0" sz="1600" u="none" cap="none" strike="noStrike">
              <a:solidFill>
                <a:schemeClr val="dk1"/>
              </a:solidFill>
              <a:latin typeface="Lucida Sans"/>
              <a:ea typeface="Lucida Sans"/>
              <a:cs typeface="Lucida Sans"/>
              <a:sym typeface="Lucida Sans"/>
            </a:endParaRPr>
          </a:p>
          <a:p>
            <a:pPr indent="-174750" lvl="0" marL="365760" marR="0" rtl="0" algn="l">
              <a:lnSpc>
                <a:spcPct val="100000"/>
              </a:lnSpc>
              <a:spcBef>
                <a:spcPts val="600"/>
              </a:spcBef>
              <a:spcAft>
                <a:spcPts val="0"/>
              </a:spcAft>
              <a:buClr>
                <a:schemeClr val="dk1"/>
              </a:buClr>
              <a:buSzPts val="1280"/>
              <a:buFont typeface="Arial"/>
              <a:buNone/>
            </a:pPr>
            <a:r>
              <a:t/>
            </a:r>
            <a:endParaRPr b="0" i="0" sz="1600" u="none" cap="none" strike="noStrike">
              <a:solidFill>
                <a:schemeClr val="dk1"/>
              </a:solidFill>
              <a:latin typeface="Lucida Sans"/>
              <a:ea typeface="Lucida Sans"/>
              <a:cs typeface="Lucida Sans"/>
              <a:sym typeface="Lucida Sans"/>
            </a:endParaRPr>
          </a:p>
          <a:p>
            <a:pPr indent="0" lvl="0" marL="109728" marR="0" rtl="0" algn="l">
              <a:lnSpc>
                <a:spcPct val="100000"/>
              </a:lnSpc>
              <a:spcBef>
                <a:spcPts val="600"/>
              </a:spcBef>
              <a:spcAft>
                <a:spcPts val="0"/>
              </a:spcAft>
              <a:buClr>
                <a:schemeClr val="dk1"/>
              </a:buClr>
              <a:buSzPts val="960"/>
              <a:buFont typeface="Noto Sans Symbols"/>
              <a:buNone/>
            </a:pPr>
            <a:r>
              <a:t/>
            </a:r>
            <a:endParaRPr b="0" i="0" sz="1200" u="none" cap="none" strike="noStrike">
              <a:solidFill>
                <a:schemeClr val="dk1"/>
              </a:solidFill>
              <a:latin typeface="Lucida Sans"/>
              <a:ea typeface="Lucida Sans"/>
              <a:cs typeface="Lucida Sans"/>
              <a:sym typeface="Lucida Sans"/>
            </a:endParaRPr>
          </a:p>
        </p:txBody>
      </p:sp>
      <p:pic>
        <p:nvPicPr>
          <p:cNvPr id="121" name="Google Shape;121;p10"/>
          <p:cNvPicPr preferRelativeResize="0"/>
          <p:nvPr/>
        </p:nvPicPr>
        <p:blipFill rotWithShape="1">
          <a:blip r:embed="rId4">
            <a:alphaModFix/>
          </a:blip>
          <a:srcRect b="0" l="0" r="0" t="0"/>
          <a:stretch/>
        </p:blipFill>
        <p:spPr>
          <a:xfrm>
            <a:off x="5730450" y="1614365"/>
            <a:ext cx="1685925" cy="276225"/>
          </a:xfrm>
          <a:prstGeom prst="rect">
            <a:avLst/>
          </a:prstGeom>
          <a:noFill/>
          <a:ln>
            <a:noFill/>
          </a:ln>
        </p:spPr>
      </p:pic>
      <p:sp>
        <p:nvSpPr>
          <p:cNvPr id="122" name="Google Shape;122;p10"/>
          <p:cNvSpPr txBox="1"/>
          <p:nvPr/>
        </p:nvSpPr>
        <p:spPr>
          <a:xfrm>
            <a:off x="3172801" y="1068225"/>
            <a:ext cx="5216400" cy="372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Lora"/>
                <a:ea typeface="Lora"/>
                <a:cs typeface="Lora"/>
                <a:sym typeface="Lora"/>
              </a:rPr>
              <a:t>From vecka 19</a:t>
            </a:r>
            <a:endParaRPr b="1" i="0" sz="14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ora"/>
                <a:ea typeface="Lora"/>
                <a:cs typeface="Lora"/>
                <a:sym typeface="Lora"/>
              </a:rPr>
              <a:t>Söndagar 17:00 – 18:30</a:t>
            </a:r>
            <a:endParaRPr b="1" i="0" sz="14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Lora"/>
                <a:ea typeface="Lora"/>
                <a:cs typeface="Lora"/>
                <a:sym typeface="Lora"/>
              </a:rPr>
              <a:t>Torsdagar 17:30-18:30 </a:t>
            </a:r>
            <a:endParaRPr b="1" i="0" sz="14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Lora"/>
              <a:ea typeface="Lora"/>
              <a:cs typeface="Lora"/>
              <a:sym typeface="Lora"/>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Lora Medium"/>
                <a:ea typeface="Lora Medium"/>
                <a:cs typeface="Lora Medium"/>
                <a:sym typeface="Lora Medium"/>
              </a:rPr>
              <a:t>Kom fem minuter före träningsstart så träningen kan börja i tid. </a:t>
            </a:r>
            <a:endParaRPr b="0" i="0" sz="1400" u="none" cap="none" strike="noStrike">
              <a:solidFill>
                <a:schemeClr val="dk1"/>
              </a:solidFill>
              <a:latin typeface="Lora Medium"/>
              <a:ea typeface="Lora Medium"/>
              <a:cs typeface="Lora Medium"/>
              <a:sym typeface="Lora Medium"/>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Lora Medium"/>
                <a:ea typeface="Lora Medium"/>
                <a:cs typeface="Lora Medium"/>
                <a:sym typeface="Lora Medium"/>
              </a:rPr>
              <a:t>Barnen ska samlas </a:t>
            </a:r>
            <a:r>
              <a:rPr lang="en-US">
                <a:solidFill>
                  <a:schemeClr val="dk1"/>
                </a:solidFill>
                <a:latin typeface="Lora Medium"/>
                <a:ea typeface="Lora Medium"/>
                <a:cs typeface="Lora Medium"/>
                <a:sym typeface="Lora Medium"/>
              </a:rPr>
              <a:t>vid vår planhalva</a:t>
            </a:r>
            <a:r>
              <a:rPr b="0" i="0" lang="en-US" sz="1400" u="none" cap="none" strike="noStrike">
                <a:solidFill>
                  <a:schemeClr val="dk1"/>
                </a:solidFill>
                <a:latin typeface="Lora Medium"/>
                <a:ea typeface="Lora Medium"/>
                <a:cs typeface="Lora Medium"/>
                <a:sym typeface="Lora Medium"/>
              </a:rPr>
              <a:t>, och ställa sin vattenflaska </a:t>
            </a:r>
            <a:r>
              <a:rPr lang="en-US">
                <a:solidFill>
                  <a:schemeClr val="dk1"/>
                </a:solidFill>
                <a:latin typeface="Lora Medium"/>
                <a:ea typeface="Lora Medium"/>
                <a:cs typeface="Lora Medium"/>
                <a:sym typeface="Lora Medium"/>
              </a:rPr>
              <a:t>där</a:t>
            </a:r>
            <a:r>
              <a:rPr b="0" i="0" lang="en-US" sz="1400" u="none" cap="none" strike="noStrike">
                <a:solidFill>
                  <a:schemeClr val="dk1"/>
                </a:solidFill>
                <a:latin typeface="Lora Medium"/>
                <a:ea typeface="Lora Medium"/>
                <a:cs typeface="Lora Medium"/>
                <a:sym typeface="Lora Medium"/>
              </a:rPr>
              <a:t> för att undvika spring till föräldrarna under träningen. </a:t>
            </a:r>
            <a:endParaRPr b="0" i="0" sz="1400" u="none" cap="none" strike="noStrike">
              <a:solidFill>
                <a:schemeClr val="dk1"/>
              </a:solidFill>
              <a:latin typeface="Lora Medium"/>
              <a:ea typeface="Lora Medium"/>
              <a:cs typeface="Lora Medium"/>
              <a:sym typeface="Lora Medium"/>
            </a:endParaRPr>
          </a:p>
          <a:p>
            <a:pPr indent="0" lvl="0" marL="0" marR="0" rtl="0" algn="l">
              <a:lnSpc>
                <a:spcPct val="100000"/>
              </a:lnSpc>
              <a:spcBef>
                <a:spcPts val="600"/>
              </a:spcBef>
              <a:spcAft>
                <a:spcPts val="0"/>
              </a:spcAft>
              <a:buClr>
                <a:srgbClr val="000000"/>
              </a:buClr>
              <a:buSzPts val="1400"/>
              <a:buFont typeface="Arial"/>
              <a:buNone/>
            </a:pPr>
            <a:r>
              <a:rPr lang="en-US">
                <a:solidFill>
                  <a:schemeClr val="dk1"/>
                </a:solidFill>
                <a:latin typeface="Lora Medium"/>
                <a:ea typeface="Lora Medium"/>
                <a:cs typeface="Lora Medium"/>
                <a:sym typeface="Lora Medium"/>
              </a:rPr>
              <a:t>Eftersom vi </a:t>
            </a:r>
            <a:r>
              <a:rPr b="0" i="0" lang="en-US" sz="1400" u="none" cap="none" strike="noStrike">
                <a:solidFill>
                  <a:schemeClr val="dk1"/>
                </a:solidFill>
                <a:latin typeface="Lora Medium"/>
                <a:ea typeface="Lora Medium"/>
                <a:cs typeface="Lora Medium"/>
                <a:sym typeface="Lora Medium"/>
              </a:rPr>
              <a:t>i delar plan med andra, lär barnen att gå i kanten och vara snabbt av planen. </a:t>
            </a:r>
            <a:endParaRPr b="0" i="0" sz="1400" u="none" cap="none" strike="noStrike">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t/>
            </a:r>
            <a:endParaRPr b="1" i="0" sz="1400" u="none" cap="none" strike="noStrike">
              <a:solidFill>
                <a:schemeClr val="dk1"/>
              </a:solidFill>
              <a:latin typeface="Lora"/>
              <a:ea typeface="Lora"/>
              <a:cs typeface="Lora"/>
              <a:sym typeface="Lora"/>
            </a:endParaRPr>
          </a:p>
          <a:p>
            <a:pPr indent="0" lvl="0" marL="457200" marR="0" rtl="0" algn="l">
              <a:lnSpc>
                <a:spcPct val="100000"/>
              </a:lnSpc>
              <a:spcBef>
                <a:spcPts val="600"/>
              </a:spcBef>
              <a:spcAft>
                <a:spcPts val="0"/>
              </a:spcAft>
              <a:buClr>
                <a:srgbClr val="000000"/>
              </a:buClr>
              <a:buSzPts val="1400"/>
              <a:buFont typeface="Arial"/>
              <a:buNone/>
            </a:pPr>
            <a:r>
              <a:rPr b="1" i="0" lang="en-US" sz="1400" u="none" cap="none" strike="noStrike">
                <a:solidFill>
                  <a:schemeClr val="dk1"/>
                </a:solidFill>
                <a:latin typeface="Lora"/>
                <a:ea typeface="Lora"/>
                <a:cs typeface="Lora"/>
                <a:sym typeface="Lora"/>
              </a:rPr>
              <a:t>OBS </a:t>
            </a:r>
            <a:r>
              <a:rPr b="0" i="0" lang="en-US" sz="1400" u="none" cap="none" strike="noStrike">
                <a:solidFill>
                  <a:schemeClr val="dk1"/>
                </a:solidFill>
                <a:latin typeface="Lora Medium"/>
                <a:ea typeface="Lora Medium"/>
                <a:cs typeface="Lora Medium"/>
                <a:sym typeface="Lora Medium"/>
              </a:rPr>
              <a:t>- Inga vuxna tillåtna nere i omklädningsrummen/källare. </a:t>
            </a:r>
            <a:endParaRPr b="0" i="0" sz="1400" u="none" cap="none" strike="noStrike">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Lora Medium"/>
                <a:ea typeface="Lora Medium"/>
                <a:cs typeface="Lora Medium"/>
                <a:sym typeface="Lora Medium"/>
              </a:rPr>
              <a:t>Endast ledare. </a:t>
            </a:r>
            <a:endParaRPr b="0" i="0" sz="1400" u="none" cap="none" strike="noStrike">
              <a:solidFill>
                <a:schemeClr val="dk1"/>
              </a:solidFill>
              <a:latin typeface="Lora Medium"/>
              <a:ea typeface="Lora Medium"/>
              <a:cs typeface="Lora Medium"/>
              <a:sym typeface="Lora Medium"/>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109728" marR="0" rtl="0" algn="l">
              <a:lnSpc>
                <a:spcPct val="100000"/>
              </a:lnSpc>
              <a:spcBef>
                <a:spcPts val="600"/>
              </a:spcBef>
              <a:spcAft>
                <a:spcPts val="0"/>
              </a:spcAft>
              <a:buClr>
                <a:schemeClr val="dk1"/>
              </a:buClr>
              <a:buSzPts val="1600"/>
              <a:buFont typeface="Noto Sans Symbols"/>
              <a:buNone/>
            </a:pPr>
            <a:r>
              <a:t/>
            </a:r>
            <a:endParaRPr b="0" i="0" sz="1400" u="none" cap="none" strike="noStrike">
              <a:solidFill>
                <a:schemeClr val="dk1"/>
              </a:solidFill>
              <a:latin typeface="Lora Medium"/>
              <a:ea typeface="Lora Medium"/>
              <a:cs typeface="Lora Medium"/>
              <a:sym typeface="Lora Medium"/>
            </a:endParaRPr>
          </a:p>
        </p:txBody>
      </p:sp>
      <p:sp>
        <p:nvSpPr>
          <p:cNvPr id="123" name="Google Shape;123;p10"/>
          <p:cNvSpPr txBox="1"/>
          <p:nvPr>
            <p:ph idx="4294967295" type="ctrTitle"/>
          </p:nvPr>
        </p:nvSpPr>
        <p:spPr>
          <a:xfrm>
            <a:off x="2880600" y="0"/>
            <a:ext cx="6263400" cy="77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US" sz="4700" u="none" cap="none" strike="noStrike">
                <a:solidFill>
                  <a:schemeClr val="dk1"/>
                </a:solidFill>
                <a:latin typeface="Lora SemiBold"/>
                <a:ea typeface="Lora SemiBold"/>
                <a:cs typeface="Lora SemiBold"/>
                <a:sym typeface="Lora SemiBold"/>
              </a:rPr>
              <a:t>Träningar 2025</a:t>
            </a:r>
            <a:endParaRPr b="0" i="0" sz="4700" u="none" cap="none" strike="noStrike">
              <a:solidFill>
                <a:schemeClr val="dk1"/>
              </a:solidFill>
              <a:latin typeface="Lora SemiBold"/>
              <a:ea typeface="Lora SemiBold"/>
              <a:cs typeface="Lora SemiBold"/>
              <a:sym typeface="Lora SemiBold"/>
            </a:endParaRPr>
          </a:p>
        </p:txBody>
      </p:sp>
      <p:sp>
        <p:nvSpPr>
          <p:cNvPr id="124" name="Google Shape;124;p10"/>
          <p:cNvSpPr txBox="1"/>
          <p:nvPr/>
        </p:nvSpPr>
        <p:spPr>
          <a:xfrm>
            <a:off x="59250" y="1379475"/>
            <a:ext cx="2762100" cy="310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1100"/>
              <a:buFont typeface="Arial"/>
              <a:buNone/>
            </a:pPr>
            <a:r>
              <a:t/>
            </a:r>
            <a:endParaRPr b="0" i="0" sz="1100" u="none" cap="none" strike="noStrike">
              <a:solidFill>
                <a:schemeClr val="lt1"/>
              </a:solidFill>
              <a:latin typeface="Lora Medium"/>
              <a:ea typeface="Lora Medium"/>
              <a:cs typeface="Lora Medium"/>
              <a:sym typeface="Lora Medium"/>
            </a:endParaRPr>
          </a:p>
          <a:p>
            <a:pPr indent="0" lvl="0" marL="914400" marR="0" rtl="0" algn="l">
              <a:lnSpc>
                <a:spcPct val="100000"/>
              </a:lnSpc>
              <a:spcBef>
                <a:spcPts val="600"/>
              </a:spcBef>
              <a:spcAft>
                <a:spcPts val="0"/>
              </a:spcAft>
              <a:buClr>
                <a:schemeClr val="dk1"/>
              </a:buClr>
              <a:buSzPts val="1100"/>
              <a:buFont typeface="Arial"/>
              <a:buNone/>
            </a:pPr>
            <a:br>
              <a:rPr b="0" i="0" lang="en-US" sz="1400" u="none" cap="none" strike="noStrike">
                <a:solidFill>
                  <a:schemeClr val="lt1"/>
                </a:solidFill>
                <a:latin typeface="Lora Medium"/>
                <a:ea typeface="Lora Medium"/>
                <a:cs typeface="Lora Medium"/>
                <a:sym typeface="Lora Medium"/>
              </a:rPr>
            </a:br>
            <a:endParaRPr b="0" i="0" sz="1400" u="none" cap="none" strike="noStrike">
              <a:solidFill>
                <a:schemeClr val="lt1"/>
              </a:solidFill>
              <a:latin typeface="Lora Medium"/>
              <a:ea typeface="Lora Medium"/>
              <a:cs typeface="Lora Medium"/>
              <a:sym typeface="Lora Medium"/>
            </a:endParaRPr>
          </a:p>
          <a:p>
            <a:pPr indent="0" lvl="0" marL="109728" marR="0" rtl="0" algn="l">
              <a:lnSpc>
                <a:spcPct val="100000"/>
              </a:lnSpc>
              <a:spcBef>
                <a:spcPts val="600"/>
              </a:spcBef>
              <a:spcAft>
                <a:spcPts val="0"/>
              </a:spcAft>
              <a:buClr>
                <a:schemeClr val="dk1"/>
              </a:buClr>
              <a:buSzPts val="1280"/>
              <a:buFont typeface="Noto Sans Symbols"/>
              <a:buNone/>
            </a:pPr>
            <a:r>
              <a:t/>
            </a:r>
            <a:endParaRPr b="0" i="0" sz="1400" u="none" cap="none" strike="noStrike">
              <a:solidFill>
                <a:schemeClr val="lt1"/>
              </a:solidFill>
              <a:latin typeface="Lora Medium"/>
              <a:ea typeface="Lora Medium"/>
              <a:cs typeface="Lora Medium"/>
              <a:sym typeface="Lora Medium"/>
            </a:endParaRPr>
          </a:p>
          <a:p>
            <a:pPr indent="0" lvl="0" marL="109728" marR="0" rtl="0" algn="l">
              <a:lnSpc>
                <a:spcPct val="100000"/>
              </a:lnSpc>
              <a:spcBef>
                <a:spcPts val="600"/>
              </a:spcBef>
              <a:spcAft>
                <a:spcPts val="0"/>
              </a:spcAft>
              <a:buClr>
                <a:schemeClr val="dk1"/>
              </a:buClr>
              <a:buSzPts val="1600"/>
              <a:buFont typeface="Noto Sans Symbols"/>
              <a:buNone/>
            </a:pPr>
            <a:r>
              <a:t/>
            </a:r>
            <a:endParaRPr b="0" i="0" sz="1400" u="none" cap="none" strike="noStrike">
              <a:solidFill>
                <a:schemeClr val="lt1"/>
              </a:solidFill>
              <a:latin typeface="Lora Medium"/>
              <a:ea typeface="Lora Medium"/>
              <a:cs typeface="Lora Medium"/>
              <a:sym typeface="Lora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1"/>
          <p:cNvSpPr/>
          <p:nvPr/>
        </p:nvSpPr>
        <p:spPr>
          <a:xfrm>
            <a:off x="0" y="0"/>
            <a:ext cx="2880600" cy="51435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11"/>
          <p:cNvPicPr preferRelativeResize="0"/>
          <p:nvPr/>
        </p:nvPicPr>
        <p:blipFill rotWithShape="1">
          <a:blip r:embed="rId3">
            <a:alphaModFix/>
          </a:blip>
          <a:srcRect b="0" l="0" r="0" t="0"/>
          <a:stretch/>
        </p:blipFill>
        <p:spPr>
          <a:xfrm>
            <a:off x="461736" y="249492"/>
            <a:ext cx="978073" cy="972107"/>
          </a:xfrm>
          <a:prstGeom prst="rect">
            <a:avLst/>
          </a:prstGeom>
          <a:noFill/>
          <a:ln>
            <a:noFill/>
          </a:ln>
        </p:spPr>
      </p:pic>
      <p:sp>
        <p:nvSpPr>
          <p:cNvPr id="132" name="Google Shape;132;p11"/>
          <p:cNvSpPr txBox="1"/>
          <p:nvPr>
            <p:ph idx="1" type="body"/>
          </p:nvPr>
        </p:nvSpPr>
        <p:spPr>
          <a:xfrm>
            <a:off x="539552" y="1329612"/>
            <a:ext cx="3456300" cy="3726300"/>
          </a:xfrm>
          <a:prstGeom prst="rect">
            <a:avLst/>
          </a:prstGeom>
          <a:noFill/>
          <a:ln>
            <a:noFill/>
          </a:ln>
        </p:spPr>
        <p:txBody>
          <a:bodyPr anchorCtr="0" anchor="t" bIns="45700" lIns="91425" spcFirstLastPara="1" rIns="91425" wrap="square" tIns="45700">
            <a:noAutofit/>
          </a:bodyPr>
          <a:lstStyle/>
          <a:p>
            <a:pPr indent="0" lvl="0" marL="109728" rtl="0" algn="l">
              <a:lnSpc>
                <a:spcPct val="115000"/>
              </a:lnSpc>
              <a:spcBef>
                <a:spcPts val="0"/>
              </a:spcBef>
              <a:spcAft>
                <a:spcPts val="0"/>
              </a:spcAft>
              <a:buClr>
                <a:schemeClr val="dk1"/>
              </a:buClr>
              <a:buSzPts val="1600"/>
              <a:buNone/>
            </a:pPr>
            <a:r>
              <a:t/>
            </a:r>
            <a:endParaRPr sz="2000"/>
          </a:p>
          <a:p>
            <a:pPr indent="-174750" lvl="0" marL="365760" rtl="0" algn="l">
              <a:lnSpc>
                <a:spcPct val="115000"/>
              </a:lnSpc>
              <a:spcBef>
                <a:spcPts val="600"/>
              </a:spcBef>
              <a:spcAft>
                <a:spcPts val="0"/>
              </a:spcAft>
              <a:buClr>
                <a:schemeClr val="dk1"/>
              </a:buClr>
              <a:buSzPts val="1280"/>
              <a:buFont typeface="Arial"/>
              <a:buNone/>
            </a:pPr>
            <a:r>
              <a:t/>
            </a:r>
            <a:endParaRPr sz="1600"/>
          </a:p>
          <a:p>
            <a:pPr indent="-174750" lvl="0" marL="365760" rtl="0" algn="l">
              <a:lnSpc>
                <a:spcPct val="115000"/>
              </a:lnSpc>
              <a:spcBef>
                <a:spcPts val="600"/>
              </a:spcBef>
              <a:spcAft>
                <a:spcPts val="0"/>
              </a:spcAft>
              <a:buClr>
                <a:schemeClr val="dk1"/>
              </a:buClr>
              <a:buSzPts val="1280"/>
              <a:buFont typeface="Arial"/>
              <a:buNone/>
            </a:pPr>
            <a:r>
              <a:t/>
            </a:r>
            <a:endParaRPr sz="1600"/>
          </a:p>
          <a:p>
            <a:pPr indent="0" lvl="0" marL="109728" rtl="0" algn="l">
              <a:lnSpc>
                <a:spcPct val="115000"/>
              </a:lnSpc>
              <a:spcBef>
                <a:spcPts val="600"/>
              </a:spcBef>
              <a:spcAft>
                <a:spcPts val="0"/>
              </a:spcAft>
              <a:buClr>
                <a:schemeClr val="dk1"/>
              </a:buClr>
              <a:buSzPts val="960"/>
              <a:buNone/>
            </a:pPr>
            <a:r>
              <a:t/>
            </a:r>
            <a:endParaRPr sz="1200"/>
          </a:p>
        </p:txBody>
      </p:sp>
      <p:pic>
        <p:nvPicPr>
          <p:cNvPr id="133" name="Google Shape;133;p11"/>
          <p:cNvPicPr preferRelativeResize="0"/>
          <p:nvPr/>
        </p:nvPicPr>
        <p:blipFill rotWithShape="1">
          <a:blip r:embed="rId4">
            <a:alphaModFix/>
          </a:blip>
          <a:srcRect b="0" l="0" r="0" t="0"/>
          <a:stretch/>
        </p:blipFill>
        <p:spPr>
          <a:xfrm>
            <a:off x="5730450" y="1614365"/>
            <a:ext cx="1685925" cy="276225"/>
          </a:xfrm>
          <a:prstGeom prst="rect">
            <a:avLst/>
          </a:prstGeom>
          <a:noFill/>
          <a:ln>
            <a:noFill/>
          </a:ln>
        </p:spPr>
      </p:pic>
      <p:sp>
        <p:nvSpPr>
          <p:cNvPr id="134" name="Google Shape;134;p11"/>
          <p:cNvSpPr txBox="1"/>
          <p:nvPr/>
        </p:nvSpPr>
        <p:spPr>
          <a:xfrm>
            <a:off x="3172800" y="1068225"/>
            <a:ext cx="5593200" cy="3937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00"/>
              </a:spcBef>
              <a:spcAft>
                <a:spcPts val="0"/>
              </a:spcAft>
              <a:buNone/>
            </a:pPr>
            <a:r>
              <a:rPr b="1" lang="en-US" sz="1300">
                <a:solidFill>
                  <a:schemeClr val="dk1"/>
                </a:solidFill>
                <a:latin typeface="Lora"/>
                <a:ea typeface="Lora"/>
                <a:cs typeface="Lora"/>
                <a:sym typeface="Lora"/>
              </a:rPr>
              <a:t>Ansvar och regler </a:t>
            </a:r>
            <a:endParaRPr b="1" sz="1300">
              <a:solidFill>
                <a:schemeClr val="dk1"/>
              </a:solidFill>
              <a:latin typeface="Lora"/>
              <a:ea typeface="Lora"/>
              <a:cs typeface="Lora"/>
              <a:sym typeface="Lora"/>
            </a:endParaRPr>
          </a:p>
          <a:p>
            <a:pPr indent="-311150" lvl="0" marL="457200" rtl="0" algn="l">
              <a:lnSpc>
                <a:spcPct val="150000"/>
              </a:lnSpc>
              <a:spcBef>
                <a:spcPts val="60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Ledarna ansvarar för träningen och barnens välmående.</a:t>
            </a:r>
            <a:endParaRPr sz="1300">
              <a:solidFill>
                <a:schemeClr val="dk1"/>
              </a:solidFill>
              <a:latin typeface="Lora Medium"/>
              <a:ea typeface="Lora Medium"/>
              <a:cs typeface="Lora Medium"/>
              <a:sym typeface="Lora Medium"/>
            </a:endParaRPr>
          </a:p>
          <a:p>
            <a:pPr indent="-311150" lvl="0" marL="457200" rtl="0" algn="l">
              <a:lnSpc>
                <a:spcPct val="150000"/>
              </a:lnSpc>
              <a:spcBef>
                <a:spcPts val="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Föräldrar håller sig vid sidan av planen och hjälper till att plocka fram och ta bort material.</a:t>
            </a:r>
            <a:endParaRPr sz="1300">
              <a:solidFill>
                <a:schemeClr val="dk1"/>
              </a:solidFill>
              <a:latin typeface="Lora Medium"/>
              <a:ea typeface="Lora Medium"/>
              <a:cs typeface="Lora Medium"/>
              <a:sym typeface="Lora Medium"/>
            </a:endParaRPr>
          </a:p>
          <a:p>
            <a:pPr indent="-311150" lvl="0" marL="457200" rtl="0" algn="l">
              <a:lnSpc>
                <a:spcPct val="150000"/>
              </a:lnSpc>
              <a:spcBef>
                <a:spcPts val="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Ledaren försöker trösta barnet i första hand.</a:t>
            </a:r>
            <a:br>
              <a:rPr lang="en-US" sz="1300">
                <a:solidFill>
                  <a:schemeClr val="dk1"/>
                </a:solidFill>
                <a:latin typeface="Lora Medium"/>
                <a:ea typeface="Lora Medium"/>
                <a:cs typeface="Lora Medium"/>
                <a:sym typeface="Lora Medium"/>
              </a:rPr>
            </a:br>
            <a:r>
              <a:rPr lang="en-US" sz="1300">
                <a:solidFill>
                  <a:schemeClr val="dk1"/>
                </a:solidFill>
                <a:latin typeface="Lora Medium"/>
                <a:ea typeface="Lora Medium"/>
                <a:cs typeface="Lora Medium"/>
                <a:sym typeface="Lora Medium"/>
              </a:rPr>
              <a:t>Barnet bör ha ätit ordentlig mat, knutit skorna, ha rätt utrustning (kläder och benskydd) och vattenflaska med sig.</a:t>
            </a:r>
            <a:endParaRPr sz="1300">
              <a:solidFill>
                <a:schemeClr val="dk1"/>
              </a:solidFill>
              <a:latin typeface="Lora Medium"/>
              <a:ea typeface="Lora Medium"/>
              <a:cs typeface="Lora Medium"/>
              <a:sym typeface="Lora Medium"/>
            </a:endParaRPr>
          </a:p>
          <a:p>
            <a:pPr indent="-311150" lvl="0" marL="457200" rtl="0" algn="l">
              <a:lnSpc>
                <a:spcPct val="150000"/>
              </a:lnSpc>
              <a:spcBef>
                <a:spcPts val="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Om barnet inte klarar sig själv vid toalettbesök eller liknande behöver föräldrar vara närvarande under träningen.</a:t>
            </a:r>
            <a:endParaRPr sz="1300">
              <a:solidFill>
                <a:schemeClr val="dk1"/>
              </a:solidFill>
              <a:latin typeface="Lora Medium"/>
              <a:ea typeface="Lora Medium"/>
              <a:cs typeface="Lora Medium"/>
              <a:sym typeface="Lora Medium"/>
            </a:endParaRPr>
          </a:p>
          <a:p>
            <a:pPr indent="-311150" lvl="0" marL="457200" rtl="0" algn="l">
              <a:lnSpc>
                <a:spcPct val="150000"/>
              </a:lnSpc>
              <a:spcBef>
                <a:spcPts val="0"/>
              </a:spcBef>
              <a:spcAft>
                <a:spcPts val="0"/>
              </a:spcAft>
              <a:buClr>
                <a:schemeClr val="dk1"/>
              </a:buClr>
              <a:buSzPts val="1300"/>
              <a:buFont typeface="Lora Medium"/>
              <a:buChar char="●"/>
            </a:pPr>
            <a:r>
              <a:rPr lang="en-US" sz="1300">
                <a:solidFill>
                  <a:schemeClr val="dk1"/>
                </a:solidFill>
                <a:latin typeface="Lora Medium"/>
                <a:ea typeface="Lora Medium"/>
                <a:cs typeface="Lora Medium"/>
                <a:sym typeface="Lora Medium"/>
              </a:rPr>
              <a:t>Om du lämnar ditt barn på träningen, se till att dina kontaktuppgifter på laget.se är uppdaterade så vi kan nå dig om något skulle hända.</a:t>
            </a:r>
            <a:endParaRPr sz="1300">
              <a:solidFill>
                <a:schemeClr val="dk1"/>
              </a:solidFill>
              <a:latin typeface="Lora Medium"/>
              <a:ea typeface="Lora Medium"/>
              <a:cs typeface="Lora Medium"/>
              <a:sym typeface="Lora Medium"/>
            </a:endParaRPr>
          </a:p>
          <a:p>
            <a:pPr indent="0" lvl="0" marL="0" marR="0" rtl="0" algn="l">
              <a:lnSpc>
                <a:spcPct val="115000"/>
              </a:lnSpc>
              <a:spcBef>
                <a:spcPts val="600"/>
              </a:spcBef>
              <a:spcAft>
                <a:spcPts val="0"/>
              </a:spcAft>
              <a:buClr>
                <a:srgbClr val="000000"/>
              </a:buClr>
              <a:buSzPts val="1400"/>
              <a:buFont typeface="Arial"/>
              <a:buNone/>
            </a:pPr>
            <a:r>
              <a:t/>
            </a:r>
            <a:endParaRPr>
              <a:solidFill>
                <a:schemeClr val="dk1"/>
              </a:solidFill>
              <a:latin typeface="Lora Medium"/>
              <a:ea typeface="Lora Medium"/>
              <a:cs typeface="Lora Medium"/>
              <a:sym typeface="Lora Medium"/>
            </a:endParaRPr>
          </a:p>
          <a:p>
            <a:pPr indent="0" lvl="0" marL="9144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4572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Lora Medium"/>
              <a:ea typeface="Lora Medium"/>
              <a:cs typeface="Lora Medium"/>
              <a:sym typeface="Lora Medium"/>
            </a:endParaRPr>
          </a:p>
          <a:p>
            <a:pPr indent="0" lvl="0" marL="109728" marR="0" rtl="0" algn="l">
              <a:lnSpc>
                <a:spcPct val="100000"/>
              </a:lnSpc>
              <a:spcBef>
                <a:spcPts val="600"/>
              </a:spcBef>
              <a:spcAft>
                <a:spcPts val="0"/>
              </a:spcAft>
              <a:buClr>
                <a:schemeClr val="dk1"/>
              </a:buClr>
              <a:buSzPts val="1600"/>
              <a:buFont typeface="Noto Sans Symbols"/>
              <a:buNone/>
            </a:pPr>
            <a:r>
              <a:t/>
            </a:r>
            <a:endParaRPr b="0" i="0" sz="1400" u="none" cap="none" strike="noStrike">
              <a:solidFill>
                <a:schemeClr val="dk1"/>
              </a:solidFill>
              <a:latin typeface="Lora Medium"/>
              <a:ea typeface="Lora Medium"/>
              <a:cs typeface="Lora Medium"/>
              <a:sym typeface="Lora Medium"/>
            </a:endParaRPr>
          </a:p>
        </p:txBody>
      </p:sp>
      <p:sp>
        <p:nvSpPr>
          <p:cNvPr id="135" name="Google Shape;135;p11"/>
          <p:cNvSpPr txBox="1"/>
          <p:nvPr>
            <p:ph idx="4294967295" type="ctrTitle"/>
          </p:nvPr>
        </p:nvSpPr>
        <p:spPr>
          <a:xfrm>
            <a:off x="2880600" y="0"/>
            <a:ext cx="6263400" cy="77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US" sz="4700" u="none" cap="none" strike="noStrike">
                <a:solidFill>
                  <a:schemeClr val="dk1"/>
                </a:solidFill>
                <a:latin typeface="Lora SemiBold"/>
                <a:ea typeface="Lora SemiBold"/>
                <a:cs typeface="Lora SemiBold"/>
                <a:sym typeface="Lora SemiBold"/>
              </a:rPr>
              <a:t>Träningar 2025</a:t>
            </a:r>
            <a:endParaRPr b="0" i="0" sz="4700" u="none" cap="none" strike="noStrike">
              <a:solidFill>
                <a:schemeClr val="dk1"/>
              </a:solidFill>
              <a:latin typeface="Lora SemiBold"/>
              <a:ea typeface="Lora SemiBold"/>
              <a:cs typeface="Lora SemiBold"/>
              <a:sym typeface="Lora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p:nvPr/>
        </p:nvSpPr>
        <p:spPr>
          <a:xfrm>
            <a:off x="0" y="0"/>
            <a:ext cx="2880600" cy="5143500"/>
          </a:xfrm>
          <a:prstGeom prst="rect">
            <a:avLst/>
          </a:prstGeom>
          <a:solidFill>
            <a:srgbClr val="36A358"/>
          </a:solidFill>
          <a:ln cap="flat" cmpd="sng" w="9525">
            <a:solidFill>
              <a:srgbClr val="36A3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9"/>
          <p:cNvSpPr txBox="1"/>
          <p:nvPr>
            <p:ph type="ctrTitle"/>
          </p:nvPr>
        </p:nvSpPr>
        <p:spPr>
          <a:xfrm>
            <a:off x="1882075" y="-438800"/>
            <a:ext cx="8047200" cy="1552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US" sz="4700">
                <a:latin typeface="Lora SemiBold"/>
                <a:ea typeface="Lora SemiBold"/>
                <a:cs typeface="Lora SemiBold"/>
                <a:sym typeface="Lora SemiBold"/>
              </a:rPr>
              <a:t>Samarbete P16-P17</a:t>
            </a:r>
            <a:endParaRPr sz="4700">
              <a:latin typeface="Lora SemiBold"/>
              <a:ea typeface="Lora SemiBold"/>
              <a:cs typeface="Lora SemiBold"/>
              <a:sym typeface="Lora SemiBold"/>
            </a:endParaRPr>
          </a:p>
        </p:txBody>
      </p:sp>
      <p:sp>
        <p:nvSpPr>
          <p:cNvPr id="142" name="Google Shape;142;p9"/>
          <p:cNvSpPr txBox="1"/>
          <p:nvPr>
            <p:ph idx="1" type="subTitle"/>
          </p:nvPr>
        </p:nvSpPr>
        <p:spPr>
          <a:xfrm>
            <a:off x="2880600" y="1021499"/>
            <a:ext cx="6202500" cy="402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latin typeface="Lora"/>
                <a:ea typeface="Lora"/>
                <a:cs typeface="Lora"/>
                <a:sym typeface="Lora"/>
              </a:rPr>
              <a:t>Träningssamarbete</a:t>
            </a:r>
            <a:endParaRPr b="1" sz="1100">
              <a:solidFill>
                <a:schemeClr val="dk1"/>
              </a:solidFill>
              <a:latin typeface="Lora"/>
              <a:ea typeface="Lora"/>
              <a:cs typeface="Lora"/>
              <a:sym typeface="Lora"/>
            </a:endParaRPr>
          </a:p>
          <a:p>
            <a:pPr indent="-298450" lvl="0" marL="457200" rtl="0" algn="l">
              <a:lnSpc>
                <a:spcPct val="115000"/>
              </a:lnSpc>
              <a:spcBef>
                <a:spcPts val="1200"/>
              </a:spcBef>
              <a:spcAft>
                <a:spcPts val="0"/>
              </a:spcAft>
              <a:buClr>
                <a:schemeClr val="dk1"/>
              </a:buClr>
              <a:buSzPts val="1100"/>
              <a:buFont typeface="Lora"/>
              <a:buChar char="●"/>
            </a:pPr>
            <a:r>
              <a:rPr lang="en-US" sz="1100">
                <a:solidFill>
                  <a:schemeClr val="dk1"/>
                </a:solidFill>
                <a:latin typeface="Lora"/>
                <a:ea typeface="Lora"/>
                <a:cs typeface="Lora"/>
                <a:sym typeface="Lora"/>
              </a:rPr>
              <a:t>När det är för få ledare eller spelare kan träningarna slås ihop </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Specifika spelare kan byta lag under en del av träningen inför matchutlån.</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Stafett eller annat kan arrangeras ihop</a:t>
            </a:r>
            <a:endParaRPr sz="1100">
              <a:solidFill>
                <a:schemeClr val="dk1"/>
              </a:solidFill>
              <a:latin typeface="Lora"/>
              <a:ea typeface="Lora"/>
              <a:cs typeface="Lora"/>
              <a:sym typeface="Lora"/>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latin typeface="Lora"/>
                <a:ea typeface="Lora"/>
                <a:cs typeface="Lora"/>
                <a:sym typeface="Lora"/>
              </a:rPr>
              <a:t>Principer vid inlån/utlån </a:t>
            </a:r>
            <a:endParaRPr b="1" sz="1100">
              <a:solidFill>
                <a:schemeClr val="dk1"/>
              </a:solidFill>
              <a:latin typeface="Lora"/>
              <a:ea typeface="Lora"/>
              <a:cs typeface="Lora"/>
              <a:sym typeface="Lora"/>
            </a:endParaRPr>
          </a:p>
          <a:p>
            <a:pPr indent="-298450" lvl="0" marL="457200" rtl="0" algn="l">
              <a:lnSpc>
                <a:spcPct val="115000"/>
              </a:lnSpc>
              <a:spcBef>
                <a:spcPts val="1200"/>
              </a:spcBef>
              <a:spcAft>
                <a:spcPts val="0"/>
              </a:spcAft>
              <a:buClr>
                <a:schemeClr val="dk1"/>
              </a:buClr>
              <a:buSzPts val="1100"/>
              <a:buFont typeface="Lora"/>
              <a:buChar char="●"/>
            </a:pPr>
            <a:r>
              <a:rPr lang="en-US" sz="1100">
                <a:solidFill>
                  <a:schemeClr val="dk1"/>
                </a:solidFill>
                <a:latin typeface="Lora"/>
                <a:ea typeface="Lora"/>
                <a:cs typeface="Lora"/>
                <a:sym typeface="Lora"/>
              </a:rPr>
              <a:t>Spelare ska må bra av utlåning både socialt och utvecklingsmässigt.</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När utlåning sker, överväger vi 2 spelare åt gången till samma lag i den åldersgrupp de lånas till.</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Spelare ska inte sticka ut storleks- eller färdighetsmässigt i det lag de lånas till.</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Utlåning och synkronisering sker i samråd mellan ledarna.</a:t>
            </a:r>
            <a:endParaRPr sz="1100">
              <a:solidFill>
                <a:schemeClr val="dk1"/>
              </a:solidFill>
              <a:latin typeface="Lora"/>
              <a:ea typeface="Lora"/>
              <a:cs typeface="Lora"/>
              <a:sym typeface="Lora"/>
            </a:endParaRPr>
          </a:p>
          <a:p>
            <a:pPr indent="0" lvl="0" marL="0" rtl="0" algn="l">
              <a:lnSpc>
                <a:spcPct val="115000"/>
              </a:lnSpc>
              <a:spcBef>
                <a:spcPts val="1200"/>
              </a:spcBef>
              <a:spcAft>
                <a:spcPts val="0"/>
              </a:spcAft>
              <a:buNone/>
            </a:pPr>
            <a:r>
              <a:rPr b="1" lang="en-US" sz="1100">
                <a:solidFill>
                  <a:schemeClr val="dk1"/>
                </a:solidFill>
                <a:latin typeface="Lora"/>
                <a:ea typeface="Lora"/>
                <a:cs typeface="Lora"/>
                <a:sym typeface="Lora"/>
              </a:rPr>
              <a:t>Inlån/utlån 2025</a:t>
            </a:r>
            <a:endParaRPr b="1" sz="1100">
              <a:solidFill>
                <a:schemeClr val="dk1"/>
              </a:solidFill>
              <a:latin typeface="Lora"/>
              <a:ea typeface="Lora"/>
              <a:cs typeface="Lora"/>
              <a:sym typeface="Lora"/>
            </a:endParaRPr>
          </a:p>
          <a:p>
            <a:pPr indent="-298450" lvl="0" marL="457200" rtl="0" algn="l">
              <a:lnSpc>
                <a:spcPct val="115000"/>
              </a:lnSpc>
              <a:spcBef>
                <a:spcPts val="1200"/>
              </a:spcBef>
              <a:spcAft>
                <a:spcPts val="0"/>
              </a:spcAft>
              <a:buClr>
                <a:schemeClr val="dk1"/>
              </a:buClr>
              <a:buSzPts val="1100"/>
              <a:buFont typeface="Lora"/>
              <a:buChar char="●"/>
            </a:pPr>
            <a:r>
              <a:rPr lang="en-US" sz="1100">
                <a:solidFill>
                  <a:schemeClr val="dk1"/>
                </a:solidFill>
                <a:latin typeface="Lora"/>
                <a:ea typeface="Lora"/>
                <a:cs typeface="Lora"/>
                <a:sym typeface="Lora"/>
              </a:rPr>
              <a:t>Under 2025 räknar P16 att låna in spelare från P17</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Under 2025 förväntas P15 ha ett behov av att låna spelare från P16 </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lang="en-US" sz="1100">
                <a:solidFill>
                  <a:schemeClr val="dk1"/>
                </a:solidFill>
                <a:latin typeface="Lora"/>
                <a:ea typeface="Lora"/>
                <a:cs typeface="Lora"/>
                <a:sym typeface="Lora"/>
              </a:rPr>
              <a:t>Under våren 2025 förväntas inlån till P17 främst ske från P16, Under hösten 2025 kommer vi fortsätta med principen att låna från yngre till äldre, och låna in barn från P18 när de spelat ett par sammandrag. </a:t>
            </a:r>
            <a:endParaRPr sz="1100">
              <a:solidFill>
                <a:schemeClr val="dk1"/>
              </a:solidFill>
              <a:latin typeface="Lora"/>
              <a:ea typeface="Lora"/>
              <a:cs typeface="Lora"/>
              <a:sym typeface="Lora"/>
            </a:endParaRPr>
          </a:p>
          <a:p>
            <a:pPr indent="0" lvl="0" marL="0" rtl="0" algn="l">
              <a:lnSpc>
                <a:spcPct val="100000"/>
              </a:lnSpc>
              <a:spcBef>
                <a:spcPts val="1200"/>
              </a:spcBef>
              <a:spcAft>
                <a:spcPts val="0"/>
              </a:spcAft>
              <a:buNone/>
            </a:pPr>
            <a:r>
              <a:t/>
            </a:r>
            <a:endParaRPr sz="1400">
              <a:solidFill>
                <a:schemeClr val="dk1"/>
              </a:solidFill>
              <a:latin typeface="Lora Medium"/>
              <a:ea typeface="Lora Medium"/>
              <a:cs typeface="Lora Medium"/>
              <a:sym typeface="Lora Medium"/>
            </a:endParaRPr>
          </a:p>
          <a:p>
            <a:pPr indent="0" lvl="0" marL="114300" rtl="0" algn="l">
              <a:lnSpc>
                <a:spcPct val="100000"/>
              </a:lnSpc>
              <a:spcBef>
                <a:spcPts val="0"/>
              </a:spcBef>
              <a:spcAft>
                <a:spcPts val="0"/>
              </a:spcAft>
              <a:buSzPts val="2800"/>
              <a:buNone/>
            </a:pPr>
            <a:r>
              <a:t/>
            </a:r>
            <a:endParaRPr sz="1400">
              <a:latin typeface="Lora Medium"/>
              <a:ea typeface="Lora Medium"/>
              <a:cs typeface="Lora Medium"/>
              <a:sym typeface="Lora Medium"/>
            </a:endParaRPr>
          </a:p>
          <a:p>
            <a:pPr indent="0" lvl="0" marL="114300" rtl="0" algn="l">
              <a:lnSpc>
                <a:spcPct val="100000"/>
              </a:lnSpc>
              <a:spcBef>
                <a:spcPts val="0"/>
              </a:spcBef>
              <a:spcAft>
                <a:spcPts val="0"/>
              </a:spcAft>
              <a:buSzPts val="2800"/>
              <a:buNone/>
            </a:pPr>
            <a:r>
              <a:t/>
            </a:r>
            <a:endParaRPr sz="1400">
              <a:latin typeface="Lora Medium"/>
              <a:ea typeface="Lora Medium"/>
              <a:cs typeface="Lora Medium"/>
              <a:sym typeface="Lora Medium"/>
            </a:endParaRPr>
          </a:p>
        </p:txBody>
      </p:sp>
      <p:pic>
        <p:nvPicPr>
          <p:cNvPr id="143" name="Google Shape;143;p9"/>
          <p:cNvPicPr preferRelativeResize="0"/>
          <p:nvPr/>
        </p:nvPicPr>
        <p:blipFill rotWithShape="1">
          <a:blip r:embed="rId3">
            <a:alphaModFix/>
          </a:blip>
          <a:srcRect b="0" l="0" r="0" t="0"/>
          <a:stretch/>
        </p:blipFill>
        <p:spPr>
          <a:xfrm>
            <a:off x="199875" y="182638"/>
            <a:ext cx="1562100" cy="1552575"/>
          </a:xfrm>
          <a:prstGeom prst="rect">
            <a:avLst/>
          </a:prstGeom>
          <a:noFill/>
          <a:ln>
            <a:noFill/>
          </a:ln>
        </p:spPr>
      </p:pic>
      <p:sp>
        <p:nvSpPr>
          <p:cNvPr id="144" name="Google Shape;144;p9"/>
          <p:cNvSpPr txBox="1"/>
          <p:nvPr/>
        </p:nvSpPr>
        <p:spPr>
          <a:xfrm>
            <a:off x="192150" y="1945575"/>
            <a:ext cx="2496300" cy="31038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US" sz="1250">
                <a:solidFill>
                  <a:schemeClr val="lt1"/>
                </a:solidFill>
                <a:latin typeface="Lora"/>
                <a:ea typeface="Lora"/>
                <a:cs typeface="Lora"/>
                <a:sym typeface="Lora"/>
              </a:rPr>
              <a:t>Princip för utlån i Hestrafors IF </a:t>
            </a:r>
            <a:endParaRPr sz="1250">
              <a:solidFill>
                <a:schemeClr val="lt1"/>
              </a:solidFill>
              <a:latin typeface="Lora"/>
              <a:ea typeface="Lora"/>
              <a:cs typeface="Lora"/>
              <a:sym typeface="Lora"/>
            </a:endParaRPr>
          </a:p>
          <a:p>
            <a:pPr indent="-154432" lvl="0" marL="365760" rtl="0" algn="l">
              <a:spcBef>
                <a:spcPts val="600"/>
              </a:spcBef>
              <a:spcAft>
                <a:spcPts val="0"/>
              </a:spcAft>
              <a:buClr>
                <a:schemeClr val="dk1"/>
              </a:buClr>
              <a:buSzPts val="1100"/>
              <a:buFont typeface="Arial"/>
              <a:buNone/>
            </a:pPr>
            <a:r>
              <a:rPr lang="en-US" sz="1250">
                <a:solidFill>
                  <a:schemeClr val="lt1"/>
                </a:solidFill>
                <a:latin typeface="Lora"/>
                <a:ea typeface="Lora"/>
                <a:cs typeface="Lora"/>
                <a:sym typeface="Lora"/>
              </a:rPr>
              <a:t>1. Träningsnärvaro</a:t>
            </a:r>
            <a:endParaRPr sz="1250">
              <a:solidFill>
                <a:schemeClr val="lt1"/>
              </a:solidFill>
              <a:latin typeface="Lora"/>
              <a:ea typeface="Lora"/>
              <a:cs typeface="Lora"/>
              <a:sym typeface="Lora"/>
            </a:endParaRPr>
          </a:p>
          <a:p>
            <a:pPr indent="-154432" lvl="0" marL="365760" rtl="0" algn="l">
              <a:spcBef>
                <a:spcPts val="600"/>
              </a:spcBef>
              <a:spcAft>
                <a:spcPts val="0"/>
              </a:spcAft>
              <a:buClr>
                <a:schemeClr val="dk1"/>
              </a:buClr>
              <a:buSzPts val="1100"/>
              <a:buFont typeface="Arial"/>
              <a:buNone/>
            </a:pPr>
            <a:r>
              <a:rPr lang="en-US" sz="1250">
                <a:solidFill>
                  <a:schemeClr val="lt1"/>
                </a:solidFill>
                <a:latin typeface="Lora"/>
                <a:ea typeface="Lora"/>
                <a:cs typeface="Lora"/>
                <a:sym typeface="Lora"/>
              </a:rPr>
              <a:t>2. Spelmognad (Barnet ska tycka det är en positiv upplevelse att spela med ett annat äldre lag) </a:t>
            </a:r>
            <a:endParaRPr sz="1250">
              <a:solidFill>
                <a:schemeClr val="lt1"/>
              </a:solidFill>
              <a:latin typeface="Lora"/>
              <a:ea typeface="Lora"/>
              <a:cs typeface="Lora"/>
              <a:sym typeface="Lora"/>
            </a:endParaRPr>
          </a:p>
          <a:p>
            <a:pPr indent="-154432" lvl="0" marL="365760" rtl="0" algn="l">
              <a:spcBef>
                <a:spcPts val="600"/>
              </a:spcBef>
              <a:spcAft>
                <a:spcPts val="0"/>
              </a:spcAft>
              <a:buClr>
                <a:schemeClr val="dk1"/>
              </a:buClr>
              <a:buSzPts val="1100"/>
              <a:buFont typeface="Arial"/>
              <a:buNone/>
            </a:pPr>
            <a:r>
              <a:rPr lang="en-US" sz="1250">
                <a:solidFill>
                  <a:schemeClr val="lt1"/>
                </a:solidFill>
                <a:latin typeface="Lora"/>
                <a:ea typeface="Lora"/>
                <a:cs typeface="Lora"/>
                <a:sym typeface="Lora"/>
              </a:rPr>
              <a:t>3. Vid kort varsel, exempelvis vid sjukdom strax före match, hittar tränargruppen den enklast, möjliga lösningen.</a:t>
            </a:r>
            <a:endParaRPr sz="1250">
              <a:solidFill>
                <a:schemeClr val="lt1"/>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