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6" r:id="rId6"/>
    <p:sldId id="277" r:id="rId7"/>
    <p:sldId id="271" r:id="rId8"/>
    <p:sldId id="265" r:id="rId9"/>
    <p:sldId id="268" r:id="rId10"/>
    <p:sldId id="278" r:id="rId11"/>
    <p:sldId id="272" r:id="rId12"/>
    <p:sldId id="269" r:id="rId13"/>
    <p:sldId id="279" r:id="rId14"/>
    <p:sldId id="270" r:id="rId15"/>
    <p:sldId id="267" r:id="rId16"/>
    <p:sldId id="280" r:id="rId1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96FC11-1B2E-4DA7-9C1C-230493C5AC1F}" v="1453" dt="2023-09-10T15:11:03.1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56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5AA2EF-542E-4FC5-A120-2801A47FB6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38D0C76-4260-891F-F5AB-92CAD5900B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B55F58F-05CA-DDE0-2787-6163A8A0B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2E5-590D-4CFB-9A02-7523EB2B89E4}" type="datetimeFigureOut">
              <a:rPr lang="sv-SE" smtClean="0"/>
              <a:t>2023-09-03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837B5B2-A902-88CF-DB86-D5BBED5A1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B7C71D3-7F21-F569-5B1D-EAB75910A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8643-3E39-4A32-918E-6028FD30ED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8119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63B689-1D26-7422-DC53-25A57313E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0AA060B-B2D0-4242-D778-48C37CC31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1EF99C9-364D-ED79-A170-F8ECB4ED3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2E5-590D-4CFB-9A02-7523EB2B89E4}" type="datetimeFigureOut">
              <a:rPr lang="sv-SE" smtClean="0"/>
              <a:t>2023-09-03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B371C23-F825-993F-8EE5-C66F5EAEB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F1EFB21-0B69-1576-A792-5DC165045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8643-3E39-4A32-918E-6028FD30ED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8367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7D6D79C1-6EFA-737D-D860-C485583D64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5C7E724-CA53-6D35-406A-4B6D75EA08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BE1008E-2B38-0729-E9F4-1C77E2673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2E5-590D-4CFB-9A02-7523EB2B89E4}" type="datetimeFigureOut">
              <a:rPr lang="sv-SE" smtClean="0"/>
              <a:t>2023-09-03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7957DF7-9B12-7D02-61CF-F79B24072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017A37B-A3E0-7122-71E2-55D4395C1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8643-3E39-4A32-918E-6028FD30ED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7094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05C461-19E5-BF75-00E2-A0E1ADE57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FA46D94-520C-16CB-4DFD-E4E6DCA41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06E5E22-2FA4-958E-57F0-688FEB7FA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2E5-590D-4CFB-9A02-7523EB2B89E4}" type="datetimeFigureOut">
              <a:rPr lang="sv-SE" smtClean="0"/>
              <a:t>2023-09-03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2854D4D-8AC1-69AF-71A9-37B7DB910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8F51024-986A-1E09-351A-15B1D4A67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8643-3E39-4A32-918E-6028FD30ED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4848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1DFB56-18A1-450C-0563-6E318E4C1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E5B19C8-9DE1-0D5D-A5D4-7104937D5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4F882BD-C4D5-33F7-92B9-9F3904FB0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2E5-590D-4CFB-9A02-7523EB2B89E4}" type="datetimeFigureOut">
              <a:rPr lang="sv-SE" smtClean="0"/>
              <a:t>2023-09-03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B25655D-1B43-D667-14A1-7D640AFAF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972A699-21E9-89AF-622C-3CF2AB43E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8643-3E39-4A32-918E-6028FD30ED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7562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C10F0F-306A-FCE7-BEC2-B560B5239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CFE5C77-A227-9239-459A-3374F9CC26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1F62152-1854-508C-3EB5-42393E7068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9A4B3EB-D40C-AD96-63C1-D6768D5A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2E5-590D-4CFB-9A02-7523EB2B89E4}" type="datetimeFigureOut">
              <a:rPr lang="sv-SE" smtClean="0"/>
              <a:t>2023-09-03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CB59F8B-7A10-ABD4-6498-AE845FAED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20E3DD9-ACE9-E055-E79C-3B3E38123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8643-3E39-4A32-918E-6028FD30ED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3061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371610-7A7C-CFF7-701D-BE14BB5FA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342ECE1-9493-9E93-69F6-3DA611B63B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2CF4357-CFEC-DD1E-1458-01E6BE4820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54C949FB-B366-14BE-7F3B-9D980B4540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1DCFA65-3B3B-E12C-1AB5-DF4EA6806A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44FAD1C-54ED-1300-961E-1A23DD9BE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2E5-590D-4CFB-9A02-7523EB2B89E4}" type="datetimeFigureOut">
              <a:rPr lang="sv-SE" smtClean="0"/>
              <a:t>2023-09-03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D2D35B7-806D-B8AB-D37D-6B33CFCD9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3E6D87E-5080-FBBA-6A08-E232206D3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8643-3E39-4A32-918E-6028FD30ED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5502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2B0191A-C7D2-5212-F6CF-A7860BE4E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7510214-3616-2CDA-1036-FC06BA929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2E5-590D-4CFB-9A02-7523EB2B89E4}" type="datetimeFigureOut">
              <a:rPr lang="sv-SE" smtClean="0"/>
              <a:t>2023-09-03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638FC2F-B376-D26C-8F96-D8ABA3DE2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C12DA2C-8D71-C34E-A8A6-70E93C4B2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8643-3E39-4A32-918E-6028FD30ED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3915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28A892F-9F05-4AA2-CCF6-7BF461AFE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2E5-590D-4CFB-9A02-7523EB2B89E4}" type="datetimeFigureOut">
              <a:rPr lang="sv-SE" smtClean="0"/>
              <a:t>2023-09-03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52B3586-4606-3CDB-3B05-E96A54026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09B40A3-2E7E-1B55-2166-42FB75F3C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8643-3E39-4A32-918E-6028FD30ED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7850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5BD878-AB98-8D87-2B1E-B458ACC02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41C47C-4CFE-A279-AE09-8443E3166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1EFE130-A5E8-CF51-11E5-8564F887CC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01C6915-DD10-8EC4-4FC2-F98ED0194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2E5-590D-4CFB-9A02-7523EB2B89E4}" type="datetimeFigureOut">
              <a:rPr lang="sv-SE" smtClean="0"/>
              <a:t>2023-09-03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9EA8A3F-B74E-4823-C4A8-AEE22F849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975B084-8133-C4A6-9D62-D38BBB5BC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8643-3E39-4A32-918E-6028FD30ED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5718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7A0973-8667-8FDC-CD97-D6CDFBFED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996B83E-7343-AE6E-79BD-0A2EE65EF9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04F7817-6463-5DE8-40FB-8D7B48C4E4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FF7ED3A-8710-1F0A-55A4-36B737BD1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772E5-590D-4CFB-9A02-7523EB2B89E4}" type="datetimeFigureOut">
              <a:rPr lang="sv-SE" smtClean="0"/>
              <a:t>2023-09-03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46E3C1A-0F9B-77A6-9096-00E560417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2FA286C-9F49-195D-B9BC-78A89B55E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8643-3E39-4A32-918E-6028FD30ED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6794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D2DD895-A7D4-08C9-0DC6-D597864E7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3A0FD6F-DC4F-A39B-4CB0-3076F7A58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E122621-5437-17AC-40A6-9FF1FE7C3E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772E5-590D-4CFB-9A02-7523EB2B89E4}" type="datetimeFigureOut">
              <a:rPr lang="sv-SE" smtClean="0"/>
              <a:t>2023-09-03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16B2D6F-862B-8F2C-FF91-DFCC194D8E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A4AE2C2-60BC-CC2F-CFEC-7A52A2C0AE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48643-3E39-4A32-918E-6028FD30ED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974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objekt 4" descr="En bild som visar logotyp&#10;&#10;Automatiskt genererad beskrivning">
            <a:extLst>
              <a:ext uri="{FF2B5EF4-FFF2-40B4-BE49-F238E27FC236}">
                <a16:creationId xmlns:a16="http://schemas.microsoft.com/office/drawing/2014/main" id="{DE3D0989-565E-7B48-BAB0-8E1006FFA0D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05" r="26216" b="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F2B892B-2782-43CA-2F7B-1C8608E50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192" y="304475"/>
            <a:ext cx="6118763" cy="3045628"/>
          </a:xfrm>
        </p:spPr>
        <p:txBody>
          <a:bodyPr anchor="b">
            <a:normAutofit/>
          </a:bodyPr>
          <a:lstStyle/>
          <a:p>
            <a:pPr algn="l"/>
            <a:r>
              <a:rPr lang="sv-SE" sz="4800" dirty="0"/>
              <a:t>Föräldramöte</a:t>
            </a:r>
            <a:br>
              <a:rPr lang="sv-SE" sz="4800" dirty="0"/>
            </a:br>
            <a:r>
              <a:rPr lang="sv-SE" sz="4800" dirty="0"/>
              <a:t>F 12/13/14 </a:t>
            </a:r>
            <a:br>
              <a:rPr lang="sv-SE" sz="4800" dirty="0"/>
            </a:br>
            <a:r>
              <a:rPr lang="sv-SE" sz="4800" dirty="0"/>
              <a:t>P 14/15	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165892D-6364-6475-A183-681649BAB2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sv-SE" sz="2000" dirty="0"/>
              <a:t>Möte 2023-09-10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7043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Bildobjekt 4" descr="En bild som visar logotyp&#10;&#10;Automatiskt genererad beskrivning">
            <a:extLst>
              <a:ext uri="{FF2B5EF4-FFF2-40B4-BE49-F238E27FC236}">
                <a16:creationId xmlns:a16="http://schemas.microsoft.com/office/drawing/2014/main" id="{DE3D0989-565E-7B48-BAB0-8E1006FFA0D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221" b="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F2B892B-2782-43CA-2F7B-1C8608E50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4118" y="4813611"/>
            <a:ext cx="6146339" cy="1418706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800" dirty="0"/>
            </a:br>
            <a:br>
              <a:rPr lang="sv-SE" sz="4800" dirty="0"/>
            </a:br>
            <a:br>
              <a:rPr lang="sv-SE" sz="4800" dirty="0"/>
            </a:br>
            <a:br>
              <a:rPr lang="sv-SE" sz="4800" dirty="0"/>
            </a:br>
            <a:br>
              <a:rPr lang="sv-SE" sz="4800" dirty="0"/>
            </a:br>
            <a:br>
              <a:rPr lang="sv-SE" sz="4800" dirty="0"/>
            </a:br>
            <a:endParaRPr lang="sv-SE" sz="4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C28B31-B2DC-AB98-6D2C-EC320590953F}"/>
              </a:ext>
            </a:extLst>
          </p:cNvPr>
          <p:cNvSpPr txBox="1"/>
          <p:nvPr/>
        </p:nvSpPr>
        <p:spPr>
          <a:xfrm>
            <a:off x="481029" y="1397671"/>
            <a:ext cx="609777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sv-SE" sz="1800" b="1" i="0" u="none" strike="noStrike" baseline="0" dirty="0">
                <a:latin typeface="Montserrat-Bold"/>
              </a:rPr>
              <a:t>Spelform 4-4</a:t>
            </a: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Montserrat-Regular"/>
              </a:rPr>
              <a:t>Planstorlek (30x15 m)</a:t>
            </a: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Montserrat-Regular"/>
              </a:rPr>
              <a:t>Speltid (3x20 min)</a:t>
            </a: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Montserrat-Regular"/>
              </a:rPr>
              <a:t>Målburar (120x90 cm)</a:t>
            </a:r>
            <a:endParaRPr kumimoji="0" lang="sv-SE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1408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objekt 4" descr="En bild som visar logotyp&#10;&#10;Automatiskt genererad beskrivning">
            <a:extLst>
              <a:ext uri="{FF2B5EF4-FFF2-40B4-BE49-F238E27FC236}">
                <a16:creationId xmlns:a16="http://schemas.microsoft.com/office/drawing/2014/main" id="{DE3D0989-565E-7B48-BAB0-8E1006FFA0D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221" b="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F2B892B-2782-43CA-2F7B-1C8608E50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br>
              <a:rPr lang="sv-SE" sz="1900" dirty="0"/>
            </a:br>
            <a:r>
              <a:rPr lang="sv-SE" sz="1900" b="1" dirty="0"/>
              <a:t>Blå (9-12 år) - Lära sig träna</a:t>
            </a:r>
            <a:br>
              <a:rPr lang="sv-SE" sz="1900" dirty="0"/>
            </a:br>
            <a:r>
              <a:rPr lang="sv-SE" sz="1900" dirty="0"/>
              <a:t>Glädje och individuell utveckling i fokus! Vi vill utveckla spelarnas grundläggande atletiska och tekniska färdigheter, bygga en god självkänsla och självförtroende.</a:t>
            </a:r>
            <a:br>
              <a:rPr lang="sv-SE" sz="1900" dirty="0"/>
            </a:br>
            <a:br>
              <a:rPr lang="sv-SE" sz="1900" dirty="0"/>
            </a:br>
            <a:br>
              <a:rPr lang="sv-SE" sz="1900" dirty="0"/>
            </a:br>
            <a:br>
              <a:rPr lang="sv-SE" sz="1900" dirty="0"/>
            </a:br>
            <a:endParaRPr lang="sv-SE" sz="19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2041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F2B892B-2782-43CA-2F7B-1C8608E50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90191" y="2312829"/>
            <a:ext cx="6146339" cy="1418706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800" dirty="0"/>
            </a:br>
            <a:r>
              <a:rPr lang="sv-SE" sz="4800" b="1" dirty="0"/>
              <a:t>Matchprogram</a:t>
            </a:r>
            <a:br>
              <a:rPr lang="sv-SE" sz="4800" b="1" dirty="0"/>
            </a:br>
            <a:br>
              <a:rPr lang="sv-SE" sz="4800" dirty="0"/>
            </a:br>
            <a:br>
              <a:rPr lang="sv-SE" sz="4800" dirty="0"/>
            </a:br>
            <a:br>
              <a:rPr lang="sv-SE" sz="4800" dirty="0"/>
            </a:br>
            <a:br>
              <a:rPr lang="sv-SE" sz="4800" dirty="0"/>
            </a:br>
            <a:endParaRPr lang="sv-SE" sz="4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6B99A3-79D8-3B2F-C5DA-68010C105B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421" y="1255395"/>
            <a:ext cx="11258550" cy="367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904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Bildobjekt 4" descr="En bild som visar logotyp&#10;&#10;Automatiskt genererad beskrivning">
            <a:extLst>
              <a:ext uri="{FF2B5EF4-FFF2-40B4-BE49-F238E27FC236}">
                <a16:creationId xmlns:a16="http://schemas.microsoft.com/office/drawing/2014/main" id="{DE3D0989-565E-7B48-BAB0-8E1006FFA0D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221" b="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F2B892B-2782-43CA-2F7B-1C8608E50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051" y="7693412"/>
            <a:ext cx="5760949" cy="1418706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800" dirty="0"/>
            </a:br>
            <a:r>
              <a:rPr lang="sv-SE" sz="4800" dirty="0"/>
              <a:t>Regler på träningar och matcher:</a:t>
            </a:r>
            <a:br>
              <a:rPr lang="sv-SE" sz="4800" dirty="0"/>
            </a:br>
            <a:r>
              <a:rPr lang="sv-SE" sz="2700" dirty="0"/>
              <a:t>Tränarna coachar, föräldrar hejar på alla, domarna dömer.</a:t>
            </a:r>
            <a:br>
              <a:rPr lang="sv-SE" sz="2700" dirty="0"/>
            </a:br>
            <a:r>
              <a:rPr lang="sv-SE" sz="2700" dirty="0"/>
              <a:t>Vi är här för att utbilda era barn i innebandy.</a:t>
            </a:r>
            <a:br>
              <a:rPr lang="sv-SE" sz="2700" dirty="0"/>
            </a:br>
            <a:r>
              <a:rPr lang="sv-SE" sz="2700" dirty="0"/>
              <a:t>Föräldrar och syskon välkomna på träningar.</a:t>
            </a:r>
            <a:br>
              <a:rPr lang="sv-SE" sz="2700" dirty="0"/>
            </a:br>
            <a:r>
              <a:rPr lang="sv-SE" sz="2700" dirty="0"/>
              <a:t>Man måste ha egen utrustning.</a:t>
            </a:r>
            <a:br>
              <a:rPr lang="sv-SE" sz="2700" dirty="0"/>
            </a:br>
            <a:r>
              <a:rPr lang="sv-SE" sz="2700" dirty="0"/>
              <a:t>Vi accepterar inte någon form av mobbning, trakasserier eller kränkningar.</a:t>
            </a:r>
            <a:br>
              <a:rPr lang="sv-SE" sz="2700" dirty="0"/>
            </a:br>
            <a:r>
              <a:rPr lang="sv-SE" sz="2700" dirty="0"/>
              <a:t>Vi är bra kompisar och stöttar varandra!</a:t>
            </a:r>
            <a:br>
              <a:rPr lang="sv-SE" sz="2700" dirty="0"/>
            </a:br>
            <a:br>
              <a:rPr lang="sv-SE" sz="2700" dirty="0"/>
            </a:br>
            <a:br>
              <a:rPr lang="sv-SE" sz="4800" dirty="0"/>
            </a:br>
            <a:br>
              <a:rPr lang="sv-SE" sz="4800" dirty="0"/>
            </a:br>
            <a:br>
              <a:rPr lang="sv-SE" sz="4800" dirty="0"/>
            </a:br>
            <a:br>
              <a:rPr lang="sv-SE" sz="4800" dirty="0"/>
            </a:br>
            <a:br>
              <a:rPr lang="sv-SE" sz="4800" dirty="0"/>
            </a:br>
            <a:br>
              <a:rPr lang="sv-SE" sz="4800" dirty="0"/>
            </a:br>
            <a:endParaRPr lang="sv-SE" sz="4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8996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Bildobjekt 4" descr="En bild som visar logotyp&#10;&#10;Automatiskt genererad beskrivning">
            <a:extLst>
              <a:ext uri="{FF2B5EF4-FFF2-40B4-BE49-F238E27FC236}">
                <a16:creationId xmlns:a16="http://schemas.microsoft.com/office/drawing/2014/main" id="{DE3D0989-565E-7B48-BAB0-8E1006FFA0D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221" b="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F2B892B-2782-43CA-2F7B-1C8608E50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4118" y="4813611"/>
            <a:ext cx="6146339" cy="1418706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800" dirty="0"/>
            </a:br>
            <a:r>
              <a:rPr lang="sv-SE" sz="4800" dirty="0"/>
              <a:t>Kiosk och administration</a:t>
            </a:r>
            <a:br>
              <a:rPr lang="sv-SE" sz="4800" dirty="0"/>
            </a:br>
            <a:br>
              <a:rPr lang="sv-SE" sz="4800" dirty="0"/>
            </a:br>
            <a:br>
              <a:rPr lang="sv-SE" sz="4800" dirty="0"/>
            </a:br>
            <a:br>
              <a:rPr lang="sv-SE" sz="4800" dirty="0"/>
            </a:br>
            <a:endParaRPr lang="sv-SE" sz="4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779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objekt 4" descr="En bild som visar logotyp&#10;&#10;Automatiskt genererad beskrivning">
            <a:extLst>
              <a:ext uri="{FF2B5EF4-FFF2-40B4-BE49-F238E27FC236}">
                <a16:creationId xmlns:a16="http://schemas.microsoft.com/office/drawing/2014/main" id="{DE3D0989-565E-7B48-BAB0-8E1006FFA0D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221" b="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F2B892B-2782-43CA-2F7B-1C8608E50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br>
              <a:rPr lang="sv-SE" sz="2300" dirty="0"/>
            </a:br>
            <a:r>
              <a:rPr lang="sv-SE" sz="2300" b="1" dirty="0"/>
              <a:t>Övriga frågor?</a:t>
            </a:r>
            <a:br>
              <a:rPr lang="sv-SE" sz="2300" dirty="0"/>
            </a:br>
            <a:br>
              <a:rPr lang="sv-SE" sz="2300" dirty="0"/>
            </a:br>
            <a:br>
              <a:rPr lang="sv-SE" sz="2300" dirty="0"/>
            </a:br>
            <a:br>
              <a:rPr lang="sv-SE" sz="2300" dirty="0"/>
            </a:br>
            <a:br>
              <a:rPr lang="sv-SE" sz="2300" dirty="0"/>
            </a:br>
            <a:br>
              <a:rPr lang="sv-SE" sz="2300" dirty="0"/>
            </a:br>
            <a:endParaRPr lang="sv-SE" sz="23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6721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Bildobjekt 4" descr="En bild som visar logotyp&#10;&#10;Automatiskt genererad beskrivning">
            <a:extLst>
              <a:ext uri="{FF2B5EF4-FFF2-40B4-BE49-F238E27FC236}">
                <a16:creationId xmlns:a16="http://schemas.microsoft.com/office/drawing/2014/main" id="{DE3D0989-565E-7B48-BAB0-8E1006FFA0D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221" b="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F2B892B-2782-43CA-2F7B-1C8608E50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br>
              <a:rPr lang="sv-SE" sz="2300" dirty="0"/>
            </a:br>
            <a:r>
              <a:rPr lang="sv-SE" sz="2300" b="1" dirty="0"/>
              <a:t>Tack för idag!</a:t>
            </a:r>
            <a:br>
              <a:rPr lang="sv-SE" sz="2300" dirty="0"/>
            </a:br>
            <a:br>
              <a:rPr lang="sv-SE" sz="2300" dirty="0"/>
            </a:br>
            <a:br>
              <a:rPr lang="sv-SE" sz="2300" dirty="0"/>
            </a:br>
            <a:br>
              <a:rPr lang="sv-SE" sz="2300" dirty="0"/>
            </a:br>
            <a:br>
              <a:rPr lang="sv-SE" sz="2300" dirty="0"/>
            </a:br>
            <a:br>
              <a:rPr lang="sv-SE" sz="2300" dirty="0"/>
            </a:br>
            <a:endParaRPr lang="sv-SE" sz="23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5730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objekt 4" descr="En bild som visar logotyp&#10;&#10;Automatiskt genererad beskrivning">
            <a:extLst>
              <a:ext uri="{FF2B5EF4-FFF2-40B4-BE49-F238E27FC236}">
                <a16:creationId xmlns:a16="http://schemas.microsoft.com/office/drawing/2014/main" id="{DE3D0989-565E-7B48-BAB0-8E1006FFA0D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221" b="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F2B892B-2782-43CA-2F7B-1C8608E50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4118" y="4813611"/>
            <a:ext cx="6146339" cy="1418706"/>
          </a:xfrm>
        </p:spPr>
        <p:txBody>
          <a:bodyPr anchor="b">
            <a:normAutofit fontScale="90000"/>
          </a:bodyPr>
          <a:lstStyle/>
          <a:p>
            <a:pPr algn="l"/>
            <a:r>
              <a:rPr lang="sv-SE" sz="4800" b="1" dirty="0"/>
              <a:t>Dagens agenda</a:t>
            </a:r>
            <a:br>
              <a:rPr lang="sv-SE" sz="4800" dirty="0"/>
            </a:br>
            <a:r>
              <a:rPr lang="sv-SE" sz="4800" dirty="0"/>
              <a:t>Tränarteamen</a:t>
            </a:r>
            <a:br>
              <a:rPr lang="sv-SE" sz="4800" dirty="0"/>
            </a:br>
            <a:r>
              <a:rPr lang="sv-SE" sz="4800" dirty="0"/>
              <a:t>Träningar</a:t>
            </a:r>
            <a:br>
              <a:rPr lang="sv-SE" sz="4800" dirty="0"/>
            </a:br>
            <a:r>
              <a:rPr lang="sv-SE" sz="4800" dirty="0"/>
              <a:t>Matcher</a:t>
            </a:r>
            <a:br>
              <a:rPr lang="sv-SE" sz="4800" dirty="0"/>
            </a:br>
            <a:r>
              <a:rPr lang="sv-SE" sz="4800" dirty="0"/>
              <a:t>Kiosk &amp; administration</a:t>
            </a:r>
            <a:br>
              <a:rPr lang="sv-SE" sz="4800" dirty="0"/>
            </a:br>
            <a:r>
              <a:rPr lang="sv-SE" sz="4800" dirty="0"/>
              <a:t>Övrigt</a:t>
            </a:r>
            <a:br>
              <a:rPr lang="sv-SE" sz="4800" dirty="0"/>
            </a:br>
            <a:br>
              <a:rPr lang="sv-SE" sz="4800" dirty="0"/>
            </a:br>
            <a:br>
              <a:rPr lang="sv-SE" sz="4800" dirty="0"/>
            </a:br>
            <a:endParaRPr lang="sv-SE" sz="4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3600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objekt 4" descr="En bild som visar logotyp&#10;&#10;Automatiskt genererad beskrivning">
            <a:extLst>
              <a:ext uri="{FF2B5EF4-FFF2-40B4-BE49-F238E27FC236}">
                <a16:creationId xmlns:a16="http://schemas.microsoft.com/office/drawing/2014/main" id="{DE3D0989-565E-7B48-BAB0-8E1006FFA0D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221" b="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F2B892B-2782-43CA-2F7B-1C8608E50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1900" dirty="0"/>
            </a:br>
            <a:r>
              <a:rPr lang="sv-SE" sz="2400" b="1" dirty="0"/>
              <a:t>Tränarteamen 23/24</a:t>
            </a:r>
            <a:br>
              <a:rPr lang="sv-SE" sz="2400" dirty="0"/>
            </a:br>
            <a:br>
              <a:rPr lang="sv-SE" sz="2400" dirty="0"/>
            </a:br>
            <a:br>
              <a:rPr lang="sv-SE" sz="2400" dirty="0"/>
            </a:br>
            <a:r>
              <a:rPr lang="sv-SE" sz="2400" b="1" dirty="0"/>
              <a:t>Flickor:</a:t>
            </a:r>
            <a:br>
              <a:rPr lang="sv-SE" sz="2400" dirty="0"/>
            </a:br>
            <a:r>
              <a:rPr lang="sv-SE" sz="2400" dirty="0"/>
              <a:t>David, Johan, Frida och Oskar</a:t>
            </a:r>
            <a:br>
              <a:rPr lang="sv-SE" sz="2400" dirty="0"/>
            </a:br>
            <a:br>
              <a:rPr lang="sv-SE" sz="2400" dirty="0"/>
            </a:br>
            <a:r>
              <a:rPr lang="sv-SE" sz="2400" b="1" dirty="0"/>
              <a:t>Pojkar:</a:t>
            </a:r>
            <a:br>
              <a:rPr lang="sv-SE" sz="2400" dirty="0"/>
            </a:br>
            <a:r>
              <a:rPr lang="sv-SE" sz="2400" dirty="0"/>
              <a:t>David, Johan Frida och Kalle</a:t>
            </a:r>
            <a:br>
              <a:rPr lang="sv-SE" sz="1900" dirty="0"/>
            </a:br>
            <a:endParaRPr lang="sv-SE" sz="19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9841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objekt 4" descr="En bild som visar logotyp&#10;&#10;Automatiskt genererad beskrivning">
            <a:extLst>
              <a:ext uri="{FF2B5EF4-FFF2-40B4-BE49-F238E27FC236}">
                <a16:creationId xmlns:a16="http://schemas.microsoft.com/office/drawing/2014/main" id="{DE3D0989-565E-7B48-BAB0-8E1006FFA0D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221" b="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F2B892B-2782-43CA-2F7B-1C8608E50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623" y="1620203"/>
            <a:ext cx="4023360" cy="3204134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1600" dirty="0"/>
            </a:br>
            <a:r>
              <a:rPr lang="sv-SE" sz="3200" b="1" dirty="0"/>
              <a:t>Träningstider</a:t>
            </a:r>
            <a:br>
              <a:rPr lang="sv-SE" sz="3200" b="1" dirty="0"/>
            </a:br>
            <a:r>
              <a:rPr lang="sv-SE" sz="3200" dirty="0"/>
              <a:t>Pojkar</a:t>
            </a:r>
            <a:br>
              <a:rPr lang="sv-SE" sz="3200" dirty="0"/>
            </a:br>
            <a:r>
              <a:rPr lang="sv-SE" sz="3200" dirty="0"/>
              <a:t>Söndagar 17.30 – 18.30</a:t>
            </a:r>
            <a:br>
              <a:rPr lang="sv-SE" sz="3200" dirty="0"/>
            </a:br>
            <a:r>
              <a:rPr lang="sv-SE" sz="3200" dirty="0"/>
              <a:t>Flickor</a:t>
            </a:r>
            <a:br>
              <a:rPr lang="sv-SE" sz="3200" dirty="0"/>
            </a:br>
            <a:r>
              <a:rPr lang="sv-SE" sz="3200" dirty="0"/>
              <a:t>Söndagar 18.30 – 19.30</a:t>
            </a:r>
            <a:br>
              <a:rPr lang="sv-SE" sz="3200" dirty="0"/>
            </a:br>
            <a:r>
              <a:rPr lang="sv-SE" sz="3200" dirty="0"/>
              <a:t>Bollebygd skolans idrottshall</a:t>
            </a:r>
            <a:br>
              <a:rPr lang="sv-SE" sz="1600" dirty="0"/>
            </a:br>
            <a:br>
              <a:rPr lang="sv-SE" sz="1600" dirty="0"/>
            </a:br>
            <a:br>
              <a:rPr lang="sv-SE" sz="1600" dirty="0"/>
            </a:br>
            <a:br>
              <a:rPr lang="sv-SE" sz="1600" dirty="0"/>
            </a:br>
            <a:br>
              <a:rPr lang="sv-SE" sz="1600" dirty="0"/>
            </a:br>
            <a:endParaRPr lang="sv-SE" sz="16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7612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Bildobjekt 4" descr="En bild som visar logotyp&#10;&#10;Automatiskt genererad beskrivning">
            <a:extLst>
              <a:ext uri="{FF2B5EF4-FFF2-40B4-BE49-F238E27FC236}">
                <a16:creationId xmlns:a16="http://schemas.microsoft.com/office/drawing/2014/main" id="{DE3D0989-565E-7B48-BAB0-8E1006FFA0D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221" b="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F2B892B-2782-43CA-2F7B-1C8608E50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4118" y="4813611"/>
            <a:ext cx="6146339" cy="1418706"/>
          </a:xfrm>
        </p:spPr>
        <p:txBody>
          <a:bodyPr anchor="b">
            <a:normAutofit fontScale="90000"/>
          </a:bodyPr>
          <a:lstStyle/>
          <a:p>
            <a:pPr algn="l"/>
            <a:r>
              <a:rPr lang="sv-SE" sz="4800" dirty="0"/>
              <a:t>Pojkar kommer att spela sammandrag som förra säsongen på grön nivå.</a:t>
            </a:r>
            <a:br>
              <a:rPr lang="sv-SE" sz="4800" dirty="0"/>
            </a:br>
            <a:br>
              <a:rPr lang="sv-SE" sz="4800" dirty="0"/>
            </a:br>
            <a:br>
              <a:rPr lang="sv-SE" sz="4800" dirty="0"/>
            </a:br>
            <a:br>
              <a:rPr lang="sv-SE" sz="4800" dirty="0"/>
            </a:br>
            <a:br>
              <a:rPr lang="sv-SE" sz="4800" dirty="0"/>
            </a:br>
            <a:br>
              <a:rPr lang="sv-SE" sz="4800" dirty="0"/>
            </a:br>
            <a:endParaRPr lang="sv-SE" sz="4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4237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Bildobjekt 4" descr="En bild som visar logotyp&#10;&#10;Automatiskt genererad beskrivning">
            <a:extLst>
              <a:ext uri="{FF2B5EF4-FFF2-40B4-BE49-F238E27FC236}">
                <a16:creationId xmlns:a16="http://schemas.microsoft.com/office/drawing/2014/main" id="{DE3D0989-565E-7B48-BAB0-8E1006FFA0D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221" b="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F2B892B-2782-43CA-2F7B-1C8608E50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4118" y="4813611"/>
            <a:ext cx="6146339" cy="1418706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800" dirty="0"/>
            </a:br>
            <a:br>
              <a:rPr lang="sv-SE" sz="4800" dirty="0"/>
            </a:br>
            <a:br>
              <a:rPr lang="sv-SE" sz="4800" dirty="0"/>
            </a:br>
            <a:br>
              <a:rPr lang="sv-SE" sz="4800" dirty="0"/>
            </a:br>
            <a:br>
              <a:rPr lang="sv-SE" sz="4800" dirty="0"/>
            </a:br>
            <a:br>
              <a:rPr lang="sv-SE" sz="4800" dirty="0"/>
            </a:br>
            <a:endParaRPr lang="sv-SE" sz="4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C28B31-B2DC-AB98-6D2C-EC320590953F}"/>
              </a:ext>
            </a:extLst>
          </p:cNvPr>
          <p:cNvSpPr txBox="1"/>
          <p:nvPr/>
        </p:nvSpPr>
        <p:spPr>
          <a:xfrm>
            <a:off x="481029" y="1397671"/>
            <a:ext cx="6097772" cy="2646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sv-SE" sz="4000" b="1" i="0" u="none" strike="noStrike" baseline="0" dirty="0">
                <a:latin typeface="Montserrat-Bold"/>
              </a:rPr>
              <a:t>Spelform 3-3</a:t>
            </a: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Montserrat-Regular"/>
              </a:rPr>
              <a:t>Nationell spelform</a:t>
            </a: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Montserrat-Regular"/>
              </a:rPr>
              <a:t>Planstorlek (20x12 m)</a:t>
            </a: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Montserrat-Regular"/>
              </a:rPr>
              <a:t>Speltid 3x12 min (visselavblåsningar vid byte)</a:t>
            </a: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Montserrat-Regular"/>
              </a:rPr>
              <a:t>Målburar (120x90)</a:t>
            </a: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Montserrat-Regular"/>
              </a:rPr>
              <a:t>Ej resultatrapportering eller resultat på matchtavla.</a:t>
            </a:r>
          </a:p>
          <a:p>
            <a:pPr algn="l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6133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objekt 4" descr="En bild som visar logotyp&#10;&#10;Automatiskt genererad beskrivning">
            <a:extLst>
              <a:ext uri="{FF2B5EF4-FFF2-40B4-BE49-F238E27FC236}">
                <a16:creationId xmlns:a16="http://schemas.microsoft.com/office/drawing/2014/main" id="{DE3D0989-565E-7B48-BAB0-8E1006FFA0D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221" b="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F2B892B-2782-43CA-2F7B-1C8608E50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br>
              <a:rPr lang="sv-SE" sz="1900" dirty="0"/>
            </a:br>
            <a:r>
              <a:rPr lang="sv-SE" sz="1900" b="1" dirty="0"/>
              <a:t>Grön (6-9 år) - Rörelseglädje</a:t>
            </a:r>
            <a:br>
              <a:rPr lang="sv-SE" sz="1900" dirty="0"/>
            </a:br>
            <a:r>
              <a:rPr lang="sv-SE" sz="1900" dirty="0"/>
              <a:t>Glädje och rörelse i fokus! Här är utveckling av grundläggande motoriska färdigheter och att bidra till god självkänsla viktigare än strävan att vinna.</a:t>
            </a:r>
            <a:br>
              <a:rPr lang="sv-SE" sz="1900" dirty="0"/>
            </a:br>
            <a:br>
              <a:rPr lang="sv-SE" sz="1900" dirty="0"/>
            </a:br>
            <a:br>
              <a:rPr lang="sv-SE" sz="1900" dirty="0"/>
            </a:br>
            <a:br>
              <a:rPr lang="sv-SE" sz="1900" dirty="0"/>
            </a:br>
            <a:endParaRPr lang="sv-SE" sz="19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182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F2B892B-2782-43CA-2F7B-1C8608E50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90191" y="2312829"/>
            <a:ext cx="6146339" cy="1418706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800" dirty="0"/>
            </a:br>
            <a:r>
              <a:rPr lang="sv-SE" sz="4800" b="1" dirty="0"/>
              <a:t>Matchprogram</a:t>
            </a:r>
            <a:br>
              <a:rPr lang="sv-SE" sz="4800" b="1" dirty="0"/>
            </a:br>
            <a:br>
              <a:rPr lang="sv-SE" sz="4800" dirty="0"/>
            </a:br>
            <a:br>
              <a:rPr lang="sv-SE" sz="4800" dirty="0"/>
            </a:br>
            <a:br>
              <a:rPr lang="sv-SE" sz="4800" dirty="0"/>
            </a:br>
            <a:br>
              <a:rPr lang="sv-SE" sz="4800" dirty="0"/>
            </a:br>
            <a:endParaRPr lang="sv-SE" sz="4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122F9C-0DA9-3011-2821-5ADF7D5556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029" y="1716527"/>
            <a:ext cx="11363933" cy="2187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41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Bildobjekt 4" descr="En bild som visar logotyp&#10;&#10;Automatiskt genererad beskrivning">
            <a:extLst>
              <a:ext uri="{FF2B5EF4-FFF2-40B4-BE49-F238E27FC236}">
                <a16:creationId xmlns:a16="http://schemas.microsoft.com/office/drawing/2014/main" id="{DE3D0989-565E-7B48-BAB0-8E1006FFA0D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221" b="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F2B892B-2782-43CA-2F7B-1C8608E50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4118" y="4813611"/>
            <a:ext cx="6146339" cy="1418706"/>
          </a:xfrm>
        </p:spPr>
        <p:txBody>
          <a:bodyPr anchor="b">
            <a:normAutofit fontScale="90000"/>
          </a:bodyPr>
          <a:lstStyle/>
          <a:p>
            <a:pPr algn="l"/>
            <a:r>
              <a:rPr lang="sv-SE" sz="4800" dirty="0"/>
              <a:t>Flickor kommer att spela seriespel på blå nivå.</a:t>
            </a:r>
            <a:br>
              <a:rPr lang="sv-SE" sz="4800" dirty="0"/>
            </a:br>
            <a:br>
              <a:rPr lang="sv-SE" sz="4800" dirty="0"/>
            </a:br>
            <a:br>
              <a:rPr lang="sv-SE" sz="4800" dirty="0"/>
            </a:br>
            <a:br>
              <a:rPr lang="sv-SE" sz="4800" dirty="0"/>
            </a:br>
            <a:br>
              <a:rPr lang="sv-SE" sz="4800" dirty="0"/>
            </a:br>
            <a:br>
              <a:rPr lang="sv-SE" sz="4800" dirty="0"/>
            </a:br>
            <a:endParaRPr lang="sv-SE" sz="4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3059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18763</TotalTime>
  <Words>374</Words>
  <Application>Microsoft Office PowerPoint</Application>
  <PresentationFormat>Widescreen</PresentationFormat>
  <Paragraphs>27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ArialMT</vt:lpstr>
      <vt:lpstr>Calibri</vt:lpstr>
      <vt:lpstr>Calibri Light</vt:lpstr>
      <vt:lpstr>Montserrat-Bold</vt:lpstr>
      <vt:lpstr>Montserrat-Regular</vt:lpstr>
      <vt:lpstr>Office-tema</vt:lpstr>
      <vt:lpstr>Föräldramöte F 12/13/14  P 14/15 </vt:lpstr>
      <vt:lpstr>Dagens agenda Tränarteamen Träningar Matcher Kiosk &amp; administration Övrigt   </vt:lpstr>
      <vt:lpstr> Tränarteamen 23/24   Flickor: David, Johan, Frida och Oskar  Pojkar: David, Johan Frida och Kalle </vt:lpstr>
      <vt:lpstr> Träningstider Pojkar Söndagar 17.30 – 18.30 Flickor Söndagar 18.30 – 19.30 Bollebygd skolans idrottshall     </vt:lpstr>
      <vt:lpstr>Pojkar kommer att spela sammandrag som förra säsongen på grön nivå.      </vt:lpstr>
      <vt:lpstr>      </vt:lpstr>
      <vt:lpstr> Grön (6-9 år) - Rörelseglädje Glädje och rörelse i fokus! Här är utveckling av grundläggande motoriska färdigheter och att bidra till god självkänsla viktigare än strävan att vinna.    </vt:lpstr>
      <vt:lpstr> Matchprogram     </vt:lpstr>
      <vt:lpstr>Flickor kommer att spela seriespel på blå nivå.      </vt:lpstr>
      <vt:lpstr>      </vt:lpstr>
      <vt:lpstr> Blå (9-12 år) - Lära sig träna Glädje och individuell utveckling i fokus! Vi vill utveckla spelarnas grundläggande atletiska och tekniska färdigheter, bygga en god självkänsla och självförtroende.    </vt:lpstr>
      <vt:lpstr> Matchprogram     </vt:lpstr>
      <vt:lpstr> Regler på träningar och matcher: Tränarna coachar, föräldrar hejar på alla, domarna dömer. Vi är här för att utbilda era barn i innebandy. Föräldrar och syskon välkomna på träningar. Man måste ha egen utrustning. Vi accepterar inte någon form av mobbning, trakasserier eller kränkningar. Vi är bra kompisar och stöttar varandra!        </vt:lpstr>
      <vt:lpstr> Kiosk och administration    </vt:lpstr>
      <vt:lpstr> Övriga frågor?      </vt:lpstr>
      <vt:lpstr> Tack för idag!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Försäljningsmöjligheter Hestrafors</dc:title>
  <dc:creator>David Ander</dc:creator>
  <cp:lastModifiedBy>David Ander</cp:lastModifiedBy>
  <cp:revision>2</cp:revision>
  <dcterms:created xsi:type="dcterms:W3CDTF">2023-03-23T13:35:18Z</dcterms:created>
  <dcterms:modified xsi:type="dcterms:W3CDTF">2023-09-12T14:24:37Z</dcterms:modified>
</cp:coreProperties>
</file>