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0" r:id="rId2"/>
    <p:sldId id="256" r:id="rId3"/>
    <p:sldId id="268" r:id="rId4"/>
    <p:sldId id="269" r:id="rId5"/>
    <p:sldId id="261" r:id="rId6"/>
    <p:sldId id="262" r:id="rId7"/>
    <p:sldId id="267" r:id="rId8"/>
    <p:sldId id="270" r:id="rId9"/>
    <p:sldId id="272" r:id="rId10"/>
    <p:sldId id="259" r:id="rId11"/>
    <p:sldId id="263" r:id="rId12"/>
    <p:sldId id="266" r:id="rId13"/>
    <p:sldId id="264" r:id="rId14"/>
    <p:sldId id="265" r:id="rId15"/>
    <p:sldId id="271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67DB4D-B57D-4571-8595-7754AE27B7BD}" v="45" dt="2024-08-12T15:40:16.6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61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mmarbo Thomas" userId="4b99cd28-10eb-450e-853d-075ba685f816" providerId="ADAL" clId="{EB67DB4D-B57D-4571-8595-7754AE27B7BD}"/>
    <pc:docChg chg="undo custSel addSld modSld sldOrd">
      <pc:chgData name="Kammarbo Thomas" userId="4b99cd28-10eb-450e-853d-075ba685f816" providerId="ADAL" clId="{EB67DB4D-B57D-4571-8595-7754AE27B7BD}" dt="2024-08-12T15:51:38.260" v="3091" actId="20577"/>
      <pc:docMkLst>
        <pc:docMk/>
      </pc:docMkLst>
      <pc:sldChg chg="modSp mod">
        <pc:chgData name="Kammarbo Thomas" userId="4b99cd28-10eb-450e-853d-075ba685f816" providerId="ADAL" clId="{EB67DB4D-B57D-4571-8595-7754AE27B7BD}" dt="2024-08-12T15:27:35.423" v="2782" actId="20577"/>
        <pc:sldMkLst>
          <pc:docMk/>
          <pc:sldMk cId="3250286713" sldId="256"/>
        </pc:sldMkLst>
        <pc:spChg chg="mod">
          <ac:chgData name="Kammarbo Thomas" userId="4b99cd28-10eb-450e-853d-075ba685f816" providerId="ADAL" clId="{EB67DB4D-B57D-4571-8595-7754AE27B7BD}" dt="2024-08-11T21:02:23.314" v="2399" actId="1076"/>
          <ac:spMkLst>
            <pc:docMk/>
            <pc:sldMk cId="3250286713" sldId="256"/>
            <ac:spMk id="4" creationId="{A065D4D0-19F1-889E-FCF7-794D4BA37F7E}"/>
          </ac:spMkLst>
        </pc:spChg>
        <pc:spChg chg="mod">
          <ac:chgData name="Kammarbo Thomas" userId="4b99cd28-10eb-450e-853d-075ba685f816" providerId="ADAL" clId="{EB67DB4D-B57D-4571-8595-7754AE27B7BD}" dt="2024-08-12T15:27:35.423" v="2782" actId="20577"/>
          <ac:spMkLst>
            <pc:docMk/>
            <pc:sldMk cId="3250286713" sldId="256"/>
            <ac:spMk id="5" creationId="{18B97607-980F-1958-5C14-10E7614138AF}"/>
          </ac:spMkLst>
        </pc:spChg>
      </pc:sldChg>
      <pc:sldChg chg="addSp modSp mod">
        <pc:chgData name="Kammarbo Thomas" userId="4b99cd28-10eb-450e-853d-075ba685f816" providerId="ADAL" clId="{EB67DB4D-B57D-4571-8595-7754AE27B7BD}" dt="2024-08-12T15:37:30.337" v="2891" actId="20577"/>
        <pc:sldMkLst>
          <pc:docMk/>
          <pc:sldMk cId="3672410805" sldId="259"/>
        </pc:sldMkLst>
        <pc:spChg chg="add mod">
          <ac:chgData name="Kammarbo Thomas" userId="4b99cd28-10eb-450e-853d-075ba685f816" providerId="ADAL" clId="{EB67DB4D-B57D-4571-8595-7754AE27B7BD}" dt="2024-08-11T21:17:36.233" v="2747" actId="1076"/>
          <ac:spMkLst>
            <pc:docMk/>
            <pc:sldMk cId="3672410805" sldId="259"/>
            <ac:spMk id="2" creationId="{BF5CB0CE-826D-F692-FF16-8AF7A9D584B1}"/>
          </ac:spMkLst>
        </pc:spChg>
        <pc:spChg chg="add mod">
          <ac:chgData name="Kammarbo Thomas" userId="4b99cd28-10eb-450e-853d-075ba685f816" providerId="ADAL" clId="{EB67DB4D-B57D-4571-8595-7754AE27B7BD}" dt="2024-08-12T15:37:30.337" v="2891" actId="20577"/>
          <ac:spMkLst>
            <pc:docMk/>
            <pc:sldMk cId="3672410805" sldId="259"/>
            <ac:spMk id="3" creationId="{76A43B95-431E-6855-19B1-E29331D1213F}"/>
          </ac:spMkLst>
        </pc:spChg>
        <pc:picChg chg="add mod">
          <ac:chgData name="Kammarbo Thomas" userId="4b99cd28-10eb-450e-853d-075ba685f816" providerId="ADAL" clId="{EB67DB4D-B57D-4571-8595-7754AE27B7BD}" dt="2024-08-11T19:52:20.014" v="662" actId="1076"/>
          <ac:picMkLst>
            <pc:docMk/>
            <pc:sldMk cId="3672410805" sldId="259"/>
            <ac:picMk id="5" creationId="{A1DC7379-2BFB-4846-A026-B2A9F2002439}"/>
          </ac:picMkLst>
        </pc:picChg>
      </pc:sldChg>
      <pc:sldChg chg="addSp delSp modSp add mod">
        <pc:chgData name="Kammarbo Thomas" userId="4b99cd28-10eb-450e-853d-075ba685f816" providerId="ADAL" clId="{EB67DB4D-B57D-4571-8595-7754AE27B7BD}" dt="2024-08-11T19:28:51.732" v="376" actId="1076"/>
        <pc:sldMkLst>
          <pc:docMk/>
          <pc:sldMk cId="2705506443" sldId="260"/>
        </pc:sldMkLst>
        <pc:spChg chg="add mod">
          <ac:chgData name="Kammarbo Thomas" userId="4b99cd28-10eb-450e-853d-075ba685f816" providerId="ADAL" clId="{EB67DB4D-B57D-4571-8595-7754AE27B7BD}" dt="2024-08-11T19:28:29.080" v="374" actId="1076"/>
          <ac:spMkLst>
            <pc:docMk/>
            <pc:sldMk cId="2705506443" sldId="260"/>
            <ac:spMk id="2" creationId="{729B90ED-3FC4-8462-4FA2-882A82B610A4}"/>
          </ac:spMkLst>
        </pc:spChg>
        <pc:spChg chg="mod">
          <ac:chgData name="Kammarbo Thomas" userId="4b99cd28-10eb-450e-853d-075ba685f816" providerId="ADAL" clId="{EB67DB4D-B57D-4571-8595-7754AE27B7BD}" dt="2024-08-11T19:27:45.303" v="342" actId="20577"/>
          <ac:spMkLst>
            <pc:docMk/>
            <pc:sldMk cId="2705506443" sldId="260"/>
            <ac:spMk id="4" creationId="{A065D4D0-19F1-889E-FCF7-794D4BA37F7E}"/>
          </ac:spMkLst>
        </pc:spChg>
        <pc:spChg chg="del">
          <ac:chgData name="Kammarbo Thomas" userId="4b99cd28-10eb-450e-853d-075ba685f816" providerId="ADAL" clId="{EB67DB4D-B57D-4571-8595-7754AE27B7BD}" dt="2024-08-11T19:27:57.370" v="343" actId="478"/>
          <ac:spMkLst>
            <pc:docMk/>
            <pc:sldMk cId="2705506443" sldId="260"/>
            <ac:spMk id="5" creationId="{18B97607-980F-1958-5C14-10E7614138AF}"/>
          </ac:spMkLst>
        </pc:spChg>
        <pc:picChg chg="add mod">
          <ac:chgData name="Kammarbo Thomas" userId="4b99cd28-10eb-450e-853d-075ba685f816" providerId="ADAL" clId="{EB67DB4D-B57D-4571-8595-7754AE27B7BD}" dt="2024-08-11T19:28:51.732" v="376" actId="1076"/>
          <ac:picMkLst>
            <pc:docMk/>
            <pc:sldMk cId="2705506443" sldId="260"/>
            <ac:picMk id="3" creationId="{92CDE86C-28E7-91AD-EF7A-2E08FD143254}"/>
          </ac:picMkLst>
        </pc:picChg>
      </pc:sldChg>
      <pc:sldChg chg="addSp delSp modSp add mod">
        <pc:chgData name="Kammarbo Thomas" userId="4b99cd28-10eb-450e-853d-075ba685f816" providerId="ADAL" clId="{EB67DB4D-B57D-4571-8595-7754AE27B7BD}" dt="2024-08-12T15:51:38.260" v="3091" actId="20577"/>
        <pc:sldMkLst>
          <pc:docMk/>
          <pc:sldMk cId="209465935" sldId="261"/>
        </pc:sldMkLst>
        <pc:spChg chg="mod">
          <ac:chgData name="Kammarbo Thomas" userId="4b99cd28-10eb-450e-853d-075ba685f816" providerId="ADAL" clId="{EB67DB4D-B57D-4571-8595-7754AE27B7BD}" dt="2024-08-11T19:35:08.317" v="509" actId="255"/>
          <ac:spMkLst>
            <pc:docMk/>
            <pc:sldMk cId="209465935" sldId="261"/>
            <ac:spMk id="2" creationId="{BF5CB0CE-826D-F692-FF16-8AF7A9D584B1}"/>
          </ac:spMkLst>
        </pc:spChg>
        <pc:spChg chg="add del mod">
          <ac:chgData name="Kammarbo Thomas" userId="4b99cd28-10eb-450e-853d-075ba685f816" providerId="ADAL" clId="{EB67DB4D-B57D-4571-8595-7754AE27B7BD}" dt="2024-08-11T19:32:42.731" v="419" actId="478"/>
          <ac:spMkLst>
            <pc:docMk/>
            <pc:sldMk cId="209465935" sldId="261"/>
            <ac:spMk id="3" creationId="{415D370B-54EF-1598-6024-D9D46636C013}"/>
          </ac:spMkLst>
        </pc:spChg>
        <pc:spChg chg="add mod">
          <ac:chgData name="Kammarbo Thomas" userId="4b99cd28-10eb-450e-853d-075ba685f816" providerId="ADAL" clId="{EB67DB4D-B57D-4571-8595-7754AE27B7BD}" dt="2024-08-12T15:51:38.260" v="3091" actId="20577"/>
          <ac:spMkLst>
            <pc:docMk/>
            <pc:sldMk cId="209465935" sldId="261"/>
            <ac:spMk id="4" creationId="{77E68EBF-88E4-1ABA-9017-2EED20B43F09}"/>
          </ac:spMkLst>
        </pc:spChg>
        <pc:spChg chg="add del">
          <ac:chgData name="Kammarbo Thomas" userId="4b99cd28-10eb-450e-853d-075ba685f816" providerId="ADAL" clId="{EB67DB4D-B57D-4571-8595-7754AE27B7BD}" dt="2024-08-11T19:35:25.480" v="512" actId="478"/>
          <ac:spMkLst>
            <pc:docMk/>
            <pc:sldMk cId="209465935" sldId="261"/>
            <ac:spMk id="6" creationId="{CFB7452D-93FE-01FC-0BE1-2FC3BB871F1E}"/>
          </ac:spMkLst>
        </pc:spChg>
        <pc:spChg chg="add mod">
          <ac:chgData name="Kammarbo Thomas" userId="4b99cd28-10eb-450e-853d-075ba685f816" providerId="ADAL" clId="{EB67DB4D-B57D-4571-8595-7754AE27B7BD}" dt="2024-08-11T21:16:00.056" v="2745" actId="20577"/>
          <ac:spMkLst>
            <pc:docMk/>
            <pc:sldMk cId="209465935" sldId="261"/>
            <ac:spMk id="7" creationId="{A6B68DD4-D19C-D58A-4D64-A8AD9676DD8D}"/>
          </ac:spMkLst>
        </pc:spChg>
        <pc:spChg chg="add mod">
          <ac:chgData name="Kammarbo Thomas" userId="4b99cd28-10eb-450e-853d-075ba685f816" providerId="ADAL" clId="{EB67DB4D-B57D-4571-8595-7754AE27B7BD}" dt="2024-08-11T19:37:53.432" v="519" actId="20577"/>
          <ac:spMkLst>
            <pc:docMk/>
            <pc:sldMk cId="209465935" sldId="261"/>
            <ac:spMk id="8" creationId="{6AB8AB17-5E79-5784-9559-9387C4AFB01A}"/>
          </ac:spMkLst>
        </pc:spChg>
      </pc:sldChg>
      <pc:sldChg chg="addSp modSp add mod">
        <pc:chgData name="Kammarbo Thomas" userId="4b99cd28-10eb-450e-853d-075ba685f816" providerId="ADAL" clId="{EB67DB4D-B57D-4571-8595-7754AE27B7BD}" dt="2024-08-11T21:16:21.459" v="2746" actId="20577"/>
        <pc:sldMkLst>
          <pc:docMk/>
          <pc:sldMk cId="2934341756" sldId="262"/>
        </pc:sldMkLst>
        <pc:spChg chg="mod">
          <ac:chgData name="Kammarbo Thomas" userId="4b99cd28-10eb-450e-853d-075ba685f816" providerId="ADAL" clId="{EB67DB4D-B57D-4571-8595-7754AE27B7BD}" dt="2024-08-11T19:41:26.544" v="544" actId="1076"/>
          <ac:spMkLst>
            <pc:docMk/>
            <pc:sldMk cId="2934341756" sldId="262"/>
            <ac:spMk id="2" creationId="{BF5CB0CE-826D-F692-FF16-8AF7A9D584B1}"/>
          </ac:spMkLst>
        </pc:spChg>
        <pc:spChg chg="add mod">
          <ac:chgData name="Kammarbo Thomas" userId="4b99cd28-10eb-450e-853d-075ba685f816" providerId="ADAL" clId="{EB67DB4D-B57D-4571-8595-7754AE27B7BD}" dt="2024-08-11T21:16:21.459" v="2746" actId="20577"/>
          <ac:spMkLst>
            <pc:docMk/>
            <pc:sldMk cId="2934341756" sldId="262"/>
            <ac:spMk id="3" creationId="{E5A8D440-BEEF-6BD3-E4C3-F5153F223B6E}"/>
          </ac:spMkLst>
        </pc:spChg>
      </pc:sldChg>
      <pc:sldChg chg="modSp add mod">
        <pc:chgData name="Kammarbo Thomas" userId="4b99cd28-10eb-450e-853d-075ba685f816" providerId="ADAL" clId="{EB67DB4D-B57D-4571-8595-7754AE27B7BD}" dt="2024-08-12T15:46:28.158" v="3034" actId="20577"/>
        <pc:sldMkLst>
          <pc:docMk/>
          <pc:sldMk cId="3961437564" sldId="263"/>
        </pc:sldMkLst>
        <pc:spChg chg="mod">
          <ac:chgData name="Kammarbo Thomas" userId="4b99cd28-10eb-450e-853d-075ba685f816" providerId="ADAL" clId="{EB67DB4D-B57D-4571-8595-7754AE27B7BD}" dt="2024-08-11T20:03:47.691" v="1010" actId="20577"/>
          <ac:spMkLst>
            <pc:docMk/>
            <pc:sldMk cId="3961437564" sldId="263"/>
            <ac:spMk id="2" creationId="{BF5CB0CE-826D-F692-FF16-8AF7A9D584B1}"/>
          </ac:spMkLst>
        </pc:spChg>
        <pc:spChg chg="mod">
          <ac:chgData name="Kammarbo Thomas" userId="4b99cd28-10eb-450e-853d-075ba685f816" providerId="ADAL" clId="{EB67DB4D-B57D-4571-8595-7754AE27B7BD}" dt="2024-08-12T15:46:28.158" v="3034" actId="20577"/>
          <ac:spMkLst>
            <pc:docMk/>
            <pc:sldMk cId="3961437564" sldId="263"/>
            <ac:spMk id="3" creationId="{E5A8D440-BEEF-6BD3-E4C3-F5153F223B6E}"/>
          </ac:spMkLst>
        </pc:spChg>
      </pc:sldChg>
      <pc:sldChg chg="addSp modSp add mod ord">
        <pc:chgData name="Kammarbo Thomas" userId="4b99cd28-10eb-450e-853d-075ba685f816" providerId="ADAL" clId="{EB67DB4D-B57D-4571-8595-7754AE27B7BD}" dt="2024-08-11T21:04:58.202" v="2432" actId="113"/>
        <pc:sldMkLst>
          <pc:docMk/>
          <pc:sldMk cId="1814489054" sldId="264"/>
        </pc:sldMkLst>
        <pc:spChg chg="mod">
          <ac:chgData name="Kammarbo Thomas" userId="4b99cd28-10eb-450e-853d-075ba685f816" providerId="ADAL" clId="{EB67DB4D-B57D-4571-8595-7754AE27B7BD}" dt="2024-08-11T19:53:53.508" v="703" actId="20577"/>
          <ac:spMkLst>
            <pc:docMk/>
            <pc:sldMk cId="1814489054" sldId="264"/>
            <ac:spMk id="2" creationId="{BF5CB0CE-826D-F692-FF16-8AF7A9D584B1}"/>
          </ac:spMkLst>
        </pc:spChg>
        <pc:spChg chg="mod">
          <ac:chgData name="Kammarbo Thomas" userId="4b99cd28-10eb-450e-853d-075ba685f816" providerId="ADAL" clId="{EB67DB4D-B57D-4571-8595-7754AE27B7BD}" dt="2024-08-11T21:04:58.202" v="2432" actId="113"/>
          <ac:spMkLst>
            <pc:docMk/>
            <pc:sldMk cId="1814489054" sldId="264"/>
            <ac:spMk id="3" creationId="{E5A8D440-BEEF-6BD3-E4C3-F5153F223B6E}"/>
          </ac:spMkLst>
        </pc:spChg>
        <pc:picChg chg="add mod">
          <ac:chgData name="Kammarbo Thomas" userId="4b99cd28-10eb-450e-853d-075ba685f816" providerId="ADAL" clId="{EB67DB4D-B57D-4571-8595-7754AE27B7BD}" dt="2024-08-11T19:57:40.117" v="719" actId="1076"/>
          <ac:picMkLst>
            <pc:docMk/>
            <pc:sldMk cId="1814489054" sldId="264"/>
            <ac:picMk id="1026" creationId="{F2FF58A8-41D9-03E9-D032-80B598BC9E88}"/>
          </ac:picMkLst>
        </pc:picChg>
      </pc:sldChg>
      <pc:sldChg chg="addSp delSp modSp add mod">
        <pc:chgData name="Kammarbo Thomas" userId="4b99cd28-10eb-450e-853d-075ba685f816" providerId="ADAL" clId="{EB67DB4D-B57D-4571-8595-7754AE27B7BD}" dt="2024-08-12T15:48:52.754" v="3057" actId="1076"/>
        <pc:sldMkLst>
          <pc:docMk/>
          <pc:sldMk cId="706749723" sldId="265"/>
        </pc:sldMkLst>
        <pc:spChg chg="mod">
          <ac:chgData name="Kammarbo Thomas" userId="4b99cd28-10eb-450e-853d-075ba685f816" providerId="ADAL" clId="{EB67DB4D-B57D-4571-8595-7754AE27B7BD}" dt="2024-08-11T21:00:38.755" v="2378" actId="1076"/>
          <ac:spMkLst>
            <pc:docMk/>
            <pc:sldMk cId="706749723" sldId="265"/>
            <ac:spMk id="2" creationId="{BF5CB0CE-826D-F692-FF16-8AF7A9D584B1}"/>
          </ac:spMkLst>
        </pc:spChg>
        <pc:spChg chg="del mod">
          <ac:chgData name="Kammarbo Thomas" userId="4b99cd28-10eb-450e-853d-075ba685f816" providerId="ADAL" clId="{EB67DB4D-B57D-4571-8595-7754AE27B7BD}" dt="2024-08-11T20:33:24.736" v="1933" actId="478"/>
          <ac:spMkLst>
            <pc:docMk/>
            <pc:sldMk cId="706749723" sldId="265"/>
            <ac:spMk id="3" creationId="{E5A8D440-BEEF-6BD3-E4C3-F5153F223B6E}"/>
          </ac:spMkLst>
        </pc:spChg>
        <pc:spChg chg="add mod">
          <ac:chgData name="Kammarbo Thomas" userId="4b99cd28-10eb-450e-853d-075ba685f816" providerId="ADAL" clId="{EB67DB4D-B57D-4571-8595-7754AE27B7BD}" dt="2024-08-12T15:48:46.256" v="3055" actId="20577"/>
          <ac:spMkLst>
            <pc:docMk/>
            <pc:sldMk cId="706749723" sldId="265"/>
            <ac:spMk id="5" creationId="{9F9109D6-1182-1726-FD0D-141E0F492328}"/>
          </ac:spMkLst>
        </pc:spChg>
        <pc:picChg chg="add mod">
          <ac:chgData name="Kammarbo Thomas" userId="4b99cd28-10eb-450e-853d-075ba685f816" providerId="ADAL" clId="{EB67DB4D-B57D-4571-8595-7754AE27B7BD}" dt="2024-08-12T15:48:50.610" v="3056" actId="1076"/>
          <ac:picMkLst>
            <pc:docMk/>
            <pc:sldMk cId="706749723" sldId="265"/>
            <ac:picMk id="4" creationId="{A0D14276-CFDF-2943-581C-9AD00F30CC28}"/>
          </ac:picMkLst>
        </pc:picChg>
        <pc:picChg chg="add mod">
          <ac:chgData name="Kammarbo Thomas" userId="4b99cd28-10eb-450e-853d-075ba685f816" providerId="ADAL" clId="{EB67DB4D-B57D-4571-8595-7754AE27B7BD}" dt="2024-08-12T15:48:52.754" v="3057" actId="1076"/>
          <ac:picMkLst>
            <pc:docMk/>
            <pc:sldMk cId="706749723" sldId="265"/>
            <ac:picMk id="7" creationId="{02691C1C-9F4E-161B-436E-5060E0AF18ED}"/>
          </ac:picMkLst>
        </pc:picChg>
      </pc:sldChg>
      <pc:sldChg chg="addSp modSp add mod ord">
        <pc:chgData name="Kammarbo Thomas" userId="4b99cd28-10eb-450e-853d-075ba685f816" providerId="ADAL" clId="{EB67DB4D-B57D-4571-8595-7754AE27B7BD}" dt="2024-08-11T21:18:02.401" v="2757" actId="20577"/>
        <pc:sldMkLst>
          <pc:docMk/>
          <pc:sldMk cId="3818960342" sldId="266"/>
        </pc:sldMkLst>
        <pc:spChg chg="mod">
          <ac:chgData name="Kammarbo Thomas" userId="4b99cd28-10eb-450e-853d-075ba685f816" providerId="ADAL" clId="{EB67DB4D-B57D-4571-8595-7754AE27B7BD}" dt="2024-08-11T20:17:13.954" v="1379" actId="6549"/>
          <ac:spMkLst>
            <pc:docMk/>
            <pc:sldMk cId="3818960342" sldId="266"/>
            <ac:spMk id="2" creationId="{BF5CB0CE-826D-F692-FF16-8AF7A9D584B1}"/>
          </ac:spMkLst>
        </pc:spChg>
        <pc:spChg chg="mod">
          <ac:chgData name="Kammarbo Thomas" userId="4b99cd28-10eb-450e-853d-075ba685f816" providerId="ADAL" clId="{EB67DB4D-B57D-4571-8595-7754AE27B7BD}" dt="2024-08-11T21:18:02.401" v="2757" actId="20577"/>
          <ac:spMkLst>
            <pc:docMk/>
            <pc:sldMk cId="3818960342" sldId="266"/>
            <ac:spMk id="3" creationId="{E5A8D440-BEEF-6BD3-E4C3-F5153F223B6E}"/>
          </ac:spMkLst>
        </pc:spChg>
        <pc:picChg chg="add mod">
          <ac:chgData name="Kammarbo Thomas" userId="4b99cd28-10eb-450e-853d-075ba685f816" providerId="ADAL" clId="{EB67DB4D-B57D-4571-8595-7754AE27B7BD}" dt="2024-08-11T20:22:00.958" v="1667" actId="1076"/>
          <ac:picMkLst>
            <pc:docMk/>
            <pc:sldMk cId="3818960342" sldId="266"/>
            <ac:picMk id="6146" creationId="{6E466F05-7C36-4984-C0C8-A4D100C72E6C}"/>
          </ac:picMkLst>
        </pc:picChg>
      </pc:sldChg>
      <pc:sldChg chg="addSp delSp modSp add mod">
        <pc:chgData name="Kammarbo Thomas" userId="4b99cd28-10eb-450e-853d-075ba685f816" providerId="ADAL" clId="{EB67DB4D-B57D-4571-8595-7754AE27B7BD}" dt="2024-08-11T20:54:18.924" v="2173" actId="1076"/>
        <pc:sldMkLst>
          <pc:docMk/>
          <pc:sldMk cId="2707526113" sldId="267"/>
        </pc:sldMkLst>
        <pc:spChg chg="del mod">
          <ac:chgData name="Kammarbo Thomas" userId="4b99cd28-10eb-450e-853d-075ba685f816" providerId="ADAL" clId="{EB67DB4D-B57D-4571-8595-7754AE27B7BD}" dt="2024-08-11T20:29:20.032" v="1872" actId="478"/>
          <ac:spMkLst>
            <pc:docMk/>
            <pc:sldMk cId="2707526113" sldId="267"/>
            <ac:spMk id="2" creationId="{BF5CB0CE-826D-F692-FF16-8AF7A9D584B1}"/>
          </ac:spMkLst>
        </pc:spChg>
        <pc:spChg chg="del">
          <ac:chgData name="Kammarbo Thomas" userId="4b99cd28-10eb-450e-853d-075ba685f816" providerId="ADAL" clId="{EB67DB4D-B57D-4571-8595-7754AE27B7BD}" dt="2024-08-11T20:24:18.983" v="1770" actId="478"/>
          <ac:spMkLst>
            <pc:docMk/>
            <pc:sldMk cId="2707526113" sldId="267"/>
            <ac:spMk id="3" creationId="{76A43B95-431E-6855-19B1-E29331D1213F}"/>
          </ac:spMkLst>
        </pc:spChg>
        <pc:spChg chg="add mod">
          <ac:chgData name="Kammarbo Thomas" userId="4b99cd28-10eb-450e-853d-075ba685f816" providerId="ADAL" clId="{EB67DB4D-B57D-4571-8595-7754AE27B7BD}" dt="2024-08-11T20:31:15.336" v="1921" actId="207"/>
          <ac:spMkLst>
            <pc:docMk/>
            <pc:sldMk cId="2707526113" sldId="267"/>
            <ac:spMk id="6" creationId="{AA0DECB0-4B9B-12E4-2FB7-337237511E67}"/>
          </ac:spMkLst>
        </pc:spChg>
        <pc:spChg chg="add mod">
          <ac:chgData name="Kammarbo Thomas" userId="4b99cd28-10eb-450e-853d-075ba685f816" providerId="ADAL" clId="{EB67DB4D-B57D-4571-8595-7754AE27B7BD}" dt="2024-08-11T20:54:18.924" v="2173" actId="1076"/>
          <ac:spMkLst>
            <pc:docMk/>
            <pc:sldMk cId="2707526113" sldId="267"/>
            <ac:spMk id="7" creationId="{F3DAB293-6FFD-C7CA-D732-93CF8EC35644}"/>
          </ac:spMkLst>
        </pc:spChg>
        <pc:picChg chg="del">
          <ac:chgData name="Kammarbo Thomas" userId="4b99cd28-10eb-450e-853d-075ba685f816" providerId="ADAL" clId="{EB67DB4D-B57D-4571-8595-7754AE27B7BD}" dt="2024-08-11T20:23:59.792" v="1737" actId="478"/>
          <ac:picMkLst>
            <pc:docMk/>
            <pc:sldMk cId="2707526113" sldId="267"/>
            <ac:picMk id="5" creationId="{A1DC7379-2BFB-4846-A026-B2A9F2002439}"/>
          </ac:picMkLst>
        </pc:picChg>
      </pc:sldChg>
      <pc:sldChg chg="addSp delSp modSp add mod">
        <pc:chgData name="Kammarbo Thomas" userId="4b99cd28-10eb-450e-853d-075ba685f816" providerId="ADAL" clId="{EB67DB4D-B57D-4571-8595-7754AE27B7BD}" dt="2024-08-11T20:47:05.260" v="2014" actId="14100"/>
        <pc:sldMkLst>
          <pc:docMk/>
          <pc:sldMk cId="3673684625" sldId="268"/>
        </pc:sldMkLst>
        <pc:spChg chg="mod">
          <ac:chgData name="Kammarbo Thomas" userId="4b99cd28-10eb-450e-853d-075ba685f816" providerId="ADAL" clId="{EB67DB4D-B57D-4571-8595-7754AE27B7BD}" dt="2024-08-11T20:45:19.107" v="2000" actId="1076"/>
          <ac:spMkLst>
            <pc:docMk/>
            <pc:sldMk cId="3673684625" sldId="268"/>
            <ac:spMk id="4" creationId="{A065D4D0-19F1-889E-FCF7-794D4BA37F7E}"/>
          </ac:spMkLst>
        </pc:spChg>
        <pc:spChg chg="del">
          <ac:chgData name="Kammarbo Thomas" userId="4b99cd28-10eb-450e-853d-075ba685f816" providerId="ADAL" clId="{EB67DB4D-B57D-4571-8595-7754AE27B7BD}" dt="2024-08-11T20:37:50.235" v="1995" actId="478"/>
          <ac:spMkLst>
            <pc:docMk/>
            <pc:sldMk cId="3673684625" sldId="268"/>
            <ac:spMk id="5" creationId="{18B97607-980F-1958-5C14-10E7614138AF}"/>
          </ac:spMkLst>
        </pc:spChg>
        <pc:picChg chg="add mod">
          <ac:chgData name="Kammarbo Thomas" userId="4b99cd28-10eb-450e-853d-075ba685f816" providerId="ADAL" clId="{EB67DB4D-B57D-4571-8595-7754AE27B7BD}" dt="2024-08-11T20:46:57.372" v="2013" actId="14100"/>
          <ac:picMkLst>
            <pc:docMk/>
            <pc:sldMk cId="3673684625" sldId="268"/>
            <ac:picMk id="3" creationId="{490C9AE1-17A7-9AF5-83DB-66E247241775}"/>
          </ac:picMkLst>
        </pc:picChg>
        <pc:picChg chg="add mod">
          <ac:chgData name="Kammarbo Thomas" userId="4b99cd28-10eb-450e-853d-075ba685f816" providerId="ADAL" clId="{EB67DB4D-B57D-4571-8595-7754AE27B7BD}" dt="2024-08-11T20:46:42.443" v="2010" actId="14100"/>
          <ac:picMkLst>
            <pc:docMk/>
            <pc:sldMk cId="3673684625" sldId="268"/>
            <ac:picMk id="7" creationId="{85A96F3A-BB4F-B361-F59A-83142B1A1B9A}"/>
          </ac:picMkLst>
        </pc:picChg>
        <pc:picChg chg="add mod">
          <ac:chgData name="Kammarbo Thomas" userId="4b99cd28-10eb-450e-853d-075ba685f816" providerId="ADAL" clId="{EB67DB4D-B57D-4571-8595-7754AE27B7BD}" dt="2024-08-11T20:47:05.260" v="2014" actId="14100"/>
          <ac:picMkLst>
            <pc:docMk/>
            <pc:sldMk cId="3673684625" sldId="268"/>
            <ac:picMk id="9" creationId="{ECA0AAFC-9CBB-12CA-8A49-C29B21352C62}"/>
          </ac:picMkLst>
        </pc:picChg>
      </pc:sldChg>
      <pc:sldChg chg="addSp delSp modSp add mod">
        <pc:chgData name="Kammarbo Thomas" userId="4b99cd28-10eb-450e-853d-075ba685f816" providerId="ADAL" clId="{EB67DB4D-B57D-4571-8595-7754AE27B7BD}" dt="2024-08-11T20:50:56.636" v="2031" actId="1076"/>
        <pc:sldMkLst>
          <pc:docMk/>
          <pc:sldMk cId="3288541758" sldId="269"/>
        </pc:sldMkLst>
        <pc:picChg chg="del">
          <ac:chgData name="Kammarbo Thomas" userId="4b99cd28-10eb-450e-853d-075ba685f816" providerId="ADAL" clId="{EB67DB4D-B57D-4571-8595-7754AE27B7BD}" dt="2024-08-11T20:47:17.075" v="2016" actId="478"/>
          <ac:picMkLst>
            <pc:docMk/>
            <pc:sldMk cId="3288541758" sldId="269"/>
            <ac:picMk id="3" creationId="{490C9AE1-17A7-9AF5-83DB-66E247241775}"/>
          </ac:picMkLst>
        </pc:picChg>
        <pc:picChg chg="add mod">
          <ac:chgData name="Kammarbo Thomas" userId="4b99cd28-10eb-450e-853d-075ba685f816" providerId="ADAL" clId="{EB67DB4D-B57D-4571-8595-7754AE27B7BD}" dt="2024-08-11T20:47:50.147" v="2021" actId="1076"/>
          <ac:picMkLst>
            <pc:docMk/>
            <pc:sldMk cId="3288541758" sldId="269"/>
            <ac:picMk id="5" creationId="{C3DB6CD6-C2F4-1A83-267E-C5E30492C395}"/>
          </ac:picMkLst>
        </pc:picChg>
        <pc:picChg chg="del">
          <ac:chgData name="Kammarbo Thomas" userId="4b99cd28-10eb-450e-853d-075ba685f816" providerId="ADAL" clId="{EB67DB4D-B57D-4571-8595-7754AE27B7BD}" dt="2024-08-11T20:47:18.507" v="2018" actId="478"/>
          <ac:picMkLst>
            <pc:docMk/>
            <pc:sldMk cId="3288541758" sldId="269"/>
            <ac:picMk id="7" creationId="{85A96F3A-BB4F-B361-F59A-83142B1A1B9A}"/>
          </ac:picMkLst>
        </pc:picChg>
        <pc:picChg chg="add mod">
          <ac:chgData name="Kammarbo Thomas" userId="4b99cd28-10eb-450e-853d-075ba685f816" providerId="ADAL" clId="{EB67DB4D-B57D-4571-8595-7754AE27B7BD}" dt="2024-08-11T20:48:24.539" v="2026" actId="1076"/>
          <ac:picMkLst>
            <pc:docMk/>
            <pc:sldMk cId="3288541758" sldId="269"/>
            <ac:picMk id="8" creationId="{1864C0F1-BFA5-6F24-8FFC-06E2BF3D77B6}"/>
          </ac:picMkLst>
        </pc:picChg>
        <pc:picChg chg="del">
          <ac:chgData name="Kammarbo Thomas" userId="4b99cd28-10eb-450e-853d-075ba685f816" providerId="ADAL" clId="{EB67DB4D-B57D-4571-8595-7754AE27B7BD}" dt="2024-08-11T20:47:17.905" v="2017" actId="478"/>
          <ac:picMkLst>
            <pc:docMk/>
            <pc:sldMk cId="3288541758" sldId="269"/>
            <ac:picMk id="9" creationId="{ECA0AAFC-9CBB-12CA-8A49-C29B21352C62}"/>
          </ac:picMkLst>
        </pc:picChg>
        <pc:picChg chg="add mod">
          <ac:chgData name="Kammarbo Thomas" userId="4b99cd28-10eb-450e-853d-075ba685f816" providerId="ADAL" clId="{EB67DB4D-B57D-4571-8595-7754AE27B7BD}" dt="2024-08-11T20:50:56.636" v="2031" actId="1076"/>
          <ac:picMkLst>
            <pc:docMk/>
            <pc:sldMk cId="3288541758" sldId="269"/>
            <ac:picMk id="11" creationId="{75495A88-1566-8B83-53F2-8C8009AB2977}"/>
          </ac:picMkLst>
        </pc:picChg>
      </pc:sldChg>
      <pc:sldChg chg="modSp add mod">
        <pc:chgData name="Kammarbo Thomas" userId="4b99cd28-10eb-450e-853d-075ba685f816" providerId="ADAL" clId="{EB67DB4D-B57D-4571-8595-7754AE27B7BD}" dt="2024-08-11T21:07:29.513" v="2522" actId="20577"/>
        <pc:sldMkLst>
          <pc:docMk/>
          <pc:sldMk cId="4070128116" sldId="270"/>
        </pc:sldMkLst>
        <pc:spChg chg="mod">
          <ac:chgData name="Kammarbo Thomas" userId="4b99cd28-10eb-450e-853d-075ba685f816" providerId="ADAL" clId="{EB67DB4D-B57D-4571-8595-7754AE27B7BD}" dt="2024-08-11T21:02:46.915" v="2402" actId="20577"/>
          <ac:spMkLst>
            <pc:docMk/>
            <pc:sldMk cId="4070128116" sldId="270"/>
            <ac:spMk id="2" creationId="{BF5CB0CE-826D-F692-FF16-8AF7A9D584B1}"/>
          </ac:spMkLst>
        </pc:spChg>
        <pc:spChg chg="mod">
          <ac:chgData name="Kammarbo Thomas" userId="4b99cd28-10eb-450e-853d-075ba685f816" providerId="ADAL" clId="{EB67DB4D-B57D-4571-8595-7754AE27B7BD}" dt="2024-08-11T21:07:29.513" v="2522" actId="20577"/>
          <ac:spMkLst>
            <pc:docMk/>
            <pc:sldMk cId="4070128116" sldId="270"/>
            <ac:spMk id="3" creationId="{E5A8D440-BEEF-6BD3-E4C3-F5153F223B6E}"/>
          </ac:spMkLst>
        </pc:spChg>
      </pc:sldChg>
      <pc:sldChg chg="addSp delSp modSp add mod">
        <pc:chgData name="Kammarbo Thomas" userId="4b99cd28-10eb-450e-853d-075ba685f816" providerId="ADAL" clId="{EB67DB4D-B57D-4571-8595-7754AE27B7BD}" dt="2024-08-11T21:01:55.712" v="2396"/>
        <pc:sldMkLst>
          <pc:docMk/>
          <pc:sldMk cId="3223488835" sldId="271"/>
        </pc:sldMkLst>
        <pc:spChg chg="mod">
          <ac:chgData name="Kammarbo Thomas" userId="4b99cd28-10eb-450e-853d-075ba685f816" providerId="ADAL" clId="{EB67DB4D-B57D-4571-8595-7754AE27B7BD}" dt="2024-08-11T21:01:07.115" v="2394" actId="20577"/>
          <ac:spMkLst>
            <pc:docMk/>
            <pc:sldMk cId="3223488835" sldId="271"/>
            <ac:spMk id="2" creationId="{BF5CB0CE-826D-F692-FF16-8AF7A9D584B1}"/>
          </ac:spMkLst>
        </pc:spChg>
        <pc:spChg chg="del">
          <ac:chgData name="Kammarbo Thomas" userId="4b99cd28-10eb-450e-853d-075ba685f816" providerId="ADAL" clId="{EB67DB4D-B57D-4571-8595-7754AE27B7BD}" dt="2024-08-11T21:01:51.696" v="2395" actId="478"/>
          <ac:spMkLst>
            <pc:docMk/>
            <pc:sldMk cId="3223488835" sldId="271"/>
            <ac:spMk id="5" creationId="{9F9109D6-1182-1726-FD0D-141E0F492328}"/>
          </ac:spMkLst>
        </pc:spChg>
        <pc:picChg chg="add">
          <ac:chgData name="Kammarbo Thomas" userId="4b99cd28-10eb-450e-853d-075ba685f816" providerId="ADAL" clId="{EB67DB4D-B57D-4571-8595-7754AE27B7BD}" dt="2024-08-11T21:01:55.712" v="2396"/>
          <ac:picMkLst>
            <pc:docMk/>
            <pc:sldMk cId="3223488835" sldId="271"/>
            <ac:picMk id="8194" creationId="{09477929-9269-9A26-62A5-3FD180352C9F}"/>
          </ac:picMkLst>
        </pc:picChg>
      </pc:sldChg>
      <pc:sldChg chg="addSp delSp modSp add mod">
        <pc:chgData name="Kammarbo Thomas" userId="4b99cd28-10eb-450e-853d-075ba685f816" providerId="ADAL" clId="{EB67DB4D-B57D-4571-8595-7754AE27B7BD}" dt="2024-08-12T15:40:36.321" v="2899" actId="14100"/>
        <pc:sldMkLst>
          <pc:docMk/>
          <pc:sldMk cId="1795504258" sldId="272"/>
        </pc:sldMkLst>
        <pc:spChg chg="mod">
          <ac:chgData name="Kammarbo Thomas" userId="4b99cd28-10eb-450e-853d-075ba685f816" providerId="ADAL" clId="{EB67DB4D-B57D-4571-8595-7754AE27B7BD}" dt="2024-08-12T15:40:36.321" v="2899" actId="14100"/>
          <ac:spMkLst>
            <pc:docMk/>
            <pc:sldMk cId="1795504258" sldId="272"/>
            <ac:spMk id="2" creationId="{BF5CB0CE-826D-F692-FF16-8AF7A9D584B1}"/>
          </ac:spMkLst>
        </pc:spChg>
        <pc:spChg chg="del">
          <ac:chgData name="Kammarbo Thomas" userId="4b99cd28-10eb-450e-853d-075ba685f816" providerId="ADAL" clId="{EB67DB4D-B57D-4571-8595-7754AE27B7BD}" dt="2024-08-12T15:28:17.082" v="2846" actId="478"/>
          <ac:spMkLst>
            <pc:docMk/>
            <pc:sldMk cId="1795504258" sldId="272"/>
            <ac:spMk id="3" creationId="{E5A8D440-BEEF-6BD3-E4C3-F5153F223B6E}"/>
          </ac:spMkLst>
        </pc:spChg>
        <pc:picChg chg="add mod">
          <ac:chgData name="Kammarbo Thomas" userId="4b99cd28-10eb-450e-853d-075ba685f816" providerId="ADAL" clId="{EB67DB4D-B57D-4571-8595-7754AE27B7BD}" dt="2024-08-12T15:40:33.431" v="2898" actId="1076"/>
          <ac:picMkLst>
            <pc:docMk/>
            <pc:sldMk cId="1795504258" sldId="272"/>
            <ac:picMk id="5" creationId="{9179095E-C5CF-D867-7F8E-07877154886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A3DB2-26F0-4D3F-932B-533C00118628}" type="datetimeFigureOut">
              <a:rPr lang="sv-SE" smtClean="0"/>
              <a:t>2024-08-12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B7092-9A61-44C3-BFA4-084A00FD0A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1996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974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5529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96D6D6A8-F966-5090-64A1-8EDE7FCE6E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157" y="1520890"/>
            <a:ext cx="3387334" cy="4172183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ED76057F-6C59-8A01-A6E1-1424CFA85C3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6459" cy="1080655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CCAD3CA4-6D26-F2A3-4C32-82FA2B54EA7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38481"/>
            <a:ext cx="12192002" cy="61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2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A065D4D0-19F1-889E-FCF7-794D4BA37F7E}"/>
              </a:ext>
            </a:extLst>
          </p:cNvPr>
          <p:cNvSpPr txBox="1"/>
          <p:nvPr/>
        </p:nvSpPr>
        <p:spPr>
          <a:xfrm>
            <a:off x="1488140" y="1172829"/>
            <a:ext cx="9145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>
                <a:latin typeface="Arial Black" panose="020B0A04020102020204" pitchFamily="34" charset="0"/>
              </a:rPr>
              <a:t>Föräldramöte Hammarö HC U14 (Team 11)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29B90ED-3FC4-8462-4FA2-882A82B610A4}"/>
              </a:ext>
            </a:extLst>
          </p:cNvPr>
          <p:cNvSpPr txBox="1"/>
          <p:nvPr/>
        </p:nvSpPr>
        <p:spPr>
          <a:xfrm>
            <a:off x="1122893" y="2457343"/>
            <a:ext cx="9145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>
                <a:latin typeface="Arial Black" panose="020B0A04020102020204" pitchFamily="34" charset="0"/>
              </a:rPr>
              <a:t>Säsongen 2024/2025</a:t>
            </a:r>
          </a:p>
        </p:txBody>
      </p:sp>
      <p:pic>
        <p:nvPicPr>
          <p:cNvPr id="3" name="Picture 1" descr="HHC_logo.eps">
            <a:extLst>
              <a:ext uri="{FF2B5EF4-FFF2-40B4-BE49-F238E27FC236}">
                <a16:creationId xmlns:a16="http://schemas.microsoft.com/office/drawing/2014/main" id="{92CDE86C-28E7-91AD-EF7A-2E08FD143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242" y="3877438"/>
            <a:ext cx="1171575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506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BF5CB0CE-826D-F692-FF16-8AF7A9D584B1}"/>
              </a:ext>
            </a:extLst>
          </p:cNvPr>
          <p:cNvSpPr txBox="1"/>
          <p:nvPr/>
        </p:nvSpPr>
        <p:spPr>
          <a:xfrm>
            <a:off x="1888427" y="1260376"/>
            <a:ext cx="484324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TRÄNINGAR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6A43B95-431E-6855-19B1-E29331D1213F}"/>
              </a:ext>
            </a:extLst>
          </p:cNvPr>
          <p:cNvSpPr txBox="1"/>
          <p:nvPr/>
        </p:nvSpPr>
        <p:spPr>
          <a:xfrm>
            <a:off x="1335613" y="2139006"/>
            <a:ext cx="9015676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2-3 </a:t>
            </a:r>
            <a:r>
              <a:rPr lang="sv-SE" b="1" dirty="0" err="1">
                <a:latin typeface="Arial" panose="020B0604020202020204" pitchFamily="34" charset="0"/>
                <a:cs typeface="Arial" panose="020B0604020202020204" pitchFamily="34" charset="0"/>
              </a:rPr>
              <a:t>ispass</a:t>
            </a: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 per vecka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Is Kristinehamn </a:t>
            </a:r>
            <a:r>
              <a:rPr lang="sv-SE" b="1" dirty="0" err="1">
                <a:latin typeface="Arial" panose="020B0604020202020204" pitchFamily="34" charset="0"/>
                <a:cs typeface="Arial" panose="020B0604020202020204" pitchFamily="34" charset="0"/>
              </a:rPr>
              <a:t>tis</a:t>
            </a: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sv-SE" b="1" dirty="0" err="1">
                <a:latin typeface="Arial" panose="020B0604020202020204" pitchFamily="34" charset="0"/>
                <a:cs typeface="Arial" panose="020B0604020202020204" pitchFamily="34" charset="0"/>
              </a:rPr>
              <a:t>tors</a:t>
            </a: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 vecka 33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Is Hammarö ishall från vecka 34</a:t>
            </a:r>
          </a:p>
          <a:p>
            <a:pPr lvl="1"/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1-2 </a:t>
            </a:r>
            <a:r>
              <a:rPr lang="sv-SE" b="1" dirty="0" err="1">
                <a:latin typeface="Arial" panose="020B0604020202020204" pitchFamily="34" charset="0"/>
                <a:cs typeface="Arial" panose="020B0604020202020204" pitchFamily="34" charset="0"/>
              </a:rPr>
              <a:t>fyspass</a:t>
            </a: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 per vecka under säsong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dobjekt 4" descr="En bild som visar hockey, skridskoåkning, hjälm, sport&#10;&#10;Automatiskt genererad beskrivning">
            <a:extLst>
              <a:ext uri="{FF2B5EF4-FFF2-40B4-BE49-F238E27FC236}">
                <a16:creationId xmlns:a16="http://schemas.microsoft.com/office/drawing/2014/main" id="{A1DC7379-2BFB-4846-A026-B2A9F2002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59334" y="1679509"/>
            <a:ext cx="5001209" cy="375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410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BF5CB0CE-826D-F692-FF16-8AF7A9D584B1}"/>
              </a:ext>
            </a:extLst>
          </p:cNvPr>
          <p:cNvSpPr txBox="1"/>
          <p:nvPr/>
        </p:nvSpPr>
        <p:spPr>
          <a:xfrm>
            <a:off x="4109167" y="925096"/>
            <a:ext cx="3763381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en-US" sz="2800" b="1" dirty="0">
                <a:ea typeface="ＭＳ Ｐゴシック" panose="020B0600070205080204" pitchFamily="34" charset="-128"/>
              </a:rPr>
              <a:t>Matcher</a:t>
            </a:r>
            <a:endParaRPr lang="sv-S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5A8D440-BEEF-6BD3-E4C3-F5153F223B6E}"/>
              </a:ext>
            </a:extLst>
          </p:cNvPr>
          <p:cNvSpPr txBox="1">
            <a:spLocks noChangeArrowheads="1"/>
          </p:cNvSpPr>
          <p:nvPr/>
        </p:nvSpPr>
        <p:spPr>
          <a:xfrm>
            <a:off x="1243376" y="1408411"/>
            <a:ext cx="8218487" cy="49037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  <a:defRPr/>
            </a:pPr>
            <a:r>
              <a:rPr lang="sv-SE" altLang="en-US" sz="1600" b="1" dirty="0">
                <a:ea typeface="ＭＳ Ｐゴシック" panose="020B0600070205080204" pitchFamily="34" charset="-128"/>
              </a:rPr>
              <a:t>Seriespel</a:t>
            </a:r>
            <a:endParaRPr lang="sv-SE" altLang="en-US" sz="16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defRPr/>
            </a:pPr>
            <a:r>
              <a:rPr lang="sv-SE" altLang="en-US" sz="1600" dirty="0">
                <a:ea typeface="ＭＳ Ｐゴシック" panose="020B0600070205080204" pitchFamily="34" charset="-128"/>
              </a:rPr>
              <a:t>1 lag anmält i U14</a:t>
            </a:r>
          </a:p>
          <a:p>
            <a:pPr>
              <a:lnSpc>
                <a:spcPct val="80000"/>
              </a:lnSpc>
              <a:defRPr/>
            </a:pPr>
            <a:r>
              <a:rPr lang="sv-SE" altLang="en-US" sz="1600" dirty="0">
                <a:ea typeface="ＭＳ Ｐゴシック" panose="020B0600070205080204" pitchFamily="34" charset="-128"/>
              </a:rPr>
              <a:t>Speltid 3x20 minuter</a:t>
            </a:r>
          </a:p>
          <a:p>
            <a:pPr>
              <a:lnSpc>
                <a:spcPct val="80000"/>
              </a:lnSpc>
              <a:defRPr/>
            </a:pPr>
            <a:r>
              <a:rPr lang="sv-SE" altLang="en-US" sz="1600" dirty="0">
                <a:ea typeface="ＭＳ Ｐゴシック" panose="020B0600070205080204" pitchFamily="34" charset="-128"/>
              </a:rPr>
              <a:t>De som anses ligga längst fram i utvecklingen för stunden kommer att ges möjlighet att spela uppåt</a:t>
            </a:r>
          </a:p>
          <a:p>
            <a:pPr>
              <a:lnSpc>
                <a:spcPct val="80000"/>
              </a:lnSpc>
              <a:defRPr/>
            </a:pPr>
            <a:r>
              <a:rPr lang="sv-SE" altLang="en-US" sz="1600" dirty="0">
                <a:ea typeface="ＭＳ Ｐゴシック" panose="020B0600070205080204" pitchFamily="34" charset="-128"/>
              </a:rPr>
              <a:t>Kommer också vara möjligt att spela nedåt </a:t>
            </a:r>
          </a:p>
          <a:p>
            <a:pPr>
              <a:lnSpc>
                <a:spcPct val="80000"/>
              </a:lnSpc>
              <a:defRPr/>
            </a:pPr>
            <a:r>
              <a:rPr lang="sv-SE" altLang="en-US" sz="1600" dirty="0">
                <a:ea typeface="ＭＳ Ｐゴシック" panose="020B0600070205080204" pitchFamily="34" charset="-128"/>
              </a:rPr>
              <a:t>Alla kommer att erbjudas matcher</a:t>
            </a:r>
          </a:p>
          <a:p>
            <a:pPr>
              <a:lnSpc>
                <a:spcPct val="80000"/>
              </a:lnSpc>
              <a:defRPr/>
            </a:pPr>
            <a:r>
              <a:rPr lang="sv-SE" altLang="en-US" sz="1600" dirty="0">
                <a:ea typeface="ＭＳ Ｐゴシック" panose="020B0600070205080204" pitchFamily="34" charset="-128"/>
              </a:rPr>
              <a:t>Strävar efter att få spela jämna och utvecklande matcher, kommer anpassa laget utefter motstånd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sv-SE" altLang="en-US" sz="1600" b="1" dirty="0">
                <a:ea typeface="ＭＳ Ｐゴシック" panose="020B0600070205080204" pitchFamily="34" charset="-128"/>
              </a:rPr>
              <a:t>Cuper</a:t>
            </a:r>
          </a:p>
          <a:p>
            <a:pPr>
              <a:lnSpc>
                <a:spcPct val="80000"/>
              </a:lnSpc>
              <a:defRPr/>
            </a:pPr>
            <a:r>
              <a:rPr lang="sv-SE" altLang="en-US" sz="1600" dirty="0">
                <a:ea typeface="ＭＳ Ｐゴシック" panose="020B0600070205080204" pitchFamily="34" charset="-128"/>
              </a:rPr>
              <a:t>Anmälda till 3 cuper förutom vår egen </a:t>
            </a:r>
          </a:p>
          <a:p>
            <a:pPr>
              <a:lnSpc>
                <a:spcPct val="80000"/>
              </a:lnSpc>
              <a:defRPr/>
            </a:pPr>
            <a:r>
              <a:rPr lang="sv-SE" altLang="en-US" sz="1600" dirty="0">
                <a:ea typeface="ＭＳ Ｐゴシック" panose="020B0600070205080204" pitchFamily="34" charset="-128"/>
              </a:rPr>
              <a:t>Nordic Trophy 6-8 september 2024</a:t>
            </a:r>
          </a:p>
          <a:p>
            <a:pPr>
              <a:lnSpc>
                <a:spcPct val="80000"/>
              </a:lnSpc>
              <a:defRPr/>
            </a:pPr>
            <a:r>
              <a:rPr lang="sv-SE" altLang="en-US" sz="1600" dirty="0" err="1">
                <a:ea typeface="ＭＳ Ｐゴシック" panose="020B0600070205080204" pitchFamily="34" charset="-128"/>
              </a:rPr>
              <a:t>Rallarbo</a:t>
            </a:r>
            <a:r>
              <a:rPr lang="sv-SE" altLang="en-US" sz="1600" dirty="0">
                <a:ea typeface="ＭＳ Ｐゴシック" panose="020B0600070205080204" pitchFamily="34" charset="-128"/>
              </a:rPr>
              <a:t> Cup Strömsbro Gävle 27-29 september 2024</a:t>
            </a:r>
          </a:p>
          <a:p>
            <a:pPr>
              <a:lnSpc>
                <a:spcPct val="80000"/>
              </a:lnSpc>
              <a:defRPr/>
            </a:pPr>
            <a:r>
              <a:rPr lang="sv-SE" altLang="en-US" sz="1600" dirty="0">
                <a:ea typeface="ＭＳ Ｐゴシック" panose="020B0600070205080204" pitchFamily="34" charset="-128"/>
              </a:rPr>
              <a:t>GIC i Göteborg 2-5 januari 2025 (hög nivå)</a:t>
            </a:r>
          </a:p>
          <a:p>
            <a:pPr>
              <a:lnSpc>
                <a:spcPct val="80000"/>
              </a:lnSpc>
              <a:defRPr/>
            </a:pPr>
            <a:r>
              <a:rPr lang="sv-SE" altLang="en-US" sz="1600" dirty="0">
                <a:ea typeface="ＭＳ Ｐゴシック" panose="020B0600070205080204" pitchFamily="34" charset="-128"/>
              </a:rPr>
              <a:t>Hammarö Cup 15-16 mars 2025</a:t>
            </a:r>
          </a:p>
          <a:p>
            <a:pPr>
              <a:lnSpc>
                <a:spcPct val="80000"/>
              </a:lnSpc>
              <a:defRPr/>
            </a:pPr>
            <a:r>
              <a:rPr lang="sv-SE" altLang="en-US" sz="1600" dirty="0">
                <a:ea typeface="ＭＳ Ｐゴシック" panose="020B0600070205080204" pitchFamily="34" charset="-128"/>
              </a:rPr>
              <a:t>Max 15 spelare + 2 målvakter</a:t>
            </a:r>
          </a:p>
          <a:p>
            <a:pPr>
              <a:lnSpc>
                <a:spcPct val="80000"/>
              </a:lnSpc>
              <a:defRPr/>
            </a:pPr>
            <a:endParaRPr lang="sv-SE" altLang="en-US" sz="1600" dirty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sv-SE" altLang="en-US" sz="18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sv-SE" altLang="en-US" sz="18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sv-SE" altLang="en-US" sz="18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sv-SE" altLang="en-US" sz="20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sv-SE" altLang="en-US" sz="20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sv-SE" altLang="en-US" sz="20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sv-SE" altLang="en-US" sz="20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br>
              <a:rPr lang="sv-SE" altLang="en-US" sz="2000" dirty="0">
                <a:ea typeface="ＭＳ Ｐゴシック" panose="020B0600070205080204" pitchFamily="34" charset="-128"/>
              </a:rPr>
            </a:br>
            <a:endParaRPr lang="sv-SE" altLang="en-US" sz="20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1437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BF5CB0CE-826D-F692-FF16-8AF7A9D584B1}"/>
              </a:ext>
            </a:extLst>
          </p:cNvPr>
          <p:cNvSpPr txBox="1"/>
          <p:nvPr/>
        </p:nvSpPr>
        <p:spPr>
          <a:xfrm>
            <a:off x="4109167" y="925096"/>
            <a:ext cx="3763381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en-US" sz="2800" b="1" dirty="0">
                <a:ea typeface="ＭＳ Ｐゴシック" panose="020B0600070205080204" pitchFamily="34" charset="-128"/>
              </a:rPr>
              <a:t>DM</a:t>
            </a:r>
            <a:endParaRPr lang="sv-S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5A8D440-BEEF-6BD3-E4C3-F5153F223B6E}"/>
              </a:ext>
            </a:extLst>
          </p:cNvPr>
          <p:cNvSpPr txBox="1">
            <a:spLocks noChangeArrowheads="1"/>
          </p:cNvSpPr>
          <p:nvPr/>
        </p:nvSpPr>
        <p:spPr>
          <a:xfrm>
            <a:off x="1243376" y="1486788"/>
            <a:ext cx="8218487" cy="49037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sv-SE" altLang="en-US" sz="1600" dirty="0">
                <a:ea typeface="ＭＳ Ｐゴシック" panose="020B0600070205080204" pitchFamily="34" charset="-128"/>
              </a:rPr>
              <a:t>Målsättning för föreningen är att gå så långt som möjligt</a:t>
            </a:r>
          </a:p>
          <a:p>
            <a:pPr>
              <a:lnSpc>
                <a:spcPct val="80000"/>
              </a:lnSpc>
              <a:defRPr/>
            </a:pPr>
            <a:r>
              <a:rPr lang="sv-SE" altLang="en-US" sz="1600" dirty="0">
                <a:ea typeface="ＭＳ Ｐゴシック" panose="020B0600070205080204" pitchFamily="34" charset="-128"/>
              </a:rPr>
              <a:t>Vi åker med starkast möjliga lag för dagen</a:t>
            </a:r>
          </a:p>
          <a:p>
            <a:pPr>
              <a:lnSpc>
                <a:spcPct val="80000"/>
              </a:lnSpc>
              <a:defRPr/>
            </a:pPr>
            <a:r>
              <a:rPr lang="sv-SE" altLang="en-US" sz="1600" dirty="0">
                <a:ea typeface="ＭＳ Ｐゴシック" panose="020B0600070205080204" pitchFamily="34" charset="-128"/>
              </a:rPr>
              <a:t>Matchning kan förekomma vid behov</a:t>
            </a:r>
          </a:p>
          <a:p>
            <a:pPr>
              <a:lnSpc>
                <a:spcPct val="80000"/>
              </a:lnSpc>
              <a:defRPr/>
            </a:pPr>
            <a:endParaRPr lang="sv-SE" altLang="en-US" sz="1600" dirty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sv-SE" altLang="en-US" sz="18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sv-SE" altLang="en-US" sz="18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sv-SE" altLang="en-US" sz="18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sv-SE" altLang="en-US" sz="20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sv-SE" altLang="en-US" sz="20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sv-SE" altLang="en-US" sz="20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sv-SE" altLang="en-US" sz="20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br>
              <a:rPr lang="sv-SE" altLang="en-US" sz="2000" dirty="0">
                <a:ea typeface="ＭＳ Ｐゴシック" panose="020B0600070205080204" pitchFamily="34" charset="-128"/>
              </a:rPr>
            </a:br>
            <a:endParaRPr lang="sv-SE" altLang="en-US" sz="2000" dirty="0">
              <a:ea typeface="ＭＳ Ｐゴシック" panose="020B0600070205080204" pitchFamily="34" charset="-128"/>
            </a:endParaRPr>
          </a:p>
        </p:txBody>
      </p:sp>
      <p:pic>
        <p:nvPicPr>
          <p:cNvPr id="6146" name="Picture 2" descr="Pokal MAGNUM GOLD | Neutrale Pokale | Einzelpokale | POKALE | Pokale kaufen  | Medaillen | Trophäen">
            <a:extLst>
              <a:ext uri="{FF2B5EF4-FFF2-40B4-BE49-F238E27FC236}">
                <a16:creationId xmlns:a16="http://schemas.microsoft.com/office/drawing/2014/main" id="{6E466F05-7C36-4984-C0C8-A4D100C72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73" y="2410896"/>
            <a:ext cx="2251328" cy="357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960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BF5CB0CE-826D-F692-FF16-8AF7A9D584B1}"/>
              </a:ext>
            </a:extLst>
          </p:cNvPr>
          <p:cNvSpPr txBox="1"/>
          <p:nvPr/>
        </p:nvSpPr>
        <p:spPr>
          <a:xfrm>
            <a:off x="4109167" y="925096"/>
            <a:ext cx="3763381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en-US" sz="2800" b="1" dirty="0">
                <a:ea typeface="ＭＳ Ｐゴシック" panose="020B0600070205080204" pitchFamily="34" charset="-128"/>
              </a:rPr>
              <a:t>Ekonomi och försäljning</a:t>
            </a:r>
            <a:endParaRPr lang="sv-S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5A8D440-BEEF-6BD3-E4C3-F5153F223B6E}"/>
              </a:ext>
            </a:extLst>
          </p:cNvPr>
          <p:cNvSpPr txBox="1">
            <a:spLocks noChangeArrowheads="1"/>
          </p:cNvSpPr>
          <p:nvPr/>
        </p:nvSpPr>
        <p:spPr>
          <a:xfrm>
            <a:off x="653680" y="1117530"/>
            <a:ext cx="8218487" cy="49037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  <a:defRPr/>
            </a:pPr>
            <a:r>
              <a:rPr lang="sv-SE" altLang="en-US" dirty="0">
                <a:ea typeface="ＭＳ Ｐゴシック" panose="020B0600070205080204" pitchFamily="34" charset="-128"/>
              </a:rPr>
              <a:t>Lagkassan</a:t>
            </a:r>
          </a:p>
          <a:p>
            <a:pPr>
              <a:lnSpc>
                <a:spcPct val="80000"/>
              </a:lnSpc>
              <a:defRPr/>
            </a:pPr>
            <a:r>
              <a:rPr lang="sv-SE" altLang="en-US" dirty="0">
                <a:ea typeface="ＭＳ Ｐゴシック" panose="020B0600070205080204" pitchFamily="34" charset="-128"/>
              </a:rPr>
              <a:t>Inga pengar i lagkassan</a:t>
            </a:r>
          </a:p>
          <a:p>
            <a:pPr>
              <a:lnSpc>
                <a:spcPct val="80000"/>
              </a:lnSpc>
              <a:defRPr/>
            </a:pPr>
            <a:r>
              <a:rPr lang="sv-SE" altLang="en-US" dirty="0">
                <a:ea typeface="ＭＳ Ｐゴシック" panose="020B0600070205080204" pitchFamily="34" charset="-128"/>
              </a:rPr>
              <a:t>Vi behöver bygga upp ett kapital</a:t>
            </a:r>
          </a:p>
          <a:p>
            <a:pPr>
              <a:lnSpc>
                <a:spcPct val="80000"/>
              </a:lnSpc>
              <a:defRPr/>
            </a:pPr>
            <a:endParaRPr lang="sv-SE" altLang="en-US" dirty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sv-SE" altLang="en-US" dirty="0">
                <a:ea typeface="ＭＳ Ｐゴシック" panose="020B0600070205080204" pitchFamily="34" charset="-128"/>
              </a:rPr>
              <a:t>Försäljning/Aktiviteter</a:t>
            </a:r>
          </a:p>
          <a:p>
            <a:pPr>
              <a:lnSpc>
                <a:spcPct val="80000"/>
              </a:lnSpc>
              <a:defRPr/>
            </a:pPr>
            <a:r>
              <a:rPr lang="sv-SE" altLang="en-US" dirty="0">
                <a:ea typeface="ＭＳ Ｐゴシック" panose="020B0600070205080204" pitchFamily="34" charset="-128"/>
              </a:rPr>
              <a:t>Sponsorer</a:t>
            </a:r>
          </a:p>
          <a:p>
            <a:pPr>
              <a:lnSpc>
                <a:spcPct val="80000"/>
              </a:lnSpc>
              <a:defRPr/>
            </a:pPr>
            <a:r>
              <a:rPr lang="sv-SE" altLang="en-US" dirty="0">
                <a:ea typeface="ＭＳ Ｐゴシック" panose="020B0600070205080204" pitchFamily="34" charset="-128"/>
              </a:rPr>
              <a:t>Försäljning</a:t>
            </a:r>
          </a:p>
          <a:p>
            <a:pPr>
              <a:lnSpc>
                <a:spcPct val="80000"/>
              </a:lnSpc>
              <a:defRPr/>
            </a:pPr>
            <a:r>
              <a:rPr lang="sv-SE" altLang="en-US" dirty="0" err="1">
                <a:ea typeface="ＭＳ Ｐゴシック" panose="020B0600070205080204" pitchFamily="34" charset="-128"/>
              </a:rPr>
              <a:t>Älvstädning</a:t>
            </a:r>
            <a:r>
              <a:rPr lang="sv-SE" altLang="en-US" dirty="0">
                <a:ea typeface="ＭＳ Ｐゴシック" panose="020B0600070205080204" pitchFamily="34" charset="-128"/>
              </a:rPr>
              <a:t> eller dylikt</a:t>
            </a:r>
          </a:p>
          <a:p>
            <a:pPr>
              <a:lnSpc>
                <a:spcPct val="80000"/>
              </a:lnSpc>
              <a:defRPr/>
            </a:pPr>
            <a:r>
              <a:rPr lang="sv-SE" altLang="en-US" dirty="0">
                <a:ea typeface="ＭＳ Ｐゴシック" panose="020B0600070205080204" pitchFamily="34" charset="-128"/>
              </a:rPr>
              <a:t>Bingolotto uppesittarkväll</a:t>
            </a:r>
          </a:p>
          <a:p>
            <a:pPr>
              <a:lnSpc>
                <a:spcPct val="80000"/>
              </a:lnSpc>
              <a:defRPr/>
            </a:pPr>
            <a:r>
              <a:rPr lang="sv-SE" altLang="en-US" dirty="0">
                <a:ea typeface="ＭＳ Ｐゴシック" panose="020B0600070205080204" pitchFamily="34" charset="-128"/>
              </a:rPr>
              <a:t>Idéer?</a:t>
            </a:r>
          </a:p>
          <a:p>
            <a:pPr>
              <a:lnSpc>
                <a:spcPct val="80000"/>
              </a:lnSpc>
              <a:defRPr/>
            </a:pPr>
            <a:r>
              <a:rPr lang="sv-SE" altLang="en-US" dirty="0">
                <a:ea typeface="ＭＳ Ｐゴシック" panose="020B0600070205080204" pitchFamily="34" charset="-128"/>
              </a:rPr>
              <a:t>Starta en grupp som jobbar med att dra in pengar?</a:t>
            </a:r>
          </a:p>
          <a:p>
            <a:pPr>
              <a:lnSpc>
                <a:spcPct val="80000"/>
              </a:lnSpc>
              <a:defRPr/>
            </a:pPr>
            <a:endParaRPr lang="sv-SE" altLang="en-US" sz="18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sv-SE" altLang="en-US" sz="18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sv-SE" altLang="en-US" sz="18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sv-SE" altLang="en-US" sz="20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sv-SE" altLang="en-US" sz="20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sv-SE" altLang="en-US" sz="20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sv-SE" altLang="en-US" sz="20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br>
              <a:rPr lang="sv-SE" altLang="en-US" sz="2000" dirty="0">
                <a:ea typeface="ＭＳ Ｐゴシック" panose="020B0600070205080204" pitchFamily="34" charset="-128"/>
              </a:rPr>
            </a:br>
            <a:endParaRPr lang="sv-SE" altLang="en-US" sz="2000" dirty="0">
              <a:ea typeface="ＭＳ Ｐゴシック" panose="020B0600070205080204" pitchFamily="34" charset="-128"/>
            </a:endParaRPr>
          </a:p>
        </p:txBody>
      </p:sp>
      <p:pic>
        <p:nvPicPr>
          <p:cNvPr id="1026" name="Picture 2" descr="Plånbok Tömma Fattigdom - Gratis foto på Pixabay - Pixabay">
            <a:extLst>
              <a:ext uri="{FF2B5EF4-FFF2-40B4-BE49-F238E27FC236}">
                <a16:creationId xmlns:a16="http://schemas.microsoft.com/office/drawing/2014/main" id="{F2FF58A8-41D9-03E9-D032-80B598BC9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649" y="1767633"/>
            <a:ext cx="4986407" cy="332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489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BF5CB0CE-826D-F692-FF16-8AF7A9D584B1}"/>
              </a:ext>
            </a:extLst>
          </p:cNvPr>
          <p:cNvSpPr txBox="1"/>
          <p:nvPr/>
        </p:nvSpPr>
        <p:spPr>
          <a:xfrm>
            <a:off x="5128070" y="986056"/>
            <a:ext cx="3763381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en-US" sz="2800" b="1" dirty="0">
                <a:ea typeface="ＭＳ Ｐゴシック" panose="020B0600070205080204" pitchFamily="34" charset="-128"/>
              </a:rPr>
              <a:t>ÖVRIGT</a:t>
            </a:r>
            <a:endParaRPr lang="sv-S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F9109D6-1182-1726-FD0D-141E0F492328}"/>
              </a:ext>
            </a:extLst>
          </p:cNvPr>
          <p:cNvSpPr txBox="1"/>
          <p:nvPr/>
        </p:nvSpPr>
        <p:spPr>
          <a:xfrm>
            <a:off x="1386839" y="1642500"/>
            <a:ext cx="7069183" cy="183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sv-SE" sz="1600" dirty="0">
                <a:cs typeface="+mn-cs"/>
              </a:rPr>
              <a:t>Infokanalen är laget.se. Använd gärna gästboken för frågor.</a:t>
            </a:r>
          </a:p>
          <a:p>
            <a:pPr eaLnBrk="1" hangingPunct="1">
              <a:lnSpc>
                <a:spcPct val="90000"/>
              </a:lnSpc>
              <a:defRPr/>
            </a:pPr>
            <a:endParaRPr lang="sv-SE" sz="1600" dirty="0">
              <a:cs typeface="+mn-cs"/>
            </a:endParaRP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sv-SE" sz="1600" dirty="0">
                <a:cs typeface="+mn-cs"/>
              </a:rPr>
              <a:t>Följ oss på Facebook och </a:t>
            </a:r>
            <a:r>
              <a:rPr lang="sv-SE" sz="1600" dirty="0" err="1">
                <a:cs typeface="+mn-cs"/>
              </a:rPr>
              <a:t>Instagram</a:t>
            </a:r>
            <a:r>
              <a:rPr lang="sv-SE" sz="1600" dirty="0">
                <a:cs typeface="+mn-cs"/>
              </a:rPr>
              <a:t>.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sv-SE" sz="1600" dirty="0"/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sv-SE" sz="1600" dirty="0">
                <a:cs typeface="+mn-cs"/>
              </a:rPr>
              <a:t>hammarohcteam11</a:t>
            </a:r>
          </a:p>
          <a:p>
            <a:pPr eaLnBrk="1" hangingPunct="1">
              <a:lnSpc>
                <a:spcPct val="90000"/>
              </a:lnSpc>
              <a:defRPr/>
            </a:pPr>
            <a:endParaRPr lang="sv-SE" sz="1600" dirty="0">
              <a:cs typeface="+mn-cs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sv-SE" sz="1400" dirty="0">
              <a:cs typeface="+mn-cs"/>
            </a:endParaRP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sv-SE" sz="1600" dirty="0">
              <a:cs typeface="+mn-cs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0D14276-CFDF-2943-581C-9AD00F30C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702" y="3737280"/>
            <a:ext cx="1085850" cy="11811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02691C1C-9F4E-161B-436E-5060E0AF1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4364" y="3642030"/>
            <a:ext cx="95250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49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BF5CB0CE-826D-F692-FF16-8AF7A9D584B1}"/>
              </a:ext>
            </a:extLst>
          </p:cNvPr>
          <p:cNvSpPr txBox="1"/>
          <p:nvPr/>
        </p:nvSpPr>
        <p:spPr>
          <a:xfrm>
            <a:off x="5128070" y="986056"/>
            <a:ext cx="3763381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FRÅGOR?</a:t>
            </a:r>
            <a:endParaRPr lang="sv-S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Inlägg i Frågor? - Information om tobak - TBU Karlshamn">
            <a:extLst>
              <a:ext uri="{FF2B5EF4-FFF2-40B4-BE49-F238E27FC236}">
                <a16:creationId xmlns:a16="http://schemas.microsoft.com/office/drawing/2014/main" id="{09477929-9269-9A26-62A5-3FD180352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809750"/>
            <a:ext cx="4762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488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A065D4D0-19F1-889E-FCF7-794D4BA37F7E}"/>
              </a:ext>
            </a:extLst>
          </p:cNvPr>
          <p:cNvSpPr txBox="1"/>
          <p:nvPr/>
        </p:nvSpPr>
        <p:spPr>
          <a:xfrm>
            <a:off x="1488141" y="902863"/>
            <a:ext cx="8116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>
                <a:latin typeface="Arial Black" panose="020B0A04020102020204" pitchFamily="34" charset="0"/>
              </a:rPr>
              <a:t>Agenda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8B97607-980F-1958-5C14-10E7614138AF}"/>
              </a:ext>
            </a:extLst>
          </p:cNvPr>
          <p:cNvSpPr txBox="1"/>
          <p:nvPr/>
        </p:nvSpPr>
        <p:spPr>
          <a:xfrm>
            <a:off x="1488141" y="1302633"/>
            <a:ext cx="9015676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Inledning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Organisation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Mål och vision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Trivsel och ordningsregler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Förväntningar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Träningar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Matcher seriespel och cuper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Ekonomi och försäljning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Övrigt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Frågor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286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A065D4D0-19F1-889E-FCF7-794D4BA37F7E}"/>
              </a:ext>
            </a:extLst>
          </p:cNvPr>
          <p:cNvSpPr txBox="1"/>
          <p:nvPr/>
        </p:nvSpPr>
        <p:spPr>
          <a:xfrm>
            <a:off x="1479432" y="946406"/>
            <a:ext cx="8116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>
                <a:latin typeface="Arial Black" panose="020B0A04020102020204" pitchFamily="34" charset="0"/>
              </a:rPr>
              <a:t>Inledning</a:t>
            </a:r>
          </a:p>
        </p:txBody>
      </p:sp>
      <p:pic>
        <p:nvPicPr>
          <p:cNvPr id="3" name="Bildobjekt 2" descr="En bild som visar utomhus, mark, träd, sport&#10;&#10;Automatiskt genererad beskrivning">
            <a:extLst>
              <a:ext uri="{FF2B5EF4-FFF2-40B4-BE49-F238E27FC236}">
                <a16:creationId xmlns:a16="http://schemas.microsoft.com/office/drawing/2014/main" id="{490C9AE1-17A7-9AF5-83DB-66E247241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90" y="1469626"/>
            <a:ext cx="3014481" cy="4268291"/>
          </a:xfrm>
          <a:prstGeom prst="rect">
            <a:avLst/>
          </a:prstGeom>
        </p:spPr>
      </p:pic>
      <p:pic>
        <p:nvPicPr>
          <p:cNvPr id="7" name="Bildobjekt 6" descr="En bild som visar fotbeklädnader, klädsel, person, byggnad&#10;&#10;Automatiskt genererad beskrivning">
            <a:extLst>
              <a:ext uri="{FF2B5EF4-FFF2-40B4-BE49-F238E27FC236}">
                <a16:creationId xmlns:a16="http://schemas.microsoft.com/office/drawing/2014/main" id="{85A96F3A-BB4F-B361-F59A-83142B1A1B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67401" y="1969360"/>
            <a:ext cx="4268290" cy="3201217"/>
          </a:xfrm>
          <a:prstGeom prst="rect">
            <a:avLst/>
          </a:prstGeom>
        </p:spPr>
      </p:pic>
      <p:pic>
        <p:nvPicPr>
          <p:cNvPr id="9" name="Bildobjekt 8" descr="En bild som visar sport, skridskoåkning, sportutrustning, klädsel&#10;&#10;Automatiskt genererad beskrivning">
            <a:extLst>
              <a:ext uri="{FF2B5EF4-FFF2-40B4-BE49-F238E27FC236}">
                <a16:creationId xmlns:a16="http://schemas.microsoft.com/office/drawing/2014/main" id="{ECA0AAFC-9CBB-12CA-8A49-C29B21352C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82597" y="2003162"/>
            <a:ext cx="4268291" cy="320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84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A065D4D0-19F1-889E-FCF7-794D4BA37F7E}"/>
              </a:ext>
            </a:extLst>
          </p:cNvPr>
          <p:cNvSpPr txBox="1"/>
          <p:nvPr/>
        </p:nvSpPr>
        <p:spPr>
          <a:xfrm>
            <a:off x="1479432" y="946406"/>
            <a:ext cx="8116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>
                <a:latin typeface="Arial Black" panose="020B0A04020102020204" pitchFamily="34" charset="0"/>
              </a:rPr>
              <a:t>Inledning</a:t>
            </a:r>
          </a:p>
        </p:txBody>
      </p:sp>
      <p:pic>
        <p:nvPicPr>
          <p:cNvPr id="5" name="Bildobjekt 4" descr="En bild som visar fotbeklädnader, klädsel, person, byggnad&#10;&#10;Automatiskt genererad beskrivning">
            <a:extLst>
              <a:ext uri="{FF2B5EF4-FFF2-40B4-BE49-F238E27FC236}">
                <a16:creationId xmlns:a16="http://schemas.microsoft.com/office/drawing/2014/main" id="{C3DB6CD6-C2F4-1A83-267E-C5E30492C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10639" y="1949631"/>
            <a:ext cx="4450080" cy="3337560"/>
          </a:xfrm>
          <a:prstGeom prst="rect">
            <a:avLst/>
          </a:prstGeom>
        </p:spPr>
      </p:pic>
      <p:pic>
        <p:nvPicPr>
          <p:cNvPr id="8" name="Bildobjekt 7" descr="En bild som visar gräs, utomhus, träd, lekplats&#10;&#10;Automatiskt genererad beskrivning">
            <a:extLst>
              <a:ext uri="{FF2B5EF4-FFF2-40B4-BE49-F238E27FC236}">
                <a16:creationId xmlns:a16="http://schemas.microsoft.com/office/drawing/2014/main" id="{1864C0F1-BFA5-6F24-8FFC-06E2BF3D7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26660" y="2025886"/>
            <a:ext cx="4450082" cy="3337562"/>
          </a:xfrm>
          <a:prstGeom prst="rect">
            <a:avLst/>
          </a:prstGeom>
        </p:spPr>
      </p:pic>
      <p:pic>
        <p:nvPicPr>
          <p:cNvPr id="11" name="Bildobjekt 10" descr="En bild som visar sport, idrott, skridskoåkning, hockey&#10;&#10;Automatiskt genererad beskrivning">
            <a:extLst>
              <a:ext uri="{FF2B5EF4-FFF2-40B4-BE49-F238E27FC236}">
                <a16:creationId xmlns:a16="http://schemas.microsoft.com/office/drawing/2014/main" id="{75495A88-1566-8B83-53F2-8C8009AB29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416" y="1605669"/>
            <a:ext cx="4633650" cy="402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41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BF5CB0CE-826D-F692-FF16-8AF7A9D584B1}"/>
              </a:ext>
            </a:extLst>
          </p:cNvPr>
          <p:cNvSpPr txBox="1"/>
          <p:nvPr/>
        </p:nvSpPr>
        <p:spPr>
          <a:xfrm>
            <a:off x="1588162" y="1061873"/>
            <a:ext cx="9015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>
                <a:latin typeface="Arial Black" panose="020B0A04020102020204" pitchFamily="34" charset="0"/>
              </a:rPr>
              <a:t>Organisation Team 11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E68EBF-88E4-1ABA-9017-2EED20B43F09}"/>
              </a:ext>
            </a:extLst>
          </p:cNvPr>
          <p:cNvSpPr txBox="1">
            <a:spLocks noChangeArrowheads="1"/>
          </p:cNvSpPr>
          <p:nvPr/>
        </p:nvSpPr>
        <p:spPr>
          <a:xfrm>
            <a:off x="609419" y="1292705"/>
            <a:ext cx="2376488" cy="46085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Tx/>
              <a:buNone/>
              <a:defRPr/>
            </a:pPr>
            <a:endParaRPr lang="sv-SE" altLang="en-US" sz="1800" b="1" dirty="0">
              <a:ea typeface="ＭＳ Ｐゴシック" panose="020B0600070205080204" pitchFamily="34" charset="-128"/>
            </a:endParaRPr>
          </a:p>
          <a:p>
            <a:pPr marL="609600" indent="-609600">
              <a:buFontTx/>
              <a:buNone/>
              <a:defRPr/>
            </a:pPr>
            <a:r>
              <a:rPr lang="sv-SE" altLang="en-US" sz="1600" b="1" dirty="0">
                <a:ea typeface="ＭＳ Ｐゴシック" panose="020B0600070205080204" pitchFamily="34" charset="-128"/>
              </a:rPr>
              <a:t>Lagledare</a:t>
            </a:r>
          </a:p>
          <a:p>
            <a:pPr marL="609600" indent="-609600">
              <a:buFontTx/>
              <a:buNone/>
              <a:defRPr/>
            </a:pPr>
            <a:r>
              <a:rPr lang="sv-SE" altLang="en-US" sz="1600" dirty="0">
                <a:ea typeface="ＭＳ Ｐゴシック" panose="020B0600070205080204" pitchFamily="34" charset="-128"/>
              </a:rPr>
              <a:t>Thomas</a:t>
            </a:r>
          </a:p>
          <a:p>
            <a:pPr marL="609600" indent="-609600">
              <a:buFontTx/>
              <a:buNone/>
              <a:defRPr/>
            </a:pPr>
            <a:endParaRPr lang="sv-SE" altLang="en-US" sz="1600" b="1" dirty="0">
              <a:ea typeface="ＭＳ Ｐゴシック" panose="020B0600070205080204" pitchFamily="34" charset="-128"/>
            </a:endParaRPr>
          </a:p>
          <a:p>
            <a:pPr marL="609600" indent="-609600">
              <a:buFontTx/>
              <a:buNone/>
              <a:defRPr/>
            </a:pPr>
            <a:r>
              <a:rPr lang="sv-SE" altLang="en-US" sz="1600" b="1" dirty="0">
                <a:ea typeface="ＭＳ Ｐゴシック" panose="020B0600070205080204" pitchFamily="34" charset="-128"/>
              </a:rPr>
              <a:t>Tränare</a:t>
            </a:r>
          </a:p>
          <a:p>
            <a:pPr marL="0" indent="0">
              <a:buFontTx/>
              <a:buNone/>
              <a:defRPr/>
            </a:pPr>
            <a:r>
              <a:rPr lang="sv-SE" altLang="en-US" sz="1600" dirty="0">
                <a:ea typeface="ＭＳ Ｐゴシック" panose="020B0600070205080204" pitchFamily="34" charset="-128"/>
              </a:rPr>
              <a:t>Daniel, Andreas, Anders, Marcus</a:t>
            </a:r>
          </a:p>
          <a:p>
            <a:pPr marL="0" indent="0">
              <a:buFontTx/>
              <a:buNone/>
              <a:defRPr/>
            </a:pPr>
            <a:endParaRPr lang="sv-SE" altLang="en-US" sz="1600" dirty="0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  <a:defRPr/>
            </a:pPr>
            <a:endParaRPr lang="sv-SE" altLang="en-US" sz="1600" dirty="0">
              <a:ea typeface="ＭＳ Ｐゴシック" panose="020B0600070205080204" pitchFamily="34" charset="-128"/>
            </a:endParaRPr>
          </a:p>
          <a:p>
            <a:pPr marL="609600" indent="-609600">
              <a:buFontTx/>
              <a:buNone/>
              <a:defRPr/>
            </a:pPr>
            <a:r>
              <a:rPr lang="sv-SE" altLang="en-US" sz="1600" b="1" dirty="0" err="1">
                <a:ea typeface="ＭＳ Ｐゴシック" panose="020B0600070205080204" pitchFamily="34" charset="-128"/>
              </a:rPr>
              <a:t>Materialare</a:t>
            </a:r>
            <a:endParaRPr lang="sv-SE" altLang="en-US" sz="1600" b="1" dirty="0">
              <a:ea typeface="ＭＳ Ｐゴシック" panose="020B0600070205080204" pitchFamily="34" charset="-128"/>
            </a:endParaRPr>
          </a:p>
          <a:p>
            <a:pPr>
              <a:buFontTx/>
              <a:buNone/>
              <a:defRPr/>
            </a:pPr>
            <a:r>
              <a:rPr lang="sv-SE" altLang="en-US" sz="1600" dirty="0">
                <a:ea typeface="ＭＳ Ｐゴシック" panose="020B0600070205080204" pitchFamily="34" charset="-128"/>
              </a:rPr>
              <a:t>Per-Erik, Adam</a:t>
            </a:r>
          </a:p>
          <a:p>
            <a:pPr marL="0" indent="0">
              <a:buFontTx/>
              <a:buNone/>
              <a:defRPr/>
            </a:pPr>
            <a:endParaRPr lang="sv-SE" altLang="en-US" sz="1600" dirty="0">
              <a:ea typeface="ＭＳ Ｐゴシック" panose="020B0600070205080204" pitchFamily="34" charset="-128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6B68DD4-D19C-D58A-4D64-A8AD9676D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5040" y="1292705"/>
            <a:ext cx="2149475" cy="4679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sv-SE" altLang="en-US" sz="1600" b="1" dirty="0"/>
              <a:t> </a:t>
            </a:r>
          </a:p>
          <a:p>
            <a:pPr eaLnBrk="1" hangingPunct="1">
              <a:buFontTx/>
              <a:buNone/>
              <a:defRPr/>
            </a:pPr>
            <a:r>
              <a:rPr lang="sv-SE" altLang="en-US" sz="1600" b="1" dirty="0"/>
              <a:t>Ekonomiansvarig</a:t>
            </a:r>
          </a:p>
          <a:p>
            <a:pPr marL="0" indent="0" eaLnBrk="1" hangingPunct="1">
              <a:buFontTx/>
              <a:buNone/>
              <a:defRPr/>
            </a:pPr>
            <a:r>
              <a:rPr lang="sv-SE" altLang="en-US" sz="1600" dirty="0"/>
              <a:t>Josefin</a:t>
            </a:r>
          </a:p>
          <a:p>
            <a:pPr marL="0" indent="0" eaLnBrk="1" hangingPunct="1">
              <a:buFontTx/>
              <a:buNone/>
              <a:defRPr/>
            </a:pPr>
            <a:endParaRPr lang="sv-SE" altLang="en-US" sz="1600" dirty="0"/>
          </a:p>
          <a:p>
            <a:pPr eaLnBrk="1" hangingPunct="1">
              <a:buFontTx/>
              <a:buNone/>
              <a:defRPr/>
            </a:pPr>
            <a:r>
              <a:rPr lang="sv-SE" altLang="en-US" sz="1600" b="1" dirty="0"/>
              <a:t>Cafeteriaansvarig</a:t>
            </a:r>
          </a:p>
          <a:p>
            <a:pPr marL="0" indent="0" eaLnBrk="1" hangingPunct="1">
              <a:buFontTx/>
              <a:buNone/>
              <a:defRPr/>
            </a:pPr>
            <a:r>
              <a:rPr lang="sv-SE" altLang="en-US" sz="1600" dirty="0"/>
              <a:t>Pernilla</a:t>
            </a:r>
          </a:p>
          <a:p>
            <a:pPr eaLnBrk="1" hangingPunct="1">
              <a:defRPr/>
            </a:pPr>
            <a:endParaRPr lang="sv-SE" altLang="en-US" sz="1600" dirty="0"/>
          </a:p>
          <a:p>
            <a:pPr marL="0" indent="0" eaLnBrk="1" hangingPunct="1">
              <a:buFontTx/>
              <a:buNone/>
              <a:defRPr/>
            </a:pPr>
            <a:r>
              <a:rPr lang="sv-SE" altLang="en-US" sz="1600" b="1" dirty="0"/>
              <a:t>Cupansvarig</a:t>
            </a:r>
          </a:p>
          <a:p>
            <a:pPr marL="0" indent="0" eaLnBrk="1" hangingPunct="1">
              <a:buFontTx/>
              <a:buNone/>
              <a:defRPr/>
            </a:pPr>
            <a:r>
              <a:rPr lang="sv-SE" altLang="en-US" sz="1600" dirty="0"/>
              <a:t>Therese</a:t>
            </a:r>
            <a:endParaRPr lang="sv-SE" altLang="en-US" sz="1800" dirty="0"/>
          </a:p>
          <a:p>
            <a:pPr marL="0" indent="0" eaLnBrk="1" hangingPunct="1">
              <a:buFontTx/>
              <a:buNone/>
              <a:defRPr/>
            </a:pPr>
            <a:endParaRPr lang="sv-SE" altLang="en-US" sz="1800" dirty="0"/>
          </a:p>
          <a:p>
            <a:pPr marL="0" indent="0" eaLnBrk="1" hangingPunct="1">
              <a:buFontTx/>
              <a:buNone/>
              <a:defRPr/>
            </a:pPr>
            <a:r>
              <a:rPr lang="sv-SE" altLang="en-US" sz="1600" b="1" dirty="0"/>
              <a:t>Försäljning</a:t>
            </a:r>
          </a:p>
          <a:p>
            <a:pPr marL="0" indent="0" eaLnBrk="1" hangingPunct="1">
              <a:buFontTx/>
              <a:buNone/>
              <a:defRPr/>
            </a:pPr>
            <a:r>
              <a:rPr lang="sv-SE" altLang="en-US" sz="1600" dirty="0"/>
              <a:t>Henrik</a:t>
            </a:r>
          </a:p>
          <a:p>
            <a:pPr marL="0" indent="0" eaLnBrk="1" hangingPunct="1">
              <a:buFontTx/>
              <a:buNone/>
              <a:defRPr/>
            </a:pPr>
            <a:br>
              <a:rPr lang="sv-SE" altLang="en-US" sz="1600" dirty="0"/>
            </a:br>
            <a:endParaRPr lang="sv-SE" altLang="en-US" sz="1600" dirty="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AB8AB17-5E79-5784-9559-9387C4AFB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5086" y="2136956"/>
            <a:ext cx="1736725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sv-SE" sz="1600" b="1" dirty="0" err="1"/>
              <a:t>Målvakter</a:t>
            </a:r>
            <a:endParaRPr lang="en-US" altLang="sv-SE" sz="16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sv-SE" sz="1800" dirty="0"/>
              <a:t>3 </a:t>
            </a:r>
            <a:r>
              <a:rPr lang="en-US" altLang="sv-SE" sz="1800" dirty="0" err="1"/>
              <a:t>st</a:t>
            </a:r>
            <a:endParaRPr lang="en-US" altLang="sv-SE" sz="1800" dirty="0"/>
          </a:p>
          <a:p>
            <a:pPr>
              <a:spcBef>
                <a:spcPct val="0"/>
              </a:spcBef>
              <a:buFontTx/>
              <a:buNone/>
            </a:pPr>
            <a:endParaRPr lang="en-US" altLang="sv-SE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sv-SE" sz="1600" b="1" dirty="0" err="1"/>
              <a:t>Utespelare</a:t>
            </a:r>
            <a:endParaRPr lang="en-US" altLang="sv-SE" sz="16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sv-SE" sz="1800" dirty="0"/>
              <a:t>23 </a:t>
            </a:r>
            <a:r>
              <a:rPr lang="en-US" altLang="sv-SE" sz="1800" dirty="0" err="1"/>
              <a:t>st</a:t>
            </a:r>
            <a:endParaRPr lang="en-US" altLang="sv-SE" sz="1800" dirty="0"/>
          </a:p>
          <a:p>
            <a:pPr>
              <a:spcBef>
                <a:spcPct val="0"/>
              </a:spcBef>
              <a:buFontTx/>
              <a:buNone/>
            </a:pPr>
            <a:endParaRPr lang="en-US" altLang="sv-SE" sz="1800" dirty="0"/>
          </a:p>
          <a:p>
            <a:pPr>
              <a:spcBef>
                <a:spcPct val="0"/>
              </a:spcBef>
              <a:buFontTx/>
              <a:buNone/>
            </a:pPr>
            <a:endParaRPr lang="en-US" altLang="sv-SE" sz="1800" dirty="0"/>
          </a:p>
        </p:txBody>
      </p:sp>
    </p:spTree>
    <p:extLst>
      <p:ext uri="{BB962C8B-B14F-4D97-AF65-F5344CB8AC3E}">
        <p14:creationId xmlns:p14="http://schemas.microsoft.com/office/powerpoint/2010/main" val="209465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BF5CB0CE-826D-F692-FF16-8AF7A9D584B1}"/>
              </a:ext>
            </a:extLst>
          </p:cNvPr>
          <p:cNvSpPr txBox="1"/>
          <p:nvPr/>
        </p:nvSpPr>
        <p:spPr>
          <a:xfrm>
            <a:off x="4109167" y="925096"/>
            <a:ext cx="3763381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en-US" sz="2800" b="1" dirty="0">
                <a:ea typeface="ＭＳ Ｐゴシック" panose="020B0600070205080204" pitchFamily="34" charset="-128"/>
              </a:rPr>
              <a:t>Mål och Vision</a:t>
            </a:r>
            <a:endParaRPr lang="sv-S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5A8D440-BEEF-6BD3-E4C3-F5153F223B6E}"/>
              </a:ext>
            </a:extLst>
          </p:cNvPr>
          <p:cNvSpPr txBox="1">
            <a:spLocks noChangeArrowheads="1"/>
          </p:cNvSpPr>
          <p:nvPr/>
        </p:nvSpPr>
        <p:spPr>
          <a:xfrm>
            <a:off x="1574302" y="977106"/>
            <a:ext cx="8218487" cy="49037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  <a:defRPr/>
            </a:pPr>
            <a:r>
              <a:rPr lang="sv-SE" altLang="en-US" sz="1600" b="1" dirty="0">
                <a:ea typeface="ＭＳ Ｐゴシック" panose="020B0600070205080204" pitchFamily="34" charset="-128"/>
              </a:rPr>
              <a:t>Vision:</a:t>
            </a:r>
            <a:endParaRPr lang="sv-SE" altLang="en-US" sz="16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defRPr/>
            </a:pPr>
            <a:r>
              <a:rPr lang="sv-SE" altLang="en-US" sz="1600" dirty="0">
                <a:ea typeface="ＭＳ Ｐゴシック" panose="020B0600070205080204" pitchFamily="34" charset="-128"/>
              </a:rPr>
              <a:t>Ha kul!!</a:t>
            </a:r>
          </a:p>
          <a:p>
            <a:pPr>
              <a:lnSpc>
                <a:spcPct val="80000"/>
              </a:lnSpc>
              <a:defRPr/>
            </a:pPr>
            <a:endParaRPr lang="sv-SE" altLang="en-US" sz="16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defRPr/>
            </a:pPr>
            <a:r>
              <a:rPr lang="sv-SE" altLang="en-US" sz="1600" dirty="0">
                <a:ea typeface="ＭＳ Ｐゴシック" panose="020B0600070205080204" pitchFamily="34" charset="-128"/>
              </a:rPr>
              <a:t>Att bilda en grupp där man lär sig samarbete och att respektera andra.</a:t>
            </a:r>
          </a:p>
          <a:p>
            <a:pPr>
              <a:lnSpc>
                <a:spcPct val="80000"/>
              </a:lnSpc>
              <a:defRPr/>
            </a:pPr>
            <a:endParaRPr lang="sv-SE" altLang="en-US" sz="16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defRPr/>
            </a:pPr>
            <a:r>
              <a:rPr lang="sv-SE" altLang="en-US" sz="1600" dirty="0">
                <a:ea typeface="ＭＳ Ｐゴシック" panose="020B0600070205080204" pitchFamily="34" charset="-128"/>
              </a:rPr>
              <a:t>Att ha ett team där alla barn vill fortsätta spela hockey samt får förutsättningar att spela hockey så länge de vill.</a:t>
            </a:r>
          </a:p>
          <a:p>
            <a:pPr>
              <a:lnSpc>
                <a:spcPct val="80000"/>
              </a:lnSpc>
              <a:defRPr/>
            </a:pPr>
            <a:endParaRPr lang="sv-SE" altLang="en-US" sz="16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sv-SE" altLang="en-US" sz="1600" b="1" dirty="0">
                <a:ea typeface="ＭＳ Ｐゴシック" panose="020B0600070205080204" pitchFamily="34" charset="-128"/>
              </a:rPr>
              <a:t>Målsättning 24/25:</a:t>
            </a:r>
            <a:br>
              <a:rPr lang="sv-SE" altLang="en-US" sz="1600" b="1" dirty="0">
                <a:ea typeface="ＭＳ Ｐゴシック" panose="020B0600070205080204" pitchFamily="34" charset="-128"/>
              </a:rPr>
            </a:br>
            <a:endParaRPr lang="sv-SE" altLang="en-US" sz="1600" b="1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defRPr/>
            </a:pPr>
            <a:r>
              <a:rPr lang="sv-SE" altLang="en-US" sz="1600" dirty="0">
                <a:ea typeface="ＭＳ Ｐゴシック" panose="020B0600070205080204" pitchFamily="34" charset="-128"/>
              </a:rPr>
              <a:t>Fortsätta bygga en grupp där alla har roligt och känner sig trygga.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sv-SE" altLang="en-US" sz="16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defRPr/>
            </a:pPr>
            <a:r>
              <a:rPr lang="sv-SE" altLang="en-US" sz="1600" dirty="0">
                <a:ea typeface="ＭＳ Ｐゴシック" panose="020B0600070205080204" pitchFamily="34" charset="-128"/>
              </a:rPr>
              <a:t>Skridskoteknik och puckhantering</a:t>
            </a:r>
            <a:endParaRPr lang="sv-SE" altLang="en-US" sz="18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sv-SE" altLang="en-US" sz="18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defRPr/>
            </a:pPr>
            <a:r>
              <a:rPr lang="sv-SE" altLang="en-US" sz="1600" dirty="0">
                <a:ea typeface="ＭＳ Ｐゴシック" panose="020B0600070205080204" pitchFamily="34" charset="-128"/>
              </a:rPr>
              <a:t>Utökad spelförståelse </a:t>
            </a:r>
          </a:p>
          <a:p>
            <a:pPr>
              <a:lnSpc>
                <a:spcPct val="80000"/>
              </a:lnSpc>
              <a:defRPr/>
            </a:pPr>
            <a:endParaRPr lang="sv-SE" altLang="en-US" sz="16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defRPr/>
            </a:pPr>
            <a:r>
              <a:rPr lang="sv-SE" altLang="en-US" sz="1600" dirty="0">
                <a:ea typeface="ＭＳ Ｐゴシック" panose="020B0600070205080204" pitchFamily="34" charset="-128"/>
              </a:rPr>
              <a:t>Höja intensiteten och kampviljan</a:t>
            </a:r>
          </a:p>
          <a:p>
            <a:pPr>
              <a:lnSpc>
                <a:spcPct val="80000"/>
              </a:lnSpc>
              <a:defRPr/>
            </a:pPr>
            <a:endParaRPr lang="sv-SE" altLang="en-US" sz="18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sv-SE" altLang="en-US" sz="18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sv-SE" altLang="en-US" sz="18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sv-SE" altLang="en-US" sz="20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sv-SE" altLang="en-US" sz="20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sv-SE" altLang="en-US" sz="20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sv-SE" altLang="en-US" sz="20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br>
              <a:rPr lang="sv-SE" altLang="en-US" sz="2000" dirty="0">
                <a:ea typeface="ＭＳ Ｐゴシック" panose="020B0600070205080204" pitchFamily="34" charset="-128"/>
              </a:rPr>
            </a:br>
            <a:endParaRPr lang="sv-SE" altLang="en-US" sz="20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4341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AA0DECB0-4B9B-12E4-2FB7-337237511E67}"/>
              </a:ext>
            </a:extLst>
          </p:cNvPr>
          <p:cNvSpPr txBox="1"/>
          <p:nvPr/>
        </p:nvSpPr>
        <p:spPr>
          <a:xfrm>
            <a:off x="87085" y="1042663"/>
            <a:ext cx="10448109" cy="5637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sv-SE" sz="1800" dirty="0">
                <a:cs typeface="+mn-cs"/>
              </a:rPr>
              <a:t> Vara på plats 60 min innan träning och 90 min innan match! </a:t>
            </a:r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endParaRPr lang="sv-SE" sz="1800" dirty="0">
              <a:cs typeface="+mn-cs"/>
            </a:endParaRPr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sv-SE" sz="1800" dirty="0">
                <a:cs typeface="+mn-cs"/>
              </a:rPr>
              <a:t> Vara ombytt och klar minst 10 minuter innan träning och match</a:t>
            </a:r>
            <a:r>
              <a:rPr lang="sv-SE" sz="1800" b="1" dirty="0">
                <a:cs typeface="+mn-cs"/>
              </a:rPr>
              <a:t>!</a:t>
            </a:r>
          </a:p>
          <a:p>
            <a:pPr marL="228600" indent="-228600" eaLnBrk="1" hangingPunct="1">
              <a:lnSpc>
                <a:spcPct val="80000"/>
              </a:lnSpc>
              <a:buFont typeface="+mj-lt"/>
              <a:buAutoNum type="arabicPeriod"/>
              <a:defRPr/>
            </a:pPr>
            <a:endParaRPr lang="sv-SE" sz="1800" dirty="0">
              <a:solidFill>
                <a:srgbClr val="FF0000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sv-SE" sz="1800" dirty="0">
                <a:cs typeface="+mn-cs"/>
              </a:rPr>
              <a:t> Inga föräldrar i omklädningsrummet under träning eller matcher. </a:t>
            </a:r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endParaRPr lang="sv-SE" sz="1800" dirty="0">
              <a:solidFill>
                <a:srgbClr val="FF0000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sv-SE" sz="1800" dirty="0">
                <a:cs typeface="+mn-cs"/>
              </a:rPr>
              <a:t> Ej tillåtet med NÖTTER, godis, eller läsk i omklädningsrummet. </a:t>
            </a:r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endParaRPr lang="sv-SE" sz="1800" dirty="0">
              <a:solidFill>
                <a:srgbClr val="FF0000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sv-SE" sz="1800" dirty="0">
                <a:cs typeface="+mn-cs"/>
              </a:rPr>
              <a:t> Vi har på oss skridskoskydd i omklädningsrummet.</a:t>
            </a:r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endParaRPr lang="sv-SE" sz="1800" dirty="0">
              <a:cs typeface="+mn-cs"/>
            </a:endParaRPr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sv-SE" sz="1800" dirty="0">
                <a:cs typeface="+mn-cs"/>
              </a:rPr>
              <a:t> Det är ledarna som delar ut tröjor.</a:t>
            </a:r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endParaRPr lang="sv-SE" sz="1800" dirty="0">
              <a:cs typeface="+mn-cs"/>
            </a:endParaRPr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sv-SE" sz="1800" dirty="0">
                <a:cs typeface="+mn-cs"/>
              </a:rPr>
              <a:t> Inga skott eller puckkontakt efter signal!</a:t>
            </a:r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endParaRPr lang="sv-SE" sz="1800" dirty="0">
              <a:cs typeface="+mn-cs"/>
            </a:endParaRPr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sv-SE" sz="1800" dirty="0">
                <a:cs typeface="+mn-cs"/>
              </a:rPr>
              <a:t> Det är ledarna som bestämmer vem som ska spela med vem och när man ska spela!</a:t>
            </a:r>
          </a:p>
          <a:p>
            <a:pPr marL="228600" indent="-228600" eaLnBrk="1" hangingPunct="1">
              <a:lnSpc>
                <a:spcPct val="80000"/>
              </a:lnSpc>
              <a:buFont typeface="+mj-lt"/>
              <a:buAutoNum type="arabicPeriod"/>
              <a:defRPr/>
            </a:pPr>
            <a:endParaRPr lang="sv-SE" sz="1800" dirty="0">
              <a:solidFill>
                <a:srgbClr val="FF0000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sv-SE" sz="1800" dirty="0">
                <a:cs typeface="+mn-cs"/>
              </a:rPr>
              <a:t> Viktigt att vi får in anmälan till träningar och matcher i god tid via våran sida på laget.se. </a:t>
            </a:r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endParaRPr lang="sv-SE" sz="1800" dirty="0">
              <a:cs typeface="+mn-cs"/>
            </a:endParaRPr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sv-SE" sz="1800" dirty="0">
                <a:cs typeface="+mn-cs"/>
              </a:rPr>
              <a:t> Inga föräldrar i båset under träning och match, vi hänvisar till läktaren!</a:t>
            </a:r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endParaRPr lang="sv-SE" sz="1800" dirty="0">
              <a:cs typeface="+mn-cs"/>
            </a:endParaRPr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sv-SE" sz="1800" dirty="0">
                <a:cs typeface="+mn-cs"/>
              </a:rPr>
              <a:t> Inga klubbor i omklädningsrummet</a:t>
            </a:r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endParaRPr lang="sv-SE" sz="1800" dirty="0">
              <a:cs typeface="+mn-cs"/>
            </a:endParaRPr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sv-SE" sz="1800" dirty="0">
                <a:cs typeface="+mn-cs"/>
              </a:rPr>
              <a:t> Vi är schyssta mot varandra</a:t>
            </a:r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endParaRPr lang="sv-SE" dirty="0"/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sv-SE" sz="1800" dirty="0">
                <a:solidFill>
                  <a:schemeClr val="bg1"/>
                </a:solidFill>
                <a:cs typeface="+mn-cs"/>
              </a:rPr>
              <a:t> Mobilförbud i omklädningsrummet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3DAB293-6FFD-C7CA-D732-93CF8EC35644}"/>
              </a:ext>
            </a:extLst>
          </p:cNvPr>
          <p:cNvSpPr/>
          <p:nvPr/>
        </p:nvSpPr>
        <p:spPr>
          <a:xfrm rot="2305379">
            <a:off x="6059440" y="2815604"/>
            <a:ext cx="61205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TRIVSEL OCH ORDNINGSREGLER</a:t>
            </a:r>
            <a:endParaRPr lang="sv-SE" sz="2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7526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BF5CB0CE-826D-F692-FF16-8AF7A9D584B1}"/>
              </a:ext>
            </a:extLst>
          </p:cNvPr>
          <p:cNvSpPr txBox="1"/>
          <p:nvPr/>
        </p:nvSpPr>
        <p:spPr>
          <a:xfrm>
            <a:off x="2491214" y="933805"/>
            <a:ext cx="6471747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en-US" sz="2800" b="1" dirty="0">
                <a:ea typeface="ＭＳ Ｐゴシック" panose="020B0600070205080204" pitchFamily="34" charset="-128"/>
              </a:rPr>
              <a:t>Ledarnas förväntningar på föräldrar</a:t>
            </a:r>
            <a:endParaRPr lang="sv-S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5A8D440-BEEF-6BD3-E4C3-F5153F223B6E}"/>
              </a:ext>
            </a:extLst>
          </p:cNvPr>
          <p:cNvSpPr txBox="1">
            <a:spLocks noChangeArrowheads="1"/>
          </p:cNvSpPr>
          <p:nvPr/>
        </p:nvSpPr>
        <p:spPr>
          <a:xfrm>
            <a:off x="1879103" y="1804420"/>
            <a:ext cx="8218487" cy="49037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cs typeface="+mn-cs"/>
              </a:rPr>
              <a:t>Deltagande vid cuper och arrangemang</a:t>
            </a:r>
          </a:p>
          <a:p>
            <a:pPr marL="7429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cs typeface="+mn-cs"/>
              </a:rPr>
              <a:t>Bra förebilder före, under, efter match och träning</a:t>
            </a:r>
          </a:p>
          <a:p>
            <a:pPr marL="7429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cs typeface="+mn-cs"/>
              </a:rPr>
              <a:t>Bra uppträdande på läktaren vid träning och match</a:t>
            </a:r>
          </a:p>
          <a:p>
            <a:pPr marL="7429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cs typeface="+mn-cs"/>
              </a:rPr>
              <a:t>Visa respekt för motståndare och domare</a:t>
            </a:r>
          </a:p>
          <a:p>
            <a:pPr marL="7429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cs typeface="+mn-cs"/>
              </a:rPr>
              <a:t>Feedback till oss ledare</a:t>
            </a:r>
          </a:p>
          <a:p>
            <a:pPr marL="742950" lvl="1" indent="-285750">
              <a:defRPr/>
            </a:pPr>
            <a:r>
              <a:rPr lang="sv-SE" sz="2000" dirty="0"/>
              <a:t>Prata med oss ledare vid funderingar</a:t>
            </a:r>
            <a:endParaRPr lang="sv-SE" sz="2000" dirty="0">
              <a:cs typeface="+mn-cs"/>
            </a:endParaRPr>
          </a:p>
          <a:p>
            <a:pPr marL="7429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cs typeface="+mn-cs"/>
              </a:rPr>
              <a:t>Pengar in i tid</a:t>
            </a:r>
          </a:p>
          <a:p>
            <a:pPr marL="7429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cs typeface="+mn-cs"/>
              </a:rPr>
              <a:t>Passa tider</a:t>
            </a:r>
          </a:p>
          <a:p>
            <a:pPr marL="7429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cs typeface="+mn-cs"/>
              </a:rPr>
              <a:t>Svara </a:t>
            </a:r>
            <a:r>
              <a:rPr lang="sv-SE" sz="2000" b="1" u="sng" dirty="0">
                <a:cs typeface="+mn-cs"/>
              </a:rPr>
              <a:t>alltid</a:t>
            </a:r>
            <a:r>
              <a:rPr lang="sv-SE" sz="2000" dirty="0">
                <a:cs typeface="+mn-cs"/>
              </a:rPr>
              <a:t> på kallelser och så fort som möjligt</a:t>
            </a:r>
          </a:p>
          <a:p>
            <a:pPr marL="7429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sv-SE" sz="2000" dirty="0"/>
              <a:t>Bemanna cafeterian på Team 11´s veckor</a:t>
            </a:r>
            <a:endParaRPr lang="sv-SE" sz="2000" dirty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sv-SE" altLang="en-US" sz="18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sv-SE" altLang="en-US" sz="18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sv-SE" altLang="en-US" sz="18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sv-SE" altLang="en-US" sz="20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sv-SE" altLang="en-US" sz="20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sv-SE" altLang="en-US" sz="20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sv-SE" altLang="en-US" sz="20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br>
              <a:rPr lang="sv-SE" altLang="en-US" sz="2000" dirty="0">
                <a:ea typeface="ＭＳ Ｐゴシック" panose="020B0600070205080204" pitchFamily="34" charset="-128"/>
              </a:rPr>
            </a:br>
            <a:endParaRPr lang="sv-SE" altLang="en-US" sz="20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0128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BF5CB0CE-826D-F692-FF16-8AF7A9D584B1}"/>
              </a:ext>
            </a:extLst>
          </p:cNvPr>
          <p:cNvSpPr txBox="1"/>
          <p:nvPr/>
        </p:nvSpPr>
        <p:spPr>
          <a:xfrm>
            <a:off x="2491214" y="933805"/>
            <a:ext cx="6539575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en-US" sz="2800" b="1" dirty="0">
                <a:ea typeface="ＭＳ Ｐゴシック" panose="020B0600070205080204" pitchFamily="34" charset="-128"/>
              </a:rPr>
              <a:t>Vad har ni för förväntningar på oss ledare?</a:t>
            </a:r>
            <a:endParaRPr lang="sv-S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dobjekt 4" descr="En bild som visar skridskoåkning, byggnad, hockey, vägg&#10;&#10;Automatiskt genererad beskrivning">
            <a:extLst>
              <a:ext uri="{FF2B5EF4-FFF2-40B4-BE49-F238E27FC236}">
                <a16:creationId xmlns:a16="http://schemas.microsoft.com/office/drawing/2014/main" id="{9179095E-C5CF-D867-7F8E-078771548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27556" y="2057654"/>
            <a:ext cx="4497252" cy="337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04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568</Words>
  <Application>Microsoft Office PowerPoint</Application>
  <PresentationFormat>Bredbild</PresentationFormat>
  <Paragraphs>203</Paragraphs>
  <Slides>15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9" baseType="lpstr">
      <vt:lpstr>Arial</vt:lpstr>
      <vt:lpstr>Arial Black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Per-Erik Sjöqvist</dc:creator>
  <cp:lastModifiedBy>Kammarbo Thomas</cp:lastModifiedBy>
  <cp:revision>2</cp:revision>
  <dcterms:created xsi:type="dcterms:W3CDTF">2022-10-16T18:47:32Z</dcterms:created>
  <dcterms:modified xsi:type="dcterms:W3CDTF">2024-08-12T15:51:48Z</dcterms:modified>
</cp:coreProperties>
</file>