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6"/>
  </p:notesMasterIdLst>
  <p:handoutMasterIdLst>
    <p:handoutMasterId r:id="rId7"/>
  </p:handoutMasterIdLst>
  <p:sldIdLst>
    <p:sldId id="333" r:id="rId2"/>
    <p:sldId id="335" r:id="rId3"/>
    <p:sldId id="336" r:id="rId4"/>
    <p:sldId id="338" r:id="rId5"/>
  </p:sldIdLst>
  <p:sldSz cx="6858000" cy="9144000" type="screen4x3"/>
  <p:notesSz cx="6669088" cy="9926638"/>
  <p:defaultTextStyle>
    <a:defPPr>
      <a:defRPr lang="sv-SE"/>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5613" indent="1588" algn="l" rtl="0" fontAlgn="base">
      <a:spcBef>
        <a:spcPct val="0"/>
      </a:spcBef>
      <a:spcAft>
        <a:spcPct val="0"/>
      </a:spcAft>
      <a:defRPr kern="1200">
        <a:solidFill>
          <a:schemeClr val="tx1"/>
        </a:solidFill>
        <a:latin typeface="Arial" charset="0"/>
        <a:ea typeface="+mn-ea"/>
        <a:cs typeface="Times New Roman" pitchFamily="18" charset="0"/>
      </a:defRPr>
    </a:lvl2pPr>
    <a:lvl3pPr marL="912813" indent="1588" algn="l" rtl="0" fontAlgn="base">
      <a:spcBef>
        <a:spcPct val="0"/>
      </a:spcBef>
      <a:spcAft>
        <a:spcPct val="0"/>
      </a:spcAft>
      <a:defRPr kern="1200">
        <a:solidFill>
          <a:schemeClr val="tx1"/>
        </a:solidFill>
        <a:latin typeface="Arial" charset="0"/>
        <a:ea typeface="+mn-ea"/>
        <a:cs typeface="Times New Roman" pitchFamily="18" charset="0"/>
      </a:defRPr>
    </a:lvl3pPr>
    <a:lvl4pPr marL="1370013" indent="1588" algn="l" rtl="0" fontAlgn="base">
      <a:spcBef>
        <a:spcPct val="0"/>
      </a:spcBef>
      <a:spcAft>
        <a:spcPct val="0"/>
      </a:spcAft>
      <a:defRPr kern="1200">
        <a:solidFill>
          <a:schemeClr val="tx1"/>
        </a:solidFill>
        <a:latin typeface="Arial" charset="0"/>
        <a:ea typeface="+mn-ea"/>
        <a:cs typeface="Times New Roman" pitchFamily="18" charset="0"/>
      </a:defRPr>
    </a:lvl4pPr>
    <a:lvl5pPr marL="1827213" indent="1588"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88" autoAdjust="0"/>
    <p:restoredTop sz="94709" autoAdjust="0"/>
  </p:normalViewPr>
  <p:slideViewPr>
    <p:cSldViewPr>
      <p:cViewPr>
        <p:scale>
          <a:sx n="57" d="100"/>
          <a:sy n="57" d="100"/>
        </p:scale>
        <p:origin x="-2544" y="19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2"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1026"/>
          <p:cNvSpPr>
            <a:spLocks noGrp="1" noChangeArrowheads="1"/>
          </p:cNvSpPr>
          <p:nvPr>
            <p:ph type="hdr" sz="quarter"/>
          </p:nvPr>
        </p:nvSpPr>
        <p:spPr bwMode="auto">
          <a:xfrm>
            <a:off x="1" y="1"/>
            <a:ext cx="2890137" cy="495793"/>
          </a:xfrm>
          <a:prstGeom prst="rect">
            <a:avLst/>
          </a:prstGeom>
          <a:noFill/>
          <a:ln w="9525">
            <a:noFill/>
            <a:miter lim="800000"/>
            <a:headEnd/>
            <a:tailEnd/>
          </a:ln>
          <a:effectLst/>
        </p:spPr>
        <p:txBody>
          <a:bodyPr vert="horz" wrap="square" lIns="94781" tIns="47392" rIns="94781" bIns="47392" numCol="1" anchor="t" anchorCtr="0" compatLnSpc="1">
            <a:prstTxWarp prst="textNoShape">
              <a:avLst/>
            </a:prstTxWarp>
          </a:bodyPr>
          <a:lstStyle>
            <a:lvl1pPr>
              <a:defRPr sz="1200">
                <a:latin typeface="Verdana" pitchFamily="34" charset="0"/>
                <a:cs typeface="Times New Roman" charset="0"/>
              </a:defRPr>
            </a:lvl1pPr>
          </a:lstStyle>
          <a:p>
            <a:pPr>
              <a:defRPr/>
            </a:pPr>
            <a:endParaRPr lang="sv-SE"/>
          </a:p>
        </p:txBody>
      </p:sp>
      <p:sp>
        <p:nvSpPr>
          <p:cNvPr id="91139" name="Rectangle 1027"/>
          <p:cNvSpPr>
            <a:spLocks noGrp="1" noChangeArrowheads="1"/>
          </p:cNvSpPr>
          <p:nvPr>
            <p:ph type="dt" sz="quarter" idx="1"/>
          </p:nvPr>
        </p:nvSpPr>
        <p:spPr bwMode="auto">
          <a:xfrm>
            <a:off x="3778952" y="1"/>
            <a:ext cx="2890137" cy="495793"/>
          </a:xfrm>
          <a:prstGeom prst="rect">
            <a:avLst/>
          </a:prstGeom>
          <a:noFill/>
          <a:ln w="9525">
            <a:noFill/>
            <a:miter lim="800000"/>
            <a:headEnd/>
            <a:tailEnd/>
          </a:ln>
          <a:effectLst/>
        </p:spPr>
        <p:txBody>
          <a:bodyPr vert="horz" wrap="square" lIns="94781" tIns="47392" rIns="94781" bIns="47392" numCol="1" anchor="t" anchorCtr="0" compatLnSpc="1">
            <a:prstTxWarp prst="textNoShape">
              <a:avLst/>
            </a:prstTxWarp>
          </a:bodyPr>
          <a:lstStyle>
            <a:lvl1pPr algn="r">
              <a:defRPr sz="1200">
                <a:latin typeface="Verdana" pitchFamily="34" charset="0"/>
                <a:cs typeface="Times New Roman" charset="0"/>
              </a:defRPr>
            </a:lvl1pPr>
          </a:lstStyle>
          <a:p>
            <a:pPr>
              <a:defRPr/>
            </a:pPr>
            <a:endParaRPr lang="sv-SE"/>
          </a:p>
        </p:txBody>
      </p:sp>
      <p:sp>
        <p:nvSpPr>
          <p:cNvPr id="91140" name="Rectangle 1028"/>
          <p:cNvSpPr>
            <a:spLocks noGrp="1" noChangeArrowheads="1"/>
          </p:cNvSpPr>
          <p:nvPr>
            <p:ph type="ftr" sz="quarter" idx="2"/>
          </p:nvPr>
        </p:nvSpPr>
        <p:spPr bwMode="auto">
          <a:xfrm>
            <a:off x="1" y="9430846"/>
            <a:ext cx="2890137" cy="495793"/>
          </a:xfrm>
          <a:prstGeom prst="rect">
            <a:avLst/>
          </a:prstGeom>
          <a:noFill/>
          <a:ln w="9525">
            <a:noFill/>
            <a:miter lim="800000"/>
            <a:headEnd/>
            <a:tailEnd/>
          </a:ln>
          <a:effectLst/>
        </p:spPr>
        <p:txBody>
          <a:bodyPr vert="horz" wrap="square" lIns="94781" tIns="47392" rIns="94781" bIns="47392" numCol="1" anchor="b" anchorCtr="0" compatLnSpc="1">
            <a:prstTxWarp prst="textNoShape">
              <a:avLst/>
            </a:prstTxWarp>
          </a:bodyPr>
          <a:lstStyle>
            <a:lvl1pPr>
              <a:defRPr sz="1200">
                <a:latin typeface="Verdana" pitchFamily="34" charset="0"/>
                <a:cs typeface="Times New Roman" charset="0"/>
              </a:defRPr>
            </a:lvl1pPr>
          </a:lstStyle>
          <a:p>
            <a:pPr>
              <a:defRPr/>
            </a:pPr>
            <a:endParaRPr lang="sv-SE"/>
          </a:p>
        </p:txBody>
      </p:sp>
      <p:sp>
        <p:nvSpPr>
          <p:cNvPr id="91141" name="Rectangle 1029"/>
          <p:cNvSpPr>
            <a:spLocks noGrp="1" noChangeArrowheads="1"/>
          </p:cNvSpPr>
          <p:nvPr>
            <p:ph type="sldNum" sz="quarter" idx="3"/>
          </p:nvPr>
        </p:nvSpPr>
        <p:spPr bwMode="auto">
          <a:xfrm>
            <a:off x="3778952" y="9430846"/>
            <a:ext cx="2890137" cy="495793"/>
          </a:xfrm>
          <a:prstGeom prst="rect">
            <a:avLst/>
          </a:prstGeom>
          <a:noFill/>
          <a:ln w="9525">
            <a:noFill/>
            <a:miter lim="800000"/>
            <a:headEnd/>
            <a:tailEnd/>
          </a:ln>
          <a:effectLst/>
        </p:spPr>
        <p:txBody>
          <a:bodyPr vert="horz" wrap="square" lIns="94781" tIns="47392" rIns="94781" bIns="47392" numCol="1" anchor="b" anchorCtr="0" compatLnSpc="1">
            <a:prstTxWarp prst="textNoShape">
              <a:avLst/>
            </a:prstTxWarp>
          </a:bodyPr>
          <a:lstStyle>
            <a:lvl1pPr algn="r">
              <a:defRPr sz="1200">
                <a:latin typeface="Verdana" pitchFamily="34" charset="0"/>
                <a:cs typeface="Times New Roman" charset="0"/>
              </a:defRPr>
            </a:lvl1pPr>
          </a:lstStyle>
          <a:p>
            <a:pPr>
              <a:defRPr/>
            </a:pPr>
            <a:fld id="{C187273C-8E55-4E9D-B1B7-4D91F5836CAB}" type="slidenum">
              <a:rPr lang="sv-SE"/>
              <a:pPr>
                <a:defRPr/>
              </a:pPr>
              <a:t>‹#›</a:t>
            </a:fld>
            <a:endParaRPr lang="sv-SE"/>
          </a:p>
        </p:txBody>
      </p:sp>
    </p:spTree>
    <p:extLst>
      <p:ext uri="{BB962C8B-B14F-4D97-AF65-F5344CB8AC3E}">
        <p14:creationId xmlns:p14="http://schemas.microsoft.com/office/powerpoint/2010/main" val="3605492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890137" cy="495793"/>
          </a:xfrm>
          <a:prstGeom prst="rect">
            <a:avLst/>
          </a:prstGeom>
          <a:noFill/>
          <a:ln w="9525">
            <a:noFill/>
            <a:miter lim="800000"/>
            <a:headEnd/>
            <a:tailEnd/>
          </a:ln>
          <a:effectLst/>
        </p:spPr>
        <p:txBody>
          <a:bodyPr vert="horz" wrap="square" lIns="94781" tIns="47392" rIns="94781" bIns="47392" numCol="1" anchor="t" anchorCtr="0" compatLnSpc="1">
            <a:prstTxWarp prst="textNoShape">
              <a:avLst/>
            </a:prstTxWarp>
          </a:bodyPr>
          <a:lstStyle>
            <a:lvl1pPr>
              <a:defRPr sz="1200">
                <a:latin typeface="Times New Roman" charset="0"/>
                <a:cs typeface="Times New Roman" charset="0"/>
              </a:defRPr>
            </a:lvl1pPr>
          </a:lstStyle>
          <a:p>
            <a:pPr>
              <a:defRPr/>
            </a:pPr>
            <a:endParaRPr lang="sv-SE"/>
          </a:p>
        </p:txBody>
      </p:sp>
      <p:sp>
        <p:nvSpPr>
          <p:cNvPr id="7171" name="Rectangle 3"/>
          <p:cNvSpPr>
            <a:spLocks noGrp="1" noChangeArrowheads="1"/>
          </p:cNvSpPr>
          <p:nvPr>
            <p:ph type="dt" idx="1"/>
          </p:nvPr>
        </p:nvSpPr>
        <p:spPr bwMode="auto">
          <a:xfrm>
            <a:off x="3778952" y="1"/>
            <a:ext cx="2890137" cy="495793"/>
          </a:xfrm>
          <a:prstGeom prst="rect">
            <a:avLst/>
          </a:prstGeom>
          <a:noFill/>
          <a:ln w="9525">
            <a:noFill/>
            <a:miter lim="800000"/>
            <a:headEnd/>
            <a:tailEnd/>
          </a:ln>
          <a:effectLst/>
        </p:spPr>
        <p:txBody>
          <a:bodyPr vert="horz" wrap="square" lIns="94781" tIns="47392" rIns="94781" bIns="47392" numCol="1" anchor="t" anchorCtr="0" compatLnSpc="1">
            <a:prstTxWarp prst="textNoShape">
              <a:avLst/>
            </a:prstTxWarp>
          </a:bodyPr>
          <a:lstStyle>
            <a:lvl1pPr algn="r">
              <a:defRPr sz="1200">
                <a:latin typeface="Times New Roman" charset="0"/>
                <a:cs typeface="Times New Roman" charset="0"/>
              </a:defRPr>
            </a:lvl1pPr>
          </a:lstStyle>
          <a:p>
            <a:pPr>
              <a:defRPr/>
            </a:pPr>
            <a:endParaRPr lang="sv-SE"/>
          </a:p>
        </p:txBody>
      </p:sp>
      <p:sp>
        <p:nvSpPr>
          <p:cNvPr id="14340" name="Rectangle 4"/>
          <p:cNvSpPr>
            <a:spLocks noGrp="1" noRot="1" noChangeAspect="1" noChangeArrowheads="1" noTextEdit="1"/>
          </p:cNvSpPr>
          <p:nvPr>
            <p:ph type="sldImg" idx="2"/>
          </p:nvPr>
        </p:nvSpPr>
        <p:spPr bwMode="auto">
          <a:xfrm>
            <a:off x="1938338" y="746125"/>
            <a:ext cx="2792412" cy="37211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88815" y="4714653"/>
            <a:ext cx="4891459" cy="4465216"/>
          </a:xfrm>
          <a:prstGeom prst="rect">
            <a:avLst/>
          </a:prstGeom>
          <a:noFill/>
          <a:ln w="9525">
            <a:noFill/>
            <a:miter lim="800000"/>
            <a:headEnd/>
            <a:tailEnd/>
          </a:ln>
          <a:effectLst/>
        </p:spPr>
        <p:txBody>
          <a:bodyPr vert="horz" wrap="square" lIns="94781" tIns="47392" rIns="94781" bIns="47392"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7174" name="Rectangle 6"/>
          <p:cNvSpPr>
            <a:spLocks noGrp="1" noChangeArrowheads="1"/>
          </p:cNvSpPr>
          <p:nvPr>
            <p:ph type="ftr" sz="quarter" idx="4"/>
          </p:nvPr>
        </p:nvSpPr>
        <p:spPr bwMode="auto">
          <a:xfrm>
            <a:off x="1" y="9430846"/>
            <a:ext cx="2890137" cy="495793"/>
          </a:xfrm>
          <a:prstGeom prst="rect">
            <a:avLst/>
          </a:prstGeom>
          <a:noFill/>
          <a:ln w="9525">
            <a:noFill/>
            <a:miter lim="800000"/>
            <a:headEnd/>
            <a:tailEnd/>
          </a:ln>
          <a:effectLst/>
        </p:spPr>
        <p:txBody>
          <a:bodyPr vert="horz" wrap="square" lIns="94781" tIns="47392" rIns="94781" bIns="47392" numCol="1" anchor="b" anchorCtr="0" compatLnSpc="1">
            <a:prstTxWarp prst="textNoShape">
              <a:avLst/>
            </a:prstTxWarp>
          </a:bodyPr>
          <a:lstStyle>
            <a:lvl1pPr>
              <a:defRPr sz="1200">
                <a:latin typeface="Times New Roman" charset="0"/>
                <a:cs typeface="Times New Roman" charset="0"/>
              </a:defRPr>
            </a:lvl1pPr>
          </a:lstStyle>
          <a:p>
            <a:pPr>
              <a:defRPr/>
            </a:pPr>
            <a:endParaRPr lang="sv-SE"/>
          </a:p>
        </p:txBody>
      </p:sp>
      <p:sp>
        <p:nvSpPr>
          <p:cNvPr id="7175" name="Rectangle 7"/>
          <p:cNvSpPr>
            <a:spLocks noGrp="1" noChangeArrowheads="1"/>
          </p:cNvSpPr>
          <p:nvPr>
            <p:ph type="sldNum" sz="quarter" idx="5"/>
          </p:nvPr>
        </p:nvSpPr>
        <p:spPr bwMode="auto">
          <a:xfrm>
            <a:off x="3778952" y="9430846"/>
            <a:ext cx="2890137" cy="495793"/>
          </a:xfrm>
          <a:prstGeom prst="rect">
            <a:avLst/>
          </a:prstGeom>
          <a:noFill/>
          <a:ln w="9525">
            <a:noFill/>
            <a:miter lim="800000"/>
            <a:headEnd/>
            <a:tailEnd/>
          </a:ln>
          <a:effectLst/>
        </p:spPr>
        <p:txBody>
          <a:bodyPr vert="horz" wrap="square" lIns="94781" tIns="47392" rIns="94781" bIns="47392" numCol="1" anchor="b" anchorCtr="0" compatLnSpc="1">
            <a:prstTxWarp prst="textNoShape">
              <a:avLst/>
            </a:prstTxWarp>
          </a:bodyPr>
          <a:lstStyle>
            <a:lvl1pPr algn="r">
              <a:defRPr sz="1200">
                <a:latin typeface="Times New Roman" charset="0"/>
                <a:cs typeface="Times New Roman" charset="0"/>
              </a:defRPr>
            </a:lvl1pPr>
          </a:lstStyle>
          <a:p>
            <a:pPr>
              <a:defRPr/>
            </a:pPr>
            <a:fld id="{B290D1A1-91B8-486F-BBEE-88255677B644}" type="slidenum">
              <a:rPr lang="sv-SE"/>
              <a:pPr>
                <a:defRPr/>
              </a:pPr>
              <a:t>‹#›</a:t>
            </a:fld>
            <a:endParaRPr lang="sv-SE"/>
          </a:p>
        </p:txBody>
      </p:sp>
    </p:spTree>
    <p:extLst>
      <p:ext uri="{BB962C8B-B14F-4D97-AF65-F5344CB8AC3E}">
        <p14:creationId xmlns:p14="http://schemas.microsoft.com/office/powerpoint/2010/main" val="1035987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5566" algn="l" defTabSz="914226" rtl="0" eaLnBrk="1" latinLnBrk="0" hangingPunct="1">
      <a:defRPr sz="1200" kern="1200">
        <a:solidFill>
          <a:schemeClr val="tx1"/>
        </a:solidFill>
        <a:latin typeface="+mn-lt"/>
        <a:ea typeface="+mn-ea"/>
        <a:cs typeface="+mn-cs"/>
      </a:defRPr>
    </a:lvl6pPr>
    <a:lvl7pPr marL="2742679" algn="l" defTabSz="914226" rtl="0" eaLnBrk="1" latinLnBrk="0" hangingPunct="1">
      <a:defRPr sz="1200" kern="1200">
        <a:solidFill>
          <a:schemeClr val="tx1"/>
        </a:solidFill>
        <a:latin typeface="+mn-lt"/>
        <a:ea typeface="+mn-ea"/>
        <a:cs typeface="+mn-cs"/>
      </a:defRPr>
    </a:lvl7pPr>
    <a:lvl8pPr marL="3199794" algn="l" defTabSz="914226" rtl="0" eaLnBrk="1" latinLnBrk="0" hangingPunct="1">
      <a:defRPr sz="1200" kern="1200">
        <a:solidFill>
          <a:schemeClr val="tx1"/>
        </a:solidFill>
        <a:latin typeface="+mn-lt"/>
        <a:ea typeface="+mn-ea"/>
        <a:cs typeface="+mn-cs"/>
      </a:defRPr>
    </a:lvl8pPr>
    <a:lvl9pPr marL="3656907" algn="l" defTabSz="9142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938338" y="746125"/>
            <a:ext cx="2792412" cy="3721100"/>
          </a:xfrm>
          <a:ln/>
        </p:spPr>
      </p:sp>
      <p:sp>
        <p:nvSpPr>
          <p:cNvPr id="15363" name="Notes Placeholder 2"/>
          <p:cNvSpPr>
            <a:spLocks noGrp="1"/>
          </p:cNvSpPr>
          <p:nvPr>
            <p:ph type="body" idx="1"/>
          </p:nvPr>
        </p:nvSpPr>
        <p:spPr>
          <a:noFill/>
          <a:ln/>
        </p:spPr>
        <p:txBody>
          <a:bodyPr/>
          <a:lstStyle/>
          <a:p>
            <a:pPr eaLnBrk="1" hangingPunct="1"/>
            <a:endParaRPr lang="en-US" dirty="0" smtClean="0">
              <a:latin typeface="Times New Roman" pitchFamily="18" charset="0"/>
              <a:cs typeface="Times New Roman" pitchFamily="18" charset="0"/>
            </a:endParaRPr>
          </a:p>
        </p:txBody>
      </p:sp>
      <p:sp>
        <p:nvSpPr>
          <p:cNvPr id="15364" name="Slide Number Placeholder 3"/>
          <p:cNvSpPr>
            <a:spLocks noGrp="1"/>
          </p:cNvSpPr>
          <p:nvPr>
            <p:ph type="sldNum" sz="quarter" idx="5"/>
          </p:nvPr>
        </p:nvSpPr>
        <p:spPr>
          <a:noFill/>
        </p:spPr>
        <p:txBody>
          <a:bodyPr/>
          <a:lstStyle/>
          <a:p>
            <a:fld id="{0E761DBF-87FA-4A5E-B4F5-37282187DE02}" type="slidenum">
              <a:rPr lang="sv-SE" smtClean="0">
                <a:latin typeface="Times New Roman" pitchFamily="18" charset="0"/>
                <a:cs typeface="Times New Roman" pitchFamily="18" charset="0"/>
              </a:rPr>
              <a:pPr/>
              <a:t>2</a:t>
            </a:fld>
            <a:endParaRPr lang="sv-SE" smtClean="0">
              <a:latin typeface="Times New Roman" pitchFamily="18" charset="0"/>
              <a:cs typeface="Times New Roman" pitchFamily="18" charset="0"/>
            </a:endParaRPr>
          </a:p>
        </p:txBody>
      </p:sp>
    </p:spTree>
    <p:extLst>
      <p:ext uri="{BB962C8B-B14F-4D97-AF65-F5344CB8AC3E}">
        <p14:creationId xmlns:p14="http://schemas.microsoft.com/office/powerpoint/2010/main" val="125436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938338" y="746125"/>
            <a:ext cx="2792412" cy="3721100"/>
          </a:xfrm>
          <a:ln/>
        </p:spPr>
      </p:sp>
      <p:sp>
        <p:nvSpPr>
          <p:cNvPr id="15363" name="Notes Placeholder 2"/>
          <p:cNvSpPr>
            <a:spLocks noGrp="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
        <p:nvSpPr>
          <p:cNvPr id="15364" name="Slide Number Placeholder 3"/>
          <p:cNvSpPr>
            <a:spLocks noGrp="1"/>
          </p:cNvSpPr>
          <p:nvPr>
            <p:ph type="sldNum" sz="quarter" idx="5"/>
          </p:nvPr>
        </p:nvSpPr>
        <p:spPr>
          <a:noFill/>
        </p:spPr>
        <p:txBody>
          <a:bodyPr/>
          <a:lstStyle/>
          <a:p>
            <a:fld id="{0E761DBF-87FA-4A5E-B4F5-37282187DE02}" type="slidenum">
              <a:rPr lang="sv-SE" smtClean="0">
                <a:latin typeface="Times New Roman" pitchFamily="18" charset="0"/>
                <a:cs typeface="Times New Roman" pitchFamily="18" charset="0"/>
              </a:rPr>
              <a:pPr/>
              <a:t>3</a:t>
            </a:fld>
            <a:endParaRPr lang="sv-SE" smtClean="0">
              <a:latin typeface="Times New Roman" pitchFamily="18" charset="0"/>
              <a:cs typeface="Times New Roman" pitchFamily="18" charset="0"/>
            </a:endParaRPr>
          </a:p>
        </p:txBody>
      </p:sp>
    </p:spTree>
    <p:extLst>
      <p:ext uri="{BB962C8B-B14F-4D97-AF65-F5344CB8AC3E}">
        <p14:creationId xmlns:p14="http://schemas.microsoft.com/office/powerpoint/2010/main" val="180022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938338" y="746125"/>
            <a:ext cx="2792412" cy="3721100"/>
          </a:xfrm>
          <a:ln/>
        </p:spPr>
      </p:sp>
      <p:sp>
        <p:nvSpPr>
          <p:cNvPr id="15363" name="Notes Placeholder 2"/>
          <p:cNvSpPr>
            <a:spLocks noGrp="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
        <p:nvSpPr>
          <p:cNvPr id="15364" name="Slide Number Placeholder 3"/>
          <p:cNvSpPr>
            <a:spLocks noGrp="1"/>
          </p:cNvSpPr>
          <p:nvPr>
            <p:ph type="sldNum" sz="quarter" idx="5"/>
          </p:nvPr>
        </p:nvSpPr>
        <p:spPr>
          <a:noFill/>
        </p:spPr>
        <p:txBody>
          <a:bodyPr/>
          <a:lstStyle/>
          <a:p>
            <a:fld id="{0E761DBF-87FA-4A5E-B4F5-37282187DE02}" type="slidenum">
              <a:rPr lang="sv-SE" smtClean="0">
                <a:latin typeface="Times New Roman" pitchFamily="18" charset="0"/>
                <a:cs typeface="Times New Roman" pitchFamily="18" charset="0"/>
              </a:rPr>
              <a:pPr/>
              <a:t>4</a:t>
            </a:fld>
            <a:endParaRPr lang="sv-SE" smtClean="0">
              <a:latin typeface="Times New Roman" pitchFamily="18" charset="0"/>
              <a:cs typeface="Times New Roman" pitchFamily="18" charset="0"/>
            </a:endParaRPr>
          </a:p>
        </p:txBody>
      </p:sp>
    </p:spTree>
    <p:extLst>
      <p:ext uri="{BB962C8B-B14F-4D97-AF65-F5344CB8AC3E}">
        <p14:creationId xmlns:p14="http://schemas.microsoft.com/office/powerpoint/2010/main" val="346387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sv-SE"/>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vl1pPr>
          </a:lstStyle>
          <a:p>
            <a:pPr>
              <a:defRPr/>
            </a:pPr>
            <a:endParaRPr lang="sv-SE"/>
          </a:p>
        </p:txBody>
      </p:sp>
      <p:sp>
        <p:nvSpPr>
          <p:cNvPr id="5" name="Footer Placeholder 4"/>
          <p:cNvSpPr>
            <a:spLocks noGrp="1"/>
          </p:cNvSpPr>
          <p:nvPr>
            <p:ph type="ftr" sz="quarter" idx="11"/>
          </p:nvPr>
        </p:nvSpPr>
        <p:spPr/>
        <p:txBody>
          <a:bodyPr/>
          <a:lstStyle>
            <a:lvl1pPr>
              <a:defRPr/>
            </a:lvl1pPr>
          </a:lstStyle>
          <a:p>
            <a:pPr>
              <a:defRPr/>
            </a:pPr>
            <a:r>
              <a:rPr lang="sv-SE"/>
              <a:t>HAIF föreningspresentation 2007</a:t>
            </a:r>
          </a:p>
        </p:txBody>
      </p:sp>
      <p:sp>
        <p:nvSpPr>
          <p:cNvPr id="6" name="Slide Number Placeholder 5"/>
          <p:cNvSpPr>
            <a:spLocks noGrp="1"/>
          </p:cNvSpPr>
          <p:nvPr>
            <p:ph type="sldNum" sz="quarter" idx="12"/>
          </p:nvPr>
        </p:nvSpPr>
        <p:spPr/>
        <p:txBody>
          <a:bodyPr/>
          <a:lstStyle>
            <a:lvl1pPr>
              <a:defRPr/>
            </a:lvl1pPr>
          </a:lstStyle>
          <a:p>
            <a:pPr>
              <a:defRPr/>
            </a:pPr>
            <a:fld id="{534B5E7E-1751-4437-8D6E-0C7F7B11D6C3}"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pPr>
              <a:defRPr/>
            </a:pPr>
            <a:endParaRPr lang="sv-SE"/>
          </a:p>
        </p:txBody>
      </p:sp>
      <p:sp>
        <p:nvSpPr>
          <p:cNvPr id="5" name="Footer Placeholder 4"/>
          <p:cNvSpPr>
            <a:spLocks noGrp="1"/>
          </p:cNvSpPr>
          <p:nvPr>
            <p:ph type="ftr" sz="quarter" idx="11"/>
          </p:nvPr>
        </p:nvSpPr>
        <p:spPr/>
        <p:txBody>
          <a:bodyPr/>
          <a:lstStyle>
            <a:lvl1pPr>
              <a:defRPr/>
            </a:lvl1pPr>
          </a:lstStyle>
          <a:p>
            <a:pPr>
              <a:defRPr/>
            </a:pPr>
            <a:r>
              <a:rPr lang="sv-SE"/>
              <a:t>HAIF föreningspresentation 2007</a:t>
            </a:r>
          </a:p>
        </p:txBody>
      </p:sp>
      <p:sp>
        <p:nvSpPr>
          <p:cNvPr id="6" name="Slide Number Placeholder 5"/>
          <p:cNvSpPr>
            <a:spLocks noGrp="1"/>
          </p:cNvSpPr>
          <p:nvPr>
            <p:ph type="sldNum" sz="quarter" idx="12"/>
          </p:nvPr>
        </p:nvSpPr>
        <p:spPr/>
        <p:txBody>
          <a:bodyPr/>
          <a:lstStyle>
            <a:lvl1pPr>
              <a:defRPr/>
            </a:lvl1pPr>
          </a:lstStyle>
          <a:p>
            <a:pPr>
              <a:defRPr/>
            </a:pPr>
            <a:fld id="{BB13F245-B442-4C3E-BBAB-A7CA66BF73AB}"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pPr>
              <a:defRPr/>
            </a:pPr>
            <a:endParaRPr lang="sv-SE"/>
          </a:p>
        </p:txBody>
      </p:sp>
      <p:sp>
        <p:nvSpPr>
          <p:cNvPr id="5" name="Footer Placeholder 4"/>
          <p:cNvSpPr>
            <a:spLocks noGrp="1"/>
          </p:cNvSpPr>
          <p:nvPr>
            <p:ph type="ftr" sz="quarter" idx="11"/>
          </p:nvPr>
        </p:nvSpPr>
        <p:spPr/>
        <p:txBody>
          <a:bodyPr/>
          <a:lstStyle>
            <a:lvl1pPr>
              <a:defRPr/>
            </a:lvl1pPr>
          </a:lstStyle>
          <a:p>
            <a:pPr>
              <a:defRPr/>
            </a:pPr>
            <a:r>
              <a:rPr lang="sv-SE"/>
              <a:t>HAIF föreningspresentation 2007</a:t>
            </a:r>
          </a:p>
        </p:txBody>
      </p:sp>
      <p:sp>
        <p:nvSpPr>
          <p:cNvPr id="6" name="Slide Number Placeholder 5"/>
          <p:cNvSpPr>
            <a:spLocks noGrp="1"/>
          </p:cNvSpPr>
          <p:nvPr>
            <p:ph type="sldNum" sz="quarter" idx="12"/>
          </p:nvPr>
        </p:nvSpPr>
        <p:spPr/>
        <p:txBody>
          <a:bodyPr/>
          <a:lstStyle>
            <a:lvl1pPr>
              <a:defRPr/>
            </a:lvl1pPr>
          </a:lstStyle>
          <a:p>
            <a:pPr>
              <a:defRPr/>
            </a:pPr>
            <a:fld id="{63FACC90-FD8E-449A-8F15-2A24BA8F7FB7}"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pPr>
              <a:defRPr/>
            </a:pPr>
            <a:endParaRPr lang="sv-SE"/>
          </a:p>
        </p:txBody>
      </p:sp>
      <p:sp>
        <p:nvSpPr>
          <p:cNvPr id="5" name="Footer Placeholder 4"/>
          <p:cNvSpPr>
            <a:spLocks noGrp="1"/>
          </p:cNvSpPr>
          <p:nvPr>
            <p:ph type="ftr" sz="quarter" idx="11"/>
          </p:nvPr>
        </p:nvSpPr>
        <p:spPr/>
        <p:txBody>
          <a:bodyPr/>
          <a:lstStyle>
            <a:lvl1pPr>
              <a:defRPr/>
            </a:lvl1pPr>
          </a:lstStyle>
          <a:p>
            <a:pPr>
              <a:defRPr/>
            </a:pPr>
            <a:r>
              <a:rPr lang="sv-SE"/>
              <a:t>HAIF föreningspresentation 2007</a:t>
            </a:r>
          </a:p>
        </p:txBody>
      </p:sp>
      <p:sp>
        <p:nvSpPr>
          <p:cNvPr id="6" name="Slide Number Placeholder 5"/>
          <p:cNvSpPr>
            <a:spLocks noGrp="1"/>
          </p:cNvSpPr>
          <p:nvPr>
            <p:ph type="sldNum" sz="quarter" idx="12"/>
          </p:nvPr>
        </p:nvSpPr>
        <p:spPr/>
        <p:txBody>
          <a:bodyPr/>
          <a:lstStyle>
            <a:lvl1pPr>
              <a:defRPr/>
            </a:lvl1pPr>
          </a:lstStyle>
          <a:p>
            <a:pPr>
              <a:defRPr/>
            </a:pPr>
            <a:fld id="{26B6EE92-16E1-4922-8A39-001311EFC0D6}"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sv-SE"/>
          </a:p>
        </p:txBody>
      </p:sp>
      <p:sp>
        <p:nvSpPr>
          <p:cNvPr id="5" name="Footer Placeholder 4"/>
          <p:cNvSpPr>
            <a:spLocks noGrp="1"/>
          </p:cNvSpPr>
          <p:nvPr>
            <p:ph type="ftr" sz="quarter" idx="11"/>
          </p:nvPr>
        </p:nvSpPr>
        <p:spPr/>
        <p:txBody>
          <a:bodyPr/>
          <a:lstStyle>
            <a:lvl1pPr>
              <a:defRPr/>
            </a:lvl1pPr>
          </a:lstStyle>
          <a:p>
            <a:pPr>
              <a:defRPr/>
            </a:pPr>
            <a:r>
              <a:rPr lang="sv-SE"/>
              <a:t>HAIF föreningspresentation 2007</a:t>
            </a:r>
          </a:p>
        </p:txBody>
      </p:sp>
      <p:sp>
        <p:nvSpPr>
          <p:cNvPr id="6" name="Slide Number Placeholder 5"/>
          <p:cNvSpPr>
            <a:spLocks noGrp="1"/>
          </p:cNvSpPr>
          <p:nvPr>
            <p:ph type="sldNum" sz="quarter" idx="12"/>
          </p:nvPr>
        </p:nvSpPr>
        <p:spPr/>
        <p:txBody>
          <a:bodyPr/>
          <a:lstStyle>
            <a:lvl1pPr>
              <a:defRPr/>
            </a:lvl1pPr>
          </a:lstStyle>
          <a:p>
            <a:pPr>
              <a:defRPr/>
            </a:pPr>
            <a:fld id="{A566D6EF-979E-46AB-B886-2EB7B2D75131}"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3"/>
          <p:cNvSpPr>
            <a:spLocks noGrp="1"/>
          </p:cNvSpPr>
          <p:nvPr>
            <p:ph type="dt" sz="half" idx="10"/>
          </p:nvPr>
        </p:nvSpPr>
        <p:spPr/>
        <p:txBody>
          <a:bodyPr/>
          <a:lstStyle>
            <a:lvl1pPr>
              <a:defRPr/>
            </a:lvl1pPr>
          </a:lstStyle>
          <a:p>
            <a:pPr>
              <a:defRPr/>
            </a:pPr>
            <a:endParaRPr lang="sv-SE"/>
          </a:p>
        </p:txBody>
      </p:sp>
      <p:sp>
        <p:nvSpPr>
          <p:cNvPr id="6" name="Footer Placeholder 4"/>
          <p:cNvSpPr>
            <a:spLocks noGrp="1"/>
          </p:cNvSpPr>
          <p:nvPr>
            <p:ph type="ftr" sz="quarter" idx="11"/>
          </p:nvPr>
        </p:nvSpPr>
        <p:spPr/>
        <p:txBody>
          <a:bodyPr/>
          <a:lstStyle>
            <a:lvl1pPr>
              <a:defRPr/>
            </a:lvl1pPr>
          </a:lstStyle>
          <a:p>
            <a:pPr>
              <a:defRPr/>
            </a:pPr>
            <a:r>
              <a:rPr lang="sv-SE"/>
              <a:t>HAIF föreningspresentation 2007</a:t>
            </a:r>
          </a:p>
        </p:txBody>
      </p:sp>
      <p:sp>
        <p:nvSpPr>
          <p:cNvPr id="7" name="Slide Number Placeholder 5"/>
          <p:cNvSpPr>
            <a:spLocks noGrp="1"/>
          </p:cNvSpPr>
          <p:nvPr>
            <p:ph type="sldNum" sz="quarter" idx="12"/>
          </p:nvPr>
        </p:nvSpPr>
        <p:spPr/>
        <p:txBody>
          <a:bodyPr/>
          <a:lstStyle>
            <a:lvl1pPr>
              <a:defRPr/>
            </a:lvl1pPr>
          </a:lstStyle>
          <a:p>
            <a:pPr>
              <a:defRPr/>
            </a:pPr>
            <a:fld id="{5BC85824-64D7-42A2-904A-1772CD2B6627}"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3"/>
          <p:cNvSpPr>
            <a:spLocks noGrp="1"/>
          </p:cNvSpPr>
          <p:nvPr>
            <p:ph type="dt" sz="half" idx="10"/>
          </p:nvPr>
        </p:nvSpPr>
        <p:spPr/>
        <p:txBody>
          <a:bodyPr/>
          <a:lstStyle>
            <a:lvl1pPr>
              <a:defRPr/>
            </a:lvl1pPr>
          </a:lstStyle>
          <a:p>
            <a:pPr>
              <a:defRPr/>
            </a:pPr>
            <a:endParaRPr lang="sv-SE"/>
          </a:p>
        </p:txBody>
      </p:sp>
      <p:sp>
        <p:nvSpPr>
          <p:cNvPr id="8" name="Footer Placeholder 4"/>
          <p:cNvSpPr>
            <a:spLocks noGrp="1"/>
          </p:cNvSpPr>
          <p:nvPr>
            <p:ph type="ftr" sz="quarter" idx="11"/>
          </p:nvPr>
        </p:nvSpPr>
        <p:spPr/>
        <p:txBody>
          <a:bodyPr/>
          <a:lstStyle>
            <a:lvl1pPr>
              <a:defRPr/>
            </a:lvl1pPr>
          </a:lstStyle>
          <a:p>
            <a:pPr>
              <a:defRPr/>
            </a:pPr>
            <a:r>
              <a:rPr lang="sv-SE"/>
              <a:t>HAIF föreningspresentation 2007</a:t>
            </a:r>
          </a:p>
        </p:txBody>
      </p:sp>
      <p:sp>
        <p:nvSpPr>
          <p:cNvPr id="9" name="Slide Number Placeholder 5"/>
          <p:cNvSpPr>
            <a:spLocks noGrp="1"/>
          </p:cNvSpPr>
          <p:nvPr>
            <p:ph type="sldNum" sz="quarter" idx="12"/>
          </p:nvPr>
        </p:nvSpPr>
        <p:spPr/>
        <p:txBody>
          <a:bodyPr/>
          <a:lstStyle>
            <a:lvl1pPr>
              <a:defRPr/>
            </a:lvl1pPr>
          </a:lstStyle>
          <a:p>
            <a:pPr>
              <a:defRPr/>
            </a:pPr>
            <a:fld id="{77BC78CD-3F91-4610-A675-F5DBEF3C5783}"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3"/>
          <p:cNvSpPr>
            <a:spLocks noGrp="1"/>
          </p:cNvSpPr>
          <p:nvPr>
            <p:ph type="dt" sz="half" idx="10"/>
          </p:nvPr>
        </p:nvSpPr>
        <p:spPr/>
        <p:txBody>
          <a:bodyPr/>
          <a:lstStyle>
            <a:lvl1pPr>
              <a:defRPr/>
            </a:lvl1pPr>
          </a:lstStyle>
          <a:p>
            <a:pPr>
              <a:defRPr/>
            </a:pPr>
            <a:endParaRPr lang="sv-SE"/>
          </a:p>
        </p:txBody>
      </p:sp>
      <p:sp>
        <p:nvSpPr>
          <p:cNvPr id="4" name="Footer Placeholder 4"/>
          <p:cNvSpPr>
            <a:spLocks noGrp="1"/>
          </p:cNvSpPr>
          <p:nvPr>
            <p:ph type="ftr" sz="quarter" idx="11"/>
          </p:nvPr>
        </p:nvSpPr>
        <p:spPr/>
        <p:txBody>
          <a:bodyPr/>
          <a:lstStyle>
            <a:lvl1pPr>
              <a:defRPr/>
            </a:lvl1pPr>
          </a:lstStyle>
          <a:p>
            <a:pPr>
              <a:defRPr/>
            </a:pPr>
            <a:r>
              <a:rPr lang="sv-SE"/>
              <a:t>HAIF föreningspresentation 2007</a:t>
            </a:r>
          </a:p>
        </p:txBody>
      </p:sp>
      <p:sp>
        <p:nvSpPr>
          <p:cNvPr id="5" name="Slide Number Placeholder 5"/>
          <p:cNvSpPr>
            <a:spLocks noGrp="1"/>
          </p:cNvSpPr>
          <p:nvPr>
            <p:ph type="sldNum" sz="quarter" idx="12"/>
          </p:nvPr>
        </p:nvSpPr>
        <p:spPr/>
        <p:txBody>
          <a:bodyPr/>
          <a:lstStyle>
            <a:lvl1pPr>
              <a:defRPr/>
            </a:lvl1pPr>
          </a:lstStyle>
          <a:p>
            <a:pPr>
              <a:defRPr/>
            </a:pPr>
            <a:fld id="{BAFB3BBC-DA3E-4FF3-8697-FA0CE837581F}"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sv-SE"/>
          </a:p>
        </p:txBody>
      </p:sp>
      <p:sp>
        <p:nvSpPr>
          <p:cNvPr id="3" name="Footer Placeholder 4"/>
          <p:cNvSpPr>
            <a:spLocks noGrp="1"/>
          </p:cNvSpPr>
          <p:nvPr>
            <p:ph type="ftr" sz="quarter" idx="11"/>
          </p:nvPr>
        </p:nvSpPr>
        <p:spPr/>
        <p:txBody>
          <a:bodyPr/>
          <a:lstStyle>
            <a:lvl1pPr>
              <a:defRPr/>
            </a:lvl1pPr>
          </a:lstStyle>
          <a:p>
            <a:pPr>
              <a:defRPr/>
            </a:pPr>
            <a:r>
              <a:rPr lang="sv-SE"/>
              <a:t>HAIF föreningspresentation 2007</a:t>
            </a:r>
          </a:p>
        </p:txBody>
      </p:sp>
      <p:sp>
        <p:nvSpPr>
          <p:cNvPr id="4" name="Slide Number Placeholder 5"/>
          <p:cNvSpPr>
            <a:spLocks noGrp="1"/>
          </p:cNvSpPr>
          <p:nvPr>
            <p:ph type="sldNum" sz="quarter" idx="12"/>
          </p:nvPr>
        </p:nvSpPr>
        <p:spPr/>
        <p:txBody>
          <a:bodyPr/>
          <a:lstStyle>
            <a:lvl1pPr>
              <a:defRPr/>
            </a:lvl1pPr>
          </a:lstStyle>
          <a:p>
            <a:pPr>
              <a:defRPr/>
            </a:pPr>
            <a:fld id="{8646532F-4782-4325-974E-DFA47D970E44}"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sv-SE"/>
          </a:p>
        </p:txBody>
      </p:sp>
      <p:sp>
        <p:nvSpPr>
          <p:cNvPr id="6" name="Footer Placeholder 4"/>
          <p:cNvSpPr>
            <a:spLocks noGrp="1"/>
          </p:cNvSpPr>
          <p:nvPr>
            <p:ph type="ftr" sz="quarter" idx="11"/>
          </p:nvPr>
        </p:nvSpPr>
        <p:spPr/>
        <p:txBody>
          <a:bodyPr/>
          <a:lstStyle>
            <a:lvl1pPr>
              <a:defRPr/>
            </a:lvl1pPr>
          </a:lstStyle>
          <a:p>
            <a:pPr>
              <a:defRPr/>
            </a:pPr>
            <a:r>
              <a:rPr lang="sv-SE"/>
              <a:t>HAIF föreningspresentation 2007</a:t>
            </a:r>
          </a:p>
        </p:txBody>
      </p:sp>
      <p:sp>
        <p:nvSpPr>
          <p:cNvPr id="7" name="Slide Number Placeholder 5"/>
          <p:cNvSpPr>
            <a:spLocks noGrp="1"/>
          </p:cNvSpPr>
          <p:nvPr>
            <p:ph type="sldNum" sz="quarter" idx="12"/>
          </p:nvPr>
        </p:nvSpPr>
        <p:spPr/>
        <p:txBody>
          <a:bodyPr/>
          <a:lstStyle>
            <a:lvl1pPr>
              <a:defRPr/>
            </a:lvl1pPr>
          </a:lstStyle>
          <a:p>
            <a:pPr>
              <a:defRPr/>
            </a:pPr>
            <a:fld id="{157423DA-2787-4282-8EB7-5711659AD36E}"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sv-SE"/>
          </a:p>
        </p:txBody>
      </p:sp>
      <p:sp>
        <p:nvSpPr>
          <p:cNvPr id="6" name="Footer Placeholder 4"/>
          <p:cNvSpPr>
            <a:spLocks noGrp="1"/>
          </p:cNvSpPr>
          <p:nvPr>
            <p:ph type="ftr" sz="quarter" idx="11"/>
          </p:nvPr>
        </p:nvSpPr>
        <p:spPr/>
        <p:txBody>
          <a:bodyPr/>
          <a:lstStyle>
            <a:lvl1pPr>
              <a:defRPr/>
            </a:lvl1pPr>
          </a:lstStyle>
          <a:p>
            <a:pPr>
              <a:defRPr/>
            </a:pPr>
            <a:r>
              <a:rPr lang="sv-SE"/>
              <a:t>HAIF föreningspresentation 2007</a:t>
            </a:r>
          </a:p>
        </p:txBody>
      </p:sp>
      <p:sp>
        <p:nvSpPr>
          <p:cNvPr id="7" name="Slide Number Placeholder 5"/>
          <p:cNvSpPr>
            <a:spLocks noGrp="1"/>
          </p:cNvSpPr>
          <p:nvPr>
            <p:ph type="sldNum" sz="quarter" idx="12"/>
          </p:nvPr>
        </p:nvSpPr>
        <p:spPr/>
        <p:txBody>
          <a:bodyPr/>
          <a:lstStyle>
            <a:lvl1pPr>
              <a:defRPr/>
            </a:lvl1pPr>
          </a:lstStyle>
          <a:p>
            <a:pPr>
              <a:defRPr/>
            </a:pPr>
            <a:fld id="{2E038630-A60D-4B8E-B2C1-A6B4A98DE174}"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184"/>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v-SE" smtClean="0"/>
          </a:p>
        </p:txBody>
      </p:sp>
      <p:sp>
        <p:nvSpPr>
          <p:cNvPr id="1027" name="Text Placeholder 2"/>
          <p:cNvSpPr>
            <a:spLocks noGrp="1"/>
          </p:cNvSpPr>
          <p:nvPr>
            <p:ph type="body" idx="1"/>
          </p:nvPr>
        </p:nvSpPr>
        <p:spPr bwMode="auto">
          <a:xfrm>
            <a:off x="342900" y="2133601"/>
            <a:ext cx="61722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smtClean="0"/>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cs typeface="Times New Roman" charset="0"/>
              </a:defRPr>
            </a:lvl1pPr>
          </a:lstStyle>
          <a:p>
            <a:pPr>
              <a:defRPr/>
            </a:pPr>
            <a:endParaRPr lang="sv-SE"/>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cs typeface="Times New Roman" charset="0"/>
              </a:defRPr>
            </a:lvl1pPr>
          </a:lstStyle>
          <a:p>
            <a:pPr>
              <a:defRPr/>
            </a:pPr>
            <a:r>
              <a:rPr lang="sv-SE"/>
              <a:t>HAIF föreningspresentation 2007</a:t>
            </a: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cs typeface="Times New Roman" charset="0"/>
              </a:defRPr>
            </a:lvl1pPr>
          </a:lstStyle>
          <a:p>
            <a:pPr>
              <a:defRPr/>
            </a:pPr>
            <a:fld id="{0C78EFFE-6165-4FA2-8C40-10BEE1CC3400}"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572000"/>
            <a:ext cx="6858000" cy="4667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chemeClr val="tx1"/>
              </a:solidFill>
            </a:endParaRPr>
          </a:p>
        </p:txBody>
      </p:sp>
      <p:sp>
        <p:nvSpPr>
          <p:cNvPr id="2054" name="TextBox 14"/>
          <p:cNvSpPr txBox="1">
            <a:spLocks noChangeArrowheads="1"/>
          </p:cNvSpPr>
          <p:nvPr/>
        </p:nvSpPr>
        <p:spPr bwMode="auto">
          <a:xfrm>
            <a:off x="692696" y="5508104"/>
            <a:ext cx="5758104" cy="2185214"/>
          </a:xfrm>
          <a:prstGeom prst="rect">
            <a:avLst/>
          </a:prstGeom>
          <a:solidFill>
            <a:schemeClr val="tx1">
              <a:lumMod val="50000"/>
              <a:lumOff val="50000"/>
            </a:schemeClr>
          </a:solidFill>
          <a:ln w="9525">
            <a:noFill/>
            <a:miter lim="800000"/>
            <a:headEnd/>
            <a:tailEnd/>
          </a:ln>
        </p:spPr>
        <p:txBody>
          <a:bodyPr wrap="square">
            <a:spAutoFit/>
          </a:bodyPr>
          <a:lstStyle/>
          <a:p>
            <a:pPr algn="ctr"/>
            <a:r>
              <a:rPr lang="sv-SE" sz="3400" b="1" dirty="0">
                <a:solidFill>
                  <a:schemeClr val="bg1"/>
                </a:solidFill>
              </a:rPr>
              <a:t>Välkommen </a:t>
            </a:r>
            <a:r>
              <a:rPr lang="sv-SE" sz="3400" b="1" dirty="0" smtClean="0">
                <a:solidFill>
                  <a:schemeClr val="bg1"/>
                </a:solidFill>
              </a:rPr>
              <a:t>som sponsor till Herrestads AIF</a:t>
            </a:r>
          </a:p>
          <a:p>
            <a:pPr algn="ctr"/>
            <a:endParaRPr lang="sv-SE" sz="3400" b="1" dirty="0" smtClean="0">
              <a:solidFill>
                <a:schemeClr val="bg1"/>
              </a:solidFill>
            </a:endParaRPr>
          </a:p>
          <a:p>
            <a:pPr algn="ctr"/>
            <a:r>
              <a:rPr lang="sv-SE" sz="3400" b="1" dirty="0" smtClean="0">
                <a:solidFill>
                  <a:schemeClr val="bg1"/>
                </a:solidFill>
              </a:rPr>
              <a:t>2017</a:t>
            </a:r>
            <a:endParaRPr lang="sv-SE" sz="3400" b="1" dirty="0">
              <a:solidFill>
                <a:schemeClr val="bg1"/>
              </a:solidFill>
            </a:endParaRPr>
          </a:p>
        </p:txBody>
      </p:sp>
      <p:sp>
        <p:nvSpPr>
          <p:cNvPr id="18" name="Freeform 17"/>
          <p:cNvSpPr/>
          <p:nvPr/>
        </p:nvSpPr>
        <p:spPr>
          <a:xfrm>
            <a:off x="0" y="4000501"/>
            <a:ext cx="6911579" cy="427483"/>
          </a:xfrm>
          <a:custGeom>
            <a:avLst/>
            <a:gdLst>
              <a:gd name="connsiteX0" fmla="*/ 0 w 9248931"/>
              <a:gd name="connsiteY0" fmla="*/ 734518 h 737016"/>
              <a:gd name="connsiteX1" fmla="*/ 704537 w 9248931"/>
              <a:gd name="connsiteY1" fmla="*/ 14991 h 737016"/>
              <a:gd name="connsiteX2" fmla="*/ 1424065 w 9248931"/>
              <a:gd name="connsiteY2" fmla="*/ 734518 h 737016"/>
              <a:gd name="connsiteX3" fmla="*/ 2143593 w 9248931"/>
              <a:gd name="connsiteY3" fmla="*/ 14991 h 737016"/>
              <a:gd name="connsiteX4" fmla="*/ 2863121 w 9248931"/>
              <a:gd name="connsiteY4" fmla="*/ 719528 h 737016"/>
              <a:gd name="connsiteX5" fmla="*/ 3582649 w 9248931"/>
              <a:gd name="connsiteY5" fmla="*/ 14991 h 737016"/>
              <a:gd name="connsiteX6" fmla="*/ 4302177 w 9248931"/>
              <a:gd name="connsiteY6" fmla="*/ 734518 h 737016"/>
              <a:gd name="connsiteX7" fmla="*/ 5036695 w 9248931"/>
              <a:gd name="connsiteY7" fmla="*/ 14991 h 737016"/>
              <a:gd name="connsiteX8" fmla="*/ 5741233 w 9248931"/>
              <a:gd name="connsiteY8" fmla="*/ 719528 h 737016"/>
              <a:gd name="connsiteX9" fmla="*/ 6475751 w 9248931"/>
              <a:gd name="connsiteY9" fmla="*/ 29981 h 737016"/>
              <a:gd name="connsiteX10" fmla="*/ 7180288 w 9248931"/>
              <a:gd name="connsiteY10" fmla="*/ 734518 h 737016"/>
              <a:gd name="connsiteX11" fmla="*/ 7899816 w 9248931"/>
              <a:gd name="connsiteY11" fmla="*/ 14991 h 737016"/>
              <a:gd name="connsiteX12" fmla="*/ 8634334 w 9248931"/>
              <a:gd name="connsiteY12" fmla="*/ 734518 h 737016"/>
              <a:gd name="connsiteX13" fmla="*/ 9248931 w 9248931"/>
              <a:gd name="connsiteY13" fmla="*/ 0 h 737016"/>
              <a:gd name="connsiteX14" fmla="*/ 9248931 w 9248931"/>
              <a:gd name="connsiteY14" fmla="*/ 0 h 7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8931" h="737016">
                <a:moveTo>
                  <a:pt x="0" y="734518"/>
                </a:moveTo>
                <a:cubicBezTo>
                  <a:pt x="233596" y="374754"/>
                  <a:pt x="467193" y="14991"/>
                  <a:pt x="704537" y="14991"/>
                </a:cubicBezTo>
                <a:cubicBezTo>
                  <a:pt x="941881" y="14991"/>
                  <a:pt x="1184222" y="734518"/>
                  <a:pt x="1424065" y="734518"/>
                </a:cubicBezTo>
                <a:cubicBezTo>
                  <a:pt x="1663908" y="734518"/>
                  <a:pt x="1903750" y="17489"/>
                  <a:pt x="2143593" y="14991"/>
                </a:cubicBezTo>
                <a:cubicBezTo>
                  <a:pt x="2383436" y="12493"/>
                  <a:pt x="2623278" y="719528"/>
                  <a:pt x="2863121" y="719528"/>
                </a:cubicBezTo>
                <a:cubicBezTo>
                  <a:pt x="3102964" y="719528"/>
                  <a:pt x="3342806" y="12493"/>
                  <a:pt x="3582649" y="14991"/>
                </a:cubicBezTo>
                <a:cubicBezTo>
                  <a:pt x="3822492" y="17489"/>
                  <a:pt x="4059836" y="734518"/>
                  <a:pt x="4302177" y="734518"/>
                </a:cubicBezTo>
                <a:cubicBezTo>
                  <a:pt x="4544518" y="734518"/>
                  <a:pt x="4796852" y="17489"/>
                  <a:pt x="5036695" y="14991"/>
                </a:cubicBezTo>
                <a:cubicBezTo>
                  <a:pt x="5276538" y="12493"/>
                  <a:pt x="5501390" y="717030"/>
                  <a:pt x="5741233" y="719528"/>
                </a:cubicBezTo>
                <a:cubicBezTo>
                  <a:pt x="5981076" y="722026"/>
                  <a:pt x="6235909" y="27483"/>
                  <a:pt x="6475751" y="29981"/>
                </a:cubicBezTo>
                <a:cubicBezTo>
                  <a:pt x="6715593" y="32479"/>
                  <a:pt x="6942944" y="737016"/>
                  <a:pt x="7180288" y="734518"/>
                </a:cubicBezTo>
                <a:cubicBezTo>
                  <a:pt x="7417632" y="732020"/>
                  <a:pt x="7657475" y="14991"/>
                  <a:pt x="7899816" y="14991"/>
                </a:cubicBezTo>
                <a:cubicBezTo>
                  <a:pt x="8142157" y="14991"/>
                  <a:pt x="8409482" y="737016"/>
                  <a:pt x="8634334" y="734518"/>
                </a:cubicBezTo>
                <a:cubicBezTo>
                  <a:pt x="8859186" y="732020"/>
                  <a:pt x="9248931" y="0"/>
                  <a:pt x="9248931" y="0"/>
                </a:cubicBezTo>
                <a:lnTo>
                  <a:pt x="92489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sp>
        <p:nvSpPr>
          <p:cNvPr id="16" name="Freeform 15"/>
          <p:cNvSpPr/>
          <p:nvPr/>
        </p:nvSpPr>
        <p:spPr>
          <a:xfrm>
            <a:off x="0" y="3928492"/>
            <a:ext cx="6885384" cy="571500"/>
          </a:xfrm>
          <a:custGeom>
            <a:avLst/>
            <a:gdLst>
              <a:gd name="connsiteX0" fmla="*/ 0 w 9248931"/>
              <a:gd name="connsiteY0" fmla="*/ 734518 h 737016"/>
              <a:gd name="connsiteX1" fmla="*/ 704537 w 9248931"/>
              <a:gd name="connsiteY1" fmla="*/ 14991 h 737016"/>
              <a:gd name="connsiteX2" fmla="*/ 1424065 w 9248931"/>
              <a:gd name="connsiteY2" fmla="*/ 734518 h 737016"/>
              <a:gd name="connsiteX3" fmla="*/ 2143593 w 9248931"/>
              <a:gd name="connsiteY3" fmla="*/ 14991 h 737016"/>
              <a:gd name="connsiteX4" fmla="*/ 2863121 w 9248931"/>
              <a:gd name="connsiteY4" fmla="*/ 719528 h 737016"/>
              <a:gd name="connsiteX5" fmla="*/ 3582649 w 9248931"/>
              <a:gd name="connsiteY5" fmla="*/ 14991 h 737016"/>
              <a:gd name="connsiteX6" fmla="*/ 4302177 w 9248931"/>
              <a:gd name="connsiteY6" fmla="*/ 734518 h 737016"/>
              <a:gd name="connsiteX7" fmla="*/ 5036695 w 9248931"/>
              <a:gd name="connsiteY7" fmla="*/ 14991 h 737016"/>
              <a:gd name="connsiteX8" fmla="*/ 5741233 w 9248931"/>
              <a:gd name="connsiteY8" fmla="*/ 719528 h 737016"/>
              <a:gd name="connsiteX9" fmla="*/ 6475751 w 9248931"/>
              <a:gd name="connsiteY9" fmla="*/ 29981 h 737016"/>
              <a:gd name="connsiteX10" fmla="*/ 7180288 w 9248931"/>
              <a:gd name="connsiteY10" fmla="*/ 734518 h 737016"/>
              <a:gd name="connsiteX11" fmla="*/ 7899816 w 9248931"/>
              <a:gd name="connsiteY11" fmla="*/ 14991 h 737016"/>
              <a:gd name="connsiteX12" fmla="*/ 8634334 w 9248931"/>
              <a:gd name="connsiteY12" fmla="*/ 734518 h 737016"/>
              <a:gd name="connsiteX13" fmla="*/ 9248931 w 9248931"/>
              <a:gd name="connsiteY13" fmla="*/ 0 h 737016"/>
              <a:gd name="connsiteX14" fmla="*/ 9248931 w 9248931"/>
              <a:gd name="connsiteY14" fmla="*/ 0 h 7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8931" h="737016">
                <a:moveTo>
                  <a:pt x="0" y="734518"/>
                </a:moveTo>
                <a:cubicBezTo>
                  <a:pt x="233596" y="374754"/>
                  <a:pt x="467193" y="14991"/>
                  <a:pt x="704537" y="14991"/>
                </a:cubicBezTo>
                <a:cubicBezTo>
                  <a:pt x="941881" y="14991"/>
                  <a:pt x="1184222" y="734518"/>
                  <a:pt x="1424065" y="734518"/>
                </a:cubicBezTo>
                <a:cubicBezTo>
                  <a:pt x="1663908" y="734518"/>
                  <a:pt x="1903750" y="17489"/>
                  <a:pt x="2143593" y="14991"/>
                </a:cubicBezTo>
                <a:cubicBezTo>
                  <a:pt x="2383436" y="12493"/>
                  <a:pt x="2623278" y="719528"/>
                  <a:pt x="2863121" y="719528"/>
                </a:cubicBezTo>
                <a:cubicBezTo>
                  <a:pt x="3102964" y="719528"/>
                  <a:pt x="3342806" y="12493"/>
                  <a:pt x="3582649" y="14991"/>
                </a:cubicBezTo>
                <a:cubicBezTo>
                  <a:pt x="3822492" y="17489"/>
                  <a:pt x="4059836" y="734518"/>
                  <a:pt x="4302177" y="734518"/>
                </a:cubicBezTo>
                <a:cubicBezTo>
                  <a:pt x="4544518" y="734518"/>
                  <a:pt x="4796852" y="17489"/>
                  <a:pt x="5036695" y="14991"/>
                </a:cubicBezTo>
                <a:cubicBezTo>
                  <a:pt x="5276538" y="12493"/>
                  <a:pt x="5501390" y="717030"/>
                  <a:pt x="5741233" y="719528"/>
                </a:cubicBezTo>
                <a:cubicBezTo>
                  <a:pt x="5981076" y="722026"/>
                  <a:pt x="6235909" y="27483"/>
                  <a:pt x="6475751" y="29981"/>
                </a:cubicBezTo>
                <a:cubicBezTo>
                  <a:pt x="6715593" y="32479"/>
                  <a:pt x="6942944" y="737016"/>
                  <a:pt x="7180288" y="734518"/>
                </a:cubicBezTo>
                <a:cubicBezTo>
                  <a:pt x="7417632" y="732020"/>
                  <a:pt x="7657475" y="14991"/>
                  <a:pt x="7899816" y="14991"/>
                </a:cubicBezTo>
                <a:cubicBezTo>
                  <a:pt x="8142157" y="14991"/>
                  <a:pt x="8409482" y="737016"/>
                  <a:pt x="8634334" y="734518"/>
                </a:cubicBezTo>
                <a:cubicBezTo>
                  <a:pt x="8859186" y="732020"/>
                  <a:pt x="9248931" y="0"/>
                  <a:pt x="9248931" y="0"/>
                </a:cubicBezTo>
                <a:lnTo>
                  <a:pt x="9248931" y="0"/>
                </a:ln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sp>
        <p:nvSpPr>
          <p:cNvPr id="2052" name="TextBox 11"/>
          <p:cNvSpPr txBox="1">
            <a:spLocks noChangeArrowheads="1"/>
          </p:cNvSpPr>
          <p:nvPr/>
        </p:nvSpPr>
        <p:spPr bwMode="auto">
          <a:xfrm>
            <a:off x="260648" y="8189893"/>
            <a:ext cx="6336704" cy="646331"/>
          </a:xfrm>
          <a:prstGeom prst="rect">
            <a:avLst/>
          </a:prstGeom>
          <a:noFill/>
          <a:ln w="9525">
            <a:noFill/>
            <a:miter lim="800000"/>
            <a:headEnd/>
            <a:tailEnd/>
          </a:ln>
        </p:spPr>
        <p:txBody>
          <a:bodyPr wrap="square">
            <a:spAutoFit/>
          </a:bodyPr>
          <a:lstStyle/>
          <a:p>
            <a:pPr algn="ctr"/>
            <a:r>
              <a:rPr lang="sv-SE" dirty="0" smtClean="0">
                <a:solidFill>
                  <a:schemeClr val="bg1"/>
                </a:solidFill>
                <a:latin typeface="Cambria" pitchFamily="18" charset="0"/>
              </a:rPr>
              <a:t>Herrestads AIF  Stan 101  451 </a:t>
            </a:r>
            <a:r>
              <a:rPr lang="sv-SE" dirty="0">
                <a:solidFill>
                  <a:schemeClr val="bg1"/>
                </a:solidFill>
                <a:latin typeface="Cambria" pitchFamily="18" charset="0"/>
              </a:rPr>
              <a:t>94 </a:t>
            </a:r>
            <a:r>
              <a:rPr lang="sv-SE" dirty="0" smtClean="0">
                <a:solidFill>
                  <a:schemeClr val="bg1"/>
                </a:solidFill>
                <a:latin typeface="Cambria" pitchFamily="18" charset="0"/>
              </a:rPr>
              <a:t> Uddevalla</a:t>
            </a:r>
            <a:endParaRPr lang="sv-SE" dirty="0">
              <a:solidFill>
                <a:schemeClr val="bg1"/>
              </a:solidFill>
              <a:latin typeface="Cambria" pitchFamily="18" charset="0"/>
            </a:endParaRPr>
          </a:p>
          <a:p>
            <a:pPr algn="ctr"/>
            <a:r>
              <a:rPr lang="sv-SE" dirty="0" smtClean="0">
                <a:solidFill>
                  <a:schemeClr val="bg1"/>
                </a:solidFill>
                <a:latin typeface="Cambria" pitchFamily="18" charset="0"/>
              </a:rPr>
              <a:t>0522-88375 www.herrestadaif.se </a:t>
            </a:r>
            <a:endParaRPr lang="sv-SE" dirty="0">
              <a:solidFill>
                <a:schemeClr val="bg1"/>
              </a:solidFill>
              <a:latin typeface="Cambria" pitchFamily="18" charset="0"/>
            </a:endParaRPr>
          </a:p>
        </p:txBody>
      </p:sp>
      <p:pic>
        <p:nvPicPr>
          <p:cNvPr id="10" name="Picture 8" descr="auto0"/>
          <p:cNvPicPr>
            <a:picLocks noChangeAspect="1" noChangeArrowheads="1"/>
          </p:cNvPicPr>
          <p:nvPr/>
        </p:nvPicPr>
        <p:blipFill>
          <a:blip r:embed="rId2" cstate="print"/>
          <a:srcRect/>
          <a:stretch>
            <a:fillRect/>
          </a:stretch>
        </p:blipFill>
        <p:spPr bwMode="auto">
          <a:xfrm>
            <a:off x="2204864" y="467544"/>
            <a:ext cx="2520280" cy="316145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p:cNvSpPr txBox="1"/>
          <p:nvPr/>
        </p:nvSpPr>
        <p:spPr>
          <a:xfrm>
            <a:off x="836712" y="251520"/>
            <a:ext cx="5256584" cy="400110"/>
          </a:xfrm>
          <a:prstGeom prst="rect">
            <a:avLst/>
          </a:prstGeom>
          <a:noFill/>
        </p:spPr>
        <p:txBody>
          <a:bodyPr wrap="square" rtlCol="0">
            <a:spAutoFit/>
          </a:bodyPr>
          <a:lstStyle/>
          <a:p>
            <a:pPr algn="ctr"/>
            <a:r>
              <a:rPr lang="sv-SE" sz="2000" b="1" dirty="0" smtClean="0"/>
              <a:t>Välkommen till Herrestads AIF</a:t>
            </a:r>
            <a:endParaRPr lang="sv-SE" sz="2000" b="1" dirty="0"/>
          </a:p>
        </p:txBody>
      </p:sp>
      <p:sp>
        <p:nvSpPr>
          <p:cNvPr id="16" name="Rektangel 15"/>
          <p:cNvSpPr/>
          <p:nvPr/>
        </p:nvSpPr>
        <p:spPr>
          <a:xfrm>
            <a:off x="404664" y="683569"/>
            <a:ext cx="6192688" cy="8494633"/>
          </a:xfrm>
          <a:prstGeom prst="rect">
            <a:avLst/>
          </a:prstGeom>
        </p:spPr>
        <p:txBody>
          <a:bodyPr wrap="square">
            <a:spAutoFit/>
          </a:bodyPr>
          <a:lstStyle/>
          <a:p>
            <a:endParaRPr lang="sv-SE" sz="1400" b="1" dirty="0" smtClean="0">
              <a:latin typeface="Cambria" pitchFamily="18" charset="0"/>
            </a:endParaRPr>
          </a:p>
          <a:p>
            <a:r>
              <a:rPr lang="sv-SE" sz="1400" b="1" dirty="0" smtClean="0">
                <a:latin typeface="Cambria" pitchFamily="18" charset="0"/>
              </a:rPr>
              <a:t>Känn dig hjärtligt välkommen som sponsor till HAIF, </a:t>
            </a:r>
            <a:r>
              <a:rPr lang="sv-SE" sz="1400" dirty="0" smtClean="0">
                <a:latin typeface="Cambria" pitchFamily="18" charset="0"/>
              </a:rPr>
              <a:t>vi ser fram emot ett positivt samarbete.</a:t>
            </a:r>
          </a:p>
          <a:p>
            <a:endParaRPr lang="sv-SE" sz="1400" dirty="0" smtClean="0">
              <a:latin typeface="Cambria" pitchFamily="18" charset="0"/>
            </a:endParaRPr>
          </a:p>
          <a:p>
            <a:r>
              <a:rPr lang="sv-SE" sz="1400" b="1" dirty="0" smtClean="0">
                <a:latin typeface="Cambria" pitchFamily="18" charset="0"/>
              </a:rPr>
              <a:t>Herrestads Allmänna Idrottsförening</a:t>
            </a:r>
            <a:r>
              <a:rPr lang="sv-SE" sz="1400" b="1" dirty="0" smtClean="0">
                <a:latin typeface="Times New Roman" pitchFamily="18" charset="0"/>
              </a:rPr>
              <a:t>,</a:t>
            </a:r>
            <a:r>
              <a:rPr lang="sv-SE" sz="1400" i="1" dirty="0" smtClean="0">
                <a:latin typeface="Cambria" pitchFamily="18" charset="0"/>
              </a:rPr>
              <a:t> </a:t>
            </a:r>
            <a:r>
              <a:rPr lang="sv-SE" sz="1400" dirty="0" smtClean="0">
                <a:latin typeface="Cambria" pitchFamily="18" charset="0"/>
              </a:rPr>
              <a:t>i folkmun  HAIF eller “</a:t>
            </a:r>
            <a:r>
              <a:rPr lang="sv-SE" sz="1400" dirty="0" err="1" smtClean="0">
                <a:latin typeface="Cambria" pitchFamily="18" charset="0"/>
              </a:rPr>
              <a:t>Herrsta</a:t>
            </a:r>
            <a:r>
              <a:rPr lang="sv-SE" sz="1400" dirty="0" smtClean="0">
                <a:latin typeface="Cambria" pitchFamily="18" charset="0"/>
              </a:rPr>
              <a:t>”  är en stadsdelsförening i västra Uddevalla som grundades den 9 juni 1935 och har under åren växt och blivit en av Uddevallas och Bohusläns större idrottsföreningar med fokus på barn och ungdomsidrott med ca 1000 medlemmar.  Vi bedriver verksamhet inom Fotboll, Orientering, Innebandy och Gymnastik och vår huvudanläggning heter </a:t>
            </a:r>
            <a:r>
              <a:rPr lang="sv-SE" sz="1400" dirty="0" err="1" smtClean="0">
                <a:latin typeface="Cambria" pitchFamily="18" charset="0"/>
              </a:rPr>
              <a:t>Undavallen</a:t>
            </a:r>
            <a:r>
              <a:rPr lang="sv-SE" sz="1400" dirty="0" smtClean="0">
                <a:latin typeface="Cambria" pitchFamily="18" charset="0"/>
              </a:rPr>
              <a:t> som ligger mellan E6 och Byfjorden och innehåller klubbstuga och fotbollsplaner. Inom inomhusidrotten driver vi verksamhet i skolornas gymnastiksalar  samt </a:t>
            </a:r>
            <a:r>
              <a:rPr lang="sv-SE" sz="1400" dirty="0" err="1" smtClean="0">
                <a:latin typeface="Cambria" pitchFamily="18" charset="0"/>
              </a:rPr>
              <a:t>Stenab</a:t>
            </a:r>
            <a:r>
              <a:rPr lang="sv-SE" sz="1400" dirty="0" smtClean="0">
                <a:latin typeface="Cambria" pitchFamily="18" charset="0"/>
              </a:rPr>
              <a:t> Arena.</a:t>
            </a:r>
          </a:p>
          <a:p>
            <a:r>
              <a:rPr lang="sv-SE" sz="1400" dirty="0" smtClean="0">
                <a:latin typeface="Cambria" pitchFamily="18" charset="0"/>
              </a:rPr>
              <a:t>Vårt  huvudfokus är breddidrott men detta innebär också att skapa förutsättningar för de som vill utvecklas och ta  steget. </a:t>
            </a:r>
            <a:r>
              <a:rPr lang="sv-SE" sz="1400" dirty="0">
                <a:latin typeface="Cambria" pitchFamily="18" charset="0"/>
              </a:rPr>
              <a:t>E</a:t>
            </a:r>
            <a:r>
              <a:rPr lang="sv-SE" sz="1400" dirty="0" smtClean="0">
                <a:latin typeface="Cambria" pitchFamily="18" charset="0"/>
              </a:rPr>
              <a:t>xemplet på detta  är våra Fotbollsdamers spel i div. 2,  Herrar fotboll div. 4</a:t>
            </a:r>
            <a:r>
              <a:rPr lang="sv-SE" sz="1400" dirty="0">
                <a:latin typeface="Cambria" pitchFamily="18" charset="0"/>
              </a:rPr>
              <a:t>,</a:t>
            </a:r>
            <a:r>
              <a:rPr lang="sv-SE" sz="1400" dirty="0" smtClean="0">
                <a:latin typeface="Cambria" pitchFamily="18" charset="0"/>
              </a:rPr>
              <a:t> Innebandydamer div. 4 samt Herrar innebandy div. 2.</a:t>
            </a:r>
          </a:p>
          <a:p>
            <a:endParaRPr lang="sv-SE" sz="1400" dirty="0" smtClean="0">
              <a:latin typeface="Cambria" pitchFamily="18" charset="0"/>
            </a:endParaRPr>
          </a:p>
          <a:p>
            <a:r>
              <a:rPr lang="sv-SE" sz="1400" dirty="0" smtClean="0">
                <a:latin typeface="Cambria" pitchFamily="18" charset="0"/>
              </a:rPr>
              <a:t>Vi hoppas att du gillar det vi är, gör och står för och att du på ett eller annat sätt skulle kunna hjälpa oss att utveckla HAIF som förening och ta sikte mot nya mål.</a:t>
            </a:r>
          </a:p>
          <a:p>
            <a:r>
              <a:rPr lang="sv-SE" sz="1400" dirty="0" smtClean="0">
                <a:latin typeface="Cambria" pitchFamily="18" charset="0"/>
              </a:rPr>
              <a:t>En verksamhet med den omfattning vi har kräver givetvis en mängd resurser i form av ideella krafter och intäkter i form av bidrag och sponsring och det är du/ni kommer in i bilden. </a:t>
            </a:r>
          </a:p>
          <a:p>
            <a:endParaRPr lang="sv-SE" sz="1400" dirty="0" smtClean="0">
              <a:latin typeface="Cambria" pitchFamily="18" charset="0"/>
            </a:endParaRPr>
          </a:p>
          <a:p>
            <a:r>
              <a:rPr lang="sv-SE" sz="1400" dirty="0" smtClean="0">
                <a:latin typeface="Cambria" pitchFamily="18" charset="0"/>
              </a:rPr>
              <a:t>Vi har inför 2017 satt ihop ett antal  konkreta möjligheter att sponsra HAIF och vi hoppas att du/ni tillsammans kan hitta en vinna vinn lösning. Det vi erbjuder er är att synas i samband med våra idrottsliga aktiviteter  på matchställ, på overaller och i matchprogram. Ni kan också välja att synas på vår arena, i vårt skylttorn eller på vår hemsida. För er som sponsor erbjuder vi också er att låna vår klubbstuga/övervåning för enklare konferenser samt finnas med på möjliga aktiviteter.</a:t>
            </a:r>
          </a:p>
          <a:p>
            <a:endParaRPr lang="sv-SE" sz="1400" dirty="0" smtClean="0">
              <a:latin typeface="Cambria" pitchFamily="18" charset="0"/>
            </a:endParaRPr>
          </a:p>
          <a:p>
            <a:r>
              <a:rPr lang="sv-SE" sz="1400" dirty="0" smtClean="0">
                <a:latin typeface="Cambria" pitchFamily="18" charset="0"/>
              </a:rPr>
              <a:t>Än en gång, varmt välkommen!</a:t>
            </a:r>
          </a:p>
          <a:p>
            <a:endParaRPr lang="sv-SE" sz="1400" dirty="0" smtClean="0">
              <a:latin typeface="Cambria" pitchFamily="18" charset="0"/>
            </a:endParaRPr>
          </a:p>
          <a:p>
            <a:r>
              <a:rPr lang="sv-SE" sz="1400" dirty="0" smtClean="0">
                <a:latin typeface="Cambria" pitchFamily="18" charset="0"/>
              </a:rPr>
              <a:t>HAIF Marknadsgrupp</a:t>
            </a:r>
          </a:p>
          <a:p>
            <a:endParaRPr lang="sv-SE" sz="1400" dirty="0" smtClean="0">
              <a:latin typeface="Cambria" pitchFamily="18" charset="0"/>
            </a:endParaRPr>
          </a:p>
          <a:p>
            <a:r>
              <a:rPr lang="sv-SE" sz="1400" dirty="0" smtClean="0">
                <a:latin typeface="Cambria" pitchFamily="18" charset="0"/>
              </a:rPr>
              <a:t>För mer information kontakta gärna Tomas Josefsson 070-648 54 70</a:t>
            </a:r>
          </a:p>
          <a:p>
            <a:r>
              <a:rPr lang="sv-SE" sz="1400" dirty="0" smtClean="0">
                <a:latin typeface="Cambria" pitchFamily="18" charset="0"/>
              </a:rPr>
              <a:t>tomas.josefsson57@gmail.com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Bildobjekt 10" descr="HAIF-Undavallen Framsida.jpg"/>
          <p:cNvPicPr>
            <a:picLocks noChangeAspect="1"/>
          </p:cNvPicPr>
          <p:nvPr/>
        </p:nvPicPr>
        <p:blipFill>
          <a:blip r:embed="rId3" cstate="print"/>
          <a:srcRect/>
          <a:stretch>
            <a:fillRect/>
          </a:stretch>
        </p:blipFill>
        <p:spPr bwMode="auto">
          <a:xfrm>
            <a:off x="7533456" y="755576"/>
            <a:ext cx="2925431" cy="1049608"/>
          </a:xfrm>
          <a:prstGeom prst="rect">
            <a:avLst/>
          </a:prstGeom>
          <a:noFill/>
          <a:ln w="9525">
            <a:noFill/>
            <a:miter lim="800000"/>
            <a:headEnd/>
            <a:tailEnd/>
          </a:ln>
        </p:spPr>
      </p:pic>
      <p:pic>
        <p:nvPicPr>
          <p:cNvPr id="14" name="Picture 33" descr="414_1435.JPG"/>
          <p:cNvPicPr>
            <a:picLocks noChangeAspect="1"/>
          </p:cNvPicPr>
          <p:nvPr/>
        </p:nvPicPr>
        <p:blipFill>
          <a:blip r:embed="rId4" cstate="print"/>
          <a:srcRect l="693" t="27336" r="693" b="26299"/>
          <a:stretch>
            <a:fillRect/>
          </a:stretch>
        </p:blipFill>
        <p:spPr bwMode="auto">
          <a:xfrm>
            <a:off x="7533455" y="-252536"/>
            <a:ext cx="3240361" cy="1006351"/>
          </a:xfrm>
          <a:prstGeom prst="rect">
            <a:avLst/>
          </a:prstGeom>
          <a:noFill/>
          <a:ln w="9525">
            <a:noFill/>
            <a:miter lim="800000"/>
            <a:headEnd/>
            <a:tailEnd/>
          </a:ln>
        </p:spPr>
      </p:pic>
      <p:sp>
        <p:nvSpPr>
          <p:cNvPr id="15" name="textruta 14"/>
          <p:cNvSpPr txBox="1"/>
          <p:nvPr/>
        </p:nvSpPr>
        <p:spPr>
          <a:xfrm>
            <a:off x="764704" y="251520"/>
            <a:ext cx="5256584" cy="523220"/>
          </a:xfrm>
          <a:prstGeom prst="rect">
            <a:avLst/>
          </a:prstGeom>
          <a:noFill/>
        </p:spPr>
        <p:txBody>
          <a:bodyPr wrap="square" rtlCol="0">
            <a:spAutoFit/>
          </a:bodyPr>
          <a:lstStyle/>
          <a:p>
            <a:pPr algn="ctr"/>
            <a:r>
              <a:rPr lang="sv-SE" sz="2800" b="1" dirty="0" smtClean="0"/>
              <a:t>Sponsorpaket</a:t>
            </a:r>
            <a:r>
              <a:rPr lang="sv-SE" sz="2800" dirty="0" smtClean="0"/>
              <a:t> 2017</a:t>
            </a:r>
            <a:endParaRPr lang="sv-SE" sz="2800" dirty="0"/>
          </a:p>
        </p:txBody>
      </p:sp>
      <p:sp>
        <p:nvSpPr>
          <p:cNvPr id="16" name="Rektangel 15"/>
          <p:cNvSpPr/>
          <p:nvPr/>
        </p:nvSpPr>
        <p:spPr>
          <a:xfrm>
            <a:off x="548680" y="964918"/>
            <a:ext cx="6048672" cy="2616101"/>
          </a:xfrm>
          <a:prstGeom prst="rect">
            <a:avLst/>
          </a:prstGeom>
        </p:spPr>
        <p:txBody>
          <a:bodyPr wrap="square">
            <a:spAutoFit/>
          </a:bodyPr>
          <a:lstStyle/>
          <a:p>
            <a:r>
              <a:rPr lang="sv-SE" b="1" dirty="0" smtClean="0">
                <a:latin typeface="Cambria" pitchFamily="18" charset="0"/>
              </a:rPr>
              <a:t>HAIF Partner 25000:-</a:t>
            </a:r>
          </a:p>
          <a:p>
            <a:pPr>
              <a:buFont typeface="Arial" pitchFamily="34" charset="0"/>
              <a:buChar char="•"/>
            </a:pPr>
            <a:r>
              <a:rPr lang="sv-SE" dirty="0" smtClean="0">
                <a:latin typeface="Cambria" pitchFamily="18" charset="0"/>
              </a:rPr>
              <a:t> Dräktreklam på ett representationslag (dam el herr)</a:t>
            </a:r>
          </a:p>
          <a:p>
            <a:pPr>
              <a:buFont typeface="Arial" pitchFamily="34" charset="0"/>
              <a:buChar char="•"/>
            </a:pPr>
            <a:r>
              <a:rPr lang="sv-SE" dirty="0" smtClean="0">
                <a:latin typeface="Cambria" pitchFamily="18" charset="0"/>
              </a:rPr>
              <a:t> Dräktreklam på två ungdomslag</a:t>
            </a:r>
          </a:p>
          <a:p>
            <a:pPr>
              <a:buFont typeface="Arial" pitchFamily="34" charset="0"/>
              <a:buChar char="•"/>
            </a:pPr>
            <a:r>
              <a:rPr lang="sv-SE" dirty="0" smtClean="0">
                <a:latin typeface="Cambria" pitchFamily="18" charset="0"/>
              </a:rPr>
              <a:t> Arenareklam vid </a:t>
            </a:r>
            <a:r>
              <a:rPr lang="sv-SE" dirty="0" err="1" smtClean="0">
                <a:latin typeface="Cambria" pitchFamily="18" charset="0"/>
              </a:rPr>
              <a:t>Undavallen</a:t>
            </a:r>
            <a:r>
              <a:rPr lang="sv-SE" dirty="0" smtClean="0">
                <a:latin typeface="Cambria" pitchFamily="18" charset="0"/>
              </a:rPr>
              <a:t> konstgräs, skylttorn alt. </a:t>
            </a:r>
            <a:r>
              <a:rPr lang="sv-SE" dirty="0" err="1" smtClean="0">
                <a:latin typeface="Cambria" pitchFamily="18" charset="0"/>
              </a:rPr>
              <a:t>Stenab</a:t>
            </a:r>
            <a:r>
              <a:rPr lang="sv-SE" dirty="0" smtClean="0">
                <a:latin typeface="Cambria" pitchFamily="18" charset="0"/>
              </a:rPr>
              <a:t> Arena          	</a:t>
            </a:r>
          </a:p>
          <a:p>
            <a:pPr>
              <a:buFont typeface="Arial" pitchFamily="34" charset="0"/>
              <a:buChar char="•"/>
            </a:pPr>
            <a:r>
              <a:rPr lang="sv-SE" dirty="0" smtClean="0">
                <a:latin typeface="Cambria" pitchFamily="18" charset="0"/>
              </a:rPr>
              <a:t> Annons ½ i vårt programblad</a:t>
            </a:r>
          </a:p>
          <a:p>
            <a:pPr>
              <a:buFont typeface="Arial" pitchFamily="34" charset="0"/>
              <a:buChar char="•"/>
            </a:pPr>
            <a:r>
              <a:rPr lang="sv-SE" dirty="0" smtClean="0">
                <a:latin typeface="Cambria" pitchFamily="18" charset="0"/>
              </a:rPr>
              <a:t> Logga på vår hemsida</a:t>
            </a:r>
          </a:p>
          <a:p>
            <a:pPr>
              <a:buFont typeface="Arial" pitchFamily="34" charset="0"/>
              <a:buChar char="•"/>
            </a:pPr>
            <a:r>
              <a:rPr lang="sv-SE" dirty="0" smtClean="0">
                <a:latin typeface="Cambria" pitchFamily="18" charset="0"/>
              </a:rPr>
              <a:t> 1 matchboll/annons</a:t>
            </a:r>
          </a:p>
          <a:p>
            <a:endParaRPr lang="sv-SE" sz="2000" dirty="0">
              <a:latin typeface="Cambria" pitchFamily="18" charset="0"/>
            </a:endParaRPr>
          </a:p>
        </p:txBody>
      </p:sp>
      <p:sp>
        <p:nvSpPr>
          <p:cNvPr id="10" name="Rektangel med rundade hörn 9"/>
          <p:cNvSpPr/>
          <p:nvPr/>
        </p:nvSpPr>
        <p:spPr>
          <a:xfrm>
            <a:off x="404664" y="827584"/>
            <a:ext cx="6120680"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548680" y="3362960"/>
            <a:ext cx="6048672" cy="2339102"/>
          </a:xfrm>
          <a:prstGeom prst="rect">
            <a:avLst/>
          </a:prstGeom>
        </p:spPr>
        <p:txBody>
          <a:bodyPr wrap="square">
            <a:spAutoFit/>
          </a:bodyPr>
          <a:lstStyle/>
          <a:p>
            <a:r>
              <a:rPr lang="sv-SE" b="1" dirty="0" smtClean="0">
                <a:latin typeface="Cambria" pitchFamily="18" charset="0"/>
              </a:rPr>
              <a:t>HAIF </a:t>
            </a:r>
            <a:r>
              <a:rPr lang="sv-SE" b="1" dirty="0" err="1" smtClean="0">
                <a:latin typeface="Cambria" pitchFamily="18" charset="0"/>
              </a:rPr>
              <a:t>Large</a:t>
            </a:r>
            <a:r>
              <a:rPr lang="sv-SE" b="1" dirty="0" smtClean="0">
                <a:latin typeface="Cambria" pitchFamily="18" charset="0"/>
              </a:rPr>
              <a:t> 15000:-</a:t>
            </a:r>
          </a:p>
          <a:p>
            <a:pPr>
              <a:buFont typeface="Arial" pitchFamily="34" charset="0"/>
              <a:buChar char="•"/>
            </a:pPr>
            <a:r>
              <a:rPr lang="sv-SE" dirty="0" smtClean="0">
                <a:latin typeface="Cambria" pitchFamily="18" charset="0"/>
              </a:rPr>
              <a:t> Dräktreklam på ett representationslag (dam el herr) alt.</a:t>
            </a:r>
          </a:p>
          <a:p>
            <a:r>
              <a:rPr lang="sv-SE" dirty="0" smtClean="0">
                <a:latin typeface="Cambria" pitchFamily="18" charset="0"/>
              </a:rPr>
              <a:t>   Arenareklam torn.</a:t>
            </a:r>
          </a:p>
          <a:p>
            <a:pPr>
              <a:buFont typeface="Arial" pitchFamily="34" charset="0"/>
              <a:buChar char="•"/>
            </a:pPr>
            <a:r>
              <a:rPr lang="sv-SE" dirty="0" smtClean="0">
                <a:latin typeface="Cambria" pitchFamily="18" charset="0"/>
              </a:rPr>
              <a:t> Arenareklam vid </a:t>
            </a:r>
            <a:r>
              <a:rPr lang="sv-SE" dirty="0" err="1" smtClean="0">
                <a:latin typeface="Cambria" pitchFamily="18" charset="0"/>
              </a:rPr>
              <a:t>Undavallen</a:t>
            </a:r>
            <a:r>
              <a:rPr lang="sv-SE" dirty="0" smtClean="0">
                <a:latin typeface="Cambria" pitchFamily="18" charset="0"/>
              </a:rPr>
              <a:t> konstgräs alt. </a:t>
            </a:r>
            <a:r>
              <a:rPr lang="sv-SE" dirty="0" err="1" smtClean="0">
                <a:latin typeface="Cambria" pitchFamily="18" charset="0"/>
              </a:rPr>
              <a:t>Stenab</a:t>
            </a:r>
            <a:r>
              <a:rPr lang="sv-SE" dirty="0" smtClean="0">
                <a:latin typeface="Cambria" pitchFamily="18" charset="0"/>
              </a:rPr>
              <a:t> Arena.</a:t>
            </a:r>
          </a:p>
          <a:p>
            <a:pPr>
              <a:buFont typeface="Arial" pitchFamily="34" charset="0"/>
              <a:buChar char="•"/>
            </a:pPr>
            <a:r>
              <a:rPr lang="sv-SE" dirty="0" smtClean="0">
                <a:latin typeface="Cambria" pitchFamily="18" charset="0"/>
              </a:rPr>
              <a:t> Annons ¼  i vårt programblad</a:t>
            </a:r>
          </a:p>
          <a:p>
            <a:pPr>
              <a:buFont typeface="Arial" pitchFamily="34" charset="0"/>
              <a:buChar char="•"/>
            </a:pPr>
            <a:r>
              <a:rPr lang="sv-SE" dirty="0" smtClean="0">
                <a:latin typeface="Cambria" pitchFamily="18" charset="0"/>
              </a:rPr>
              <a:t> Logga på vår hemsida</a:t>
            </a:r>
          </a:p>
          <a:p>
            <a:pPr>
              <a:buFont typeface="Arial" pitchFamily="34" charset="0"/>
              <a:buChar char="•"/>
            </a:pPr>
            <a:r>
              <a:rPr lang="sv-SE" dirty="0" smtClean="0">
                <a:latin typeface="Cambria" pitchFamily="18" charset="0"/>
              </a:rPr>
              <a:t> 1 matchboll/annons</a:t>
            </a:r>
          </a:p>
          <a:p>
            <a:endParaRPr lang="sv-SE" sz="2000" dirty="0">
              <a:latin typeface="Cambria" pitchFamily="18" charset="0"/>
            </a:endParaRPr>
          </a:p>
        </p:txBody>
      </p:sp>
      <p:sp>
        <p:nvSpPr>
          <p:cNvPr id="17" name="Rektangel med rundade hörn 16"/>
          <p:cNvSpPr/>
          <p:nvPr/>
        </p:nvSpPr>
        <p:spPr>
          <a:xfrm>
            <a:off x="404664" y="3225626"/>
            <a:ext cx="6120680" cy="20162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p:cNvSpPr/>
          <p:nvPr/>
        </p:nvSpPr>
        <p:spPr>
          <a:xfrm>
            <a:off x="548680" y="5501421"/>
            <a:ext cx="6048672" cy="1785104"/>
          </a:xfrm>
          <a:prstGeom prst="rect">
            <a:avLst/>
          </a:prstGeom>
        </p:spPr>
        <p:txBody>
          <a:bodyPr wrap="square">
            <a:spAutoFit/>
          </a:bodyPr>
          <a:lstStyle/>
          <a:p>
            <a:r>
              <a:rPr lang="sv-SE" b="1" dirty="0" smtClean="0">
                <a:latin typeface="Cambria" pitchFamily="18" charset="0"/>
              </a:rPr>
              <a:t>HAIF Medium 10000:-</a:t>
            </a:r>
          </a:p>
          <a:p>
            <a:pPr>
              <a:buFont typeface="Arial" pitchFamily="34" charset="0"/>
              <a:buChar char="•"/>
            </a:pPr>
            <a:r>
              <a:rPr lang="sv-SE" dirty="0" smtClean="0">
                <a:latin typeface="Cambria" pitchFamily="18" charset="0"/>
              </a:rPr>
              <a:t> Arenareklam vid </a:t>
            </a:r>
            <a:r>
              <a:rPr lang="sv-SE" dirty="0" err="1" smtClean="0">
                <a:latin typeface="Cambria" pitchFamily="18" charset="0"/>
              </a:rPr>
              <a:t>Undavallen</a:t>
            </a:r>
            <a:r>
              <a:rPr lang="sv-SE" dirty="0" smtClean="0">
                <a:latin typeface="Cambria" pitchFamily="18" charset="0"/>
              </a:rPr>
              <a:t> konstgräs alt. </a:t>
            </a:r>
            <a:r>
              <a:rPr lang="sv-SE" dirty="0" err="1" smtClean="0">
                <a:latin typeface="Cambria" pitchFamily="18" charset="0"/>
              </a:rPr>
              <a:t>Stenab</a:t>
            </a:r>
            <a:r>
              <a:rPr lang="sv-SE" dirty="0" smtClean="0">
                <a:latin typeface="Cambria" pitchFamily="18" charset="0"/>
              </a:rPr>
              <a:t> Arena.</a:t>
            </a:r>
          </a:p>
          <a:p>
            <a:pPr>
              <a:buFont typeface="Arial" pitchFamily="34" charset="0"/>
              <a:buChar char="•"/>
            </a:pPr>
            <a:r>
              <a:rPr lang="sv-SE" dirty="0" smtClean="0">
                <a:latin typeface="Cambria" pitchFamily="18" charset="0"/>
              </a:rPr>
              <a:t> Annons ¼  i vårt programblad</a:t>
            </a:r>
          </a:p>
          <a:p>
            <a:pPr>
              <a:buFont typeface="Arial" pitchFamily="34" charset="0"/>
              <a:buChar char="•"/>
            </a:pPr>
            <a:r>
              <a:rPr lang="sv-SE" dirty="0" smtClean="0">
                <a:latin typeface="Cambria" pitchFamily="18" charset="0"/>
              </a:rPr>
              <a:t> Logga på vår hemsida</a:t>
            </a:r>
          </a:p>
          <a:p>
            <a:pPr>
              <a:buFont typeface="Arial" pitchFamily="34" charset="0"/>
              <a:buChar char="•"/>
            </a:pPr>
            <a:r>
              <a:rPr lang="sv-SE" dirty="0" smtClean="0">
                <a:latin typeface="Cambria" pitchFamily="18" charset="0"/>
              </a:rPr>
              <a:t> 1 matchboll/annons</a:t>
            </a:r>
          </a:p>
          <a:p>
            <a:endParaRPr lang="sv-SE" sz="2000" dirty="0">
              <a:latin typeface="Cambria" pitchFamily="18" charset="0"/>
            </a:endParaRPr>
          </a:p>
        </p:txBody>
      </p:sp>
      <p:sp>
        <p:nvSpPr>
          <p:cNvPr id="19" name="Rektangel med rundade hörn 18"/>
          <p:cNvSpPr/>
          <p:nvPr/>
        </p:nvSpPr>
        <p:spPr>
          <a:xfrm>
            <a:off x="404664" y="5364088"/>
            <a:ext cx="6120680" cy="17281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p:cNvSpPr/>
          <p:nvPr/>
        </p:nvSpPr>
        <p:spPr>
          <a:xfrm>
            <a:off x="548680" y="7384375"/>
            <a:ext cx="6048672" cy="1508105"/>
          </a:xfrm>
          <a:prstGeom prst="rect">
            <a:avLst/>
          </a:prstGeom>
        </p:spPr>
        <p:txBody>
          <a:bodyPr wrap="square">
            <a:spAutoFit/>
          </a:bodyPr>
          <a:lstStyle/>
          <a:p>
            <a:r>
              <a:rPr lang="sv-SE" b="1" dirty="0" smtClean="0">
                <a:latin typeface="Cambria" pitchFamily="18" charset="0"/>
              </a:rPr>
              <a:t>HAIF Small 5000:-</a:t>
            </a:r>
          </a:p>
          <a:p>
            <a:pPr>
              <a:buFont typeface="Arial" pitchFamily="34" charset="0"/>
              <a:buChar char="•"/>
            </a:pPr>
            <a:r>
              <a:rPr lang="sv-SE" dirty="0" smtClean="0">
                <a:latin typeface="Cambria" pitchFamily="18" charset="0"/>
              </a:rPr>
              <a:t> Annons ¼  i vårt programblad</a:t>
            </a:r>
          </a:p>
          <a:p>
            <a:pPr>
              <a:buFont typeface="Arial" pitchFamily="34" charset="0"/>
              <a:buChar char="•"/>
            </a:pPr>
            <a:r>
              <a:rPr lang="sv-SE" dirty="0" smtClean="0">
                <a:latin typeface="Cambria" pitchFamily="18" charset="0"/>
              </a:rPr>
              <a:t> Logga på vår hemsida</a:t>
            </a:r>
          </a:p>
          <a:p>
            <a:pPr>
              <a:buFont typeface="Arial" pitchFamily="34" charset="0"/>
              <a:buChar char="•"/>
            </a:pPr>
            <a:r>
              <a:rPr lang="sv-SE" dirty="0" smtClean="0">
                <a:latin typeface="Cambria" pitchFamily="18" charset="0"/>
              </a:rPr>
              <a:t> 1 matchboll/annons</a:t>
            </a:r>
          </a:p>
          <a:p>
            <a:endParaRPr lang="sv-SE" sz="2000" dirty="0">
              <a:latin typeface="Cambria" pitchFamily="18" charset="0"/>
            </a:endParaRPr>
          </a:p>
        </p:txBody>
      </p:sp>
      <p:sp>
        <p:nvSpPr>
          <p:cNvPr id="21" name="Rektangel med rundade hörn 20"/>
          <p:cNvSpPr/>
          <p:nvPr/>
        </p:nvSpPr>
        <p:spPr>
          <a:xfrm>
            <a:off x="404664" y="7186067"/>
            <a:ext cx="6120680" cy="15623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p:cNvSpPr txBox="1"/>
          <p:nvPr/>
        </p:nvSpPr>
        <p:spPr>
          <a:xfrm>
            <a:off x="2689870" y="8786565"/>
            <a:ext cx="4536504" cy="276999"/>
          </a:xfrm>
          <a:prstGeom prst="rect">
            <a:avLst/>
          </a:prstGeom>
          <a:noFill/>
        </p:spPr>
        <p:txBody>
          <a:bodyPr wrap="square" rtlCol="0">
            <a:spAutoFit/>
          </a:bodyPr>
          <a:lstStyle/>
          <a:p>
            <a:r>
              <a:rPr lang="sv-SE" sz="1200" dirty="0" smtClean="0"/>
              <a:t>Priserna </a:t>
            </a:r>
            <a:r>
              <a:rPr lang="sv-SE" sz="1200" dirty="0" err="1" smtClean="0"/>
              <a:t>exkl</a:t>
            </a:r>
            <a:r>
              <a:rPr lang="sv-SE" sz="1200" dirty="0" smtClean="0"/>
              <a:t>  skylt- och tryckkostnader samt reklamskatt</a:t>
            </a:r>
            <a:endParaRPr lang="sv-SE"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p:cNvSpPr txBox="1"/>
          <p:nvPr/>
        </p:nvSpPr>
        <p:spPr>
          <a:xfrm>
            <a:off x="548680" y="62328"/>
            <a:ext cx="5688632" cy="523220"/>
          </a:xfrm>
          <a:prstGeom prst="rect">
            <a:avLst/>
          </a:prstGeom>
          <a:noFill/>
        </p:spPr>
        <p:txBody>
          <a:bodyPr wrap="square" rtlCol="0">
            <a:spAutoFit/>
          </a:bodyPr>
          <a:lstStyle/>
          <a:p>
            <a:pPr algn="ctr"/>
            <a:r>
              <a:rPr lang="sv-SE" sz="2800" b="1" dirty="0" smtClean="0"/>
              <a:t>Övriga sponsormöjligheter 2017</a:t>
            </a:r>
            <a:endParaRPr lang="sv-SE" sz="2800" b="1" dirty="0"/>
          </a:p>
        </p:txBody>
      </p:sp>
      <p:sp>
        <p:nvSpPr>
          <p:cNvPr id="16" name="Rektangel 15"/>
          <p:cNvSpPr/>
          <p:nvPr/>
        </p:nvSpPr>
        <p:spPr>
          <a:xfrm>
            <a:off x="620688" y="467544"/>
            <a:ext cx="5256584" cy="1661993"/>
          </a:xfrm>
          <a:prstGeom prst="rect">
            <a:avLst/>
          </a:prstGeom>
        </p:spPr>
        <p:txBody>
          <a:bodyPr wrap="square">
            <a:spAutoFit/>
          </a:bodyPr>
          <a:lstStyle/>
          <a:p>
            <a:endParaRPr lang="sv-SE" b="1" dirty="0" smtClean="0">
              <a:latin typeface="Cambria" pitchFamily="18" charset="0"/>
            </a:endParaRPr>
          </a:p>
          <a:p>
            <a:r>
              <a:rPr lang="sv-SE" b="1" dirty="0" smtClean="0">
                <a:latin typeface="Cambria" pitchFamily="18" charset="0"/>
              </a:rPr>
              <a:t>Arenareklam     4000:- </a:t>
            </a:r>
            <a:r>
              <a:rPr lang="sv-SE" b="1" dirty="0" err="1" smtClean="0">
                <a:latin typeface="Cambria" pitchFamily="18" charset="0"/>
              </a:rPr>
              <a:t>exkl</a:t>
            </a:r>
            <a:r>
              <a:rPr lang="sv-SE" b="1" dirty="0" smtClean="0">
                <a:latin typeface="Cambria" pitchFamily="18" charset="0"/>
              </a:rPr>
              <a:t> skylt</a:t>
            </a:r>
          </a:p>
          <a:p>
            <a:r>
              <a:rPr lang="sv-SE" b="1" dirty="0" smtClean="0">
                <a:latin typeface="Cambria" pitchFamily="18" charset="0"/>
              </a:rPr>
              <a:t>Skylt i torn          </a:t>
            </a:r>
            <a:r>
              <a:rPr lang="sv-SE" b="1" dirty="0">
                <a:latin typeface="Cambria" pitchFamily="18" charset="0"/>
              </a:rPr>
              <a:t>7</a:t>
            </a:r>
            <a:r>
              <a:rPr lang="sv-SE" b="1" dirty="0" smtClean="0">
                <a:latin typeface="Cambria" pitchFamily="18" charset="0"/>
              </a:rPr>
              <a:t>000:- </a:t>
            </a:r>
            <a:r>
              <a:rPr lang="sv-SE" b="1" dirty="0" err="1" smtClean="0">
                <a:latin typeface="Cambria" pitchFamily="18" charset="0"/>
              </a:rPr>
              <a:t>exkl</a:t>
            </a:r>
            <a:r>
              <a:rPr lang="sv-SE" b="1" dirty="0" smtClean="0">
                <a:latin typeface="Cambria" pitchFamily="18" charset="0"/>
              </a:rPr>
              <a:t> skylt</a:t>
            </a:r>
          </a:p>
          <a:p>
            <a:r>
              <a:rPr lang="sv-SE" b="1" dirty="0" smtClean="0">
                <a:latin typeface="Cambria" pitchFamily="18" charset="0"/>
              </a:rPr>
              <a:t>Flaggor  (6 </a:t>
            </a:r>
            <a:r>
              <a:rPr lang="sv-SE" b="1" dirty="0" err="1" smtClean="0">
                <a:latin typeface="Cambria" pitchFamily="18" charset="0"/>
              </a:rPr>
              <a:t>st</a:t>
            </a:r>
            <a:r>
              <a:rPr lang="sv-SE" b="1" dirty="0" smtClean="0">
                <a:latin typeface="Cambria" pitchFamily="18" charset="0"/>
              </a:rPr>
              <a:t>) </a:t>
            </a:r>
            <a:r>
              <a:rPr lang="sv-SE" b="1" dirty="0" err="1" smtClean="0">
                <a:latin typeface="Cambria" pitchFamily="18" charset="0"/>
              </a:rPr>
              <a:t>enl.ök</a:t>
            </a:r>
            <a:r>
              <a:rPr lang="sv-SE" b="1" dirty="0" smtClean="0">
                <a:latin typeface="Cambria" pitchFamily="18" charset="0"/>
              </a:rPr>
              <a:t>    </a:t>
            </a:r>
            <a:r>
              <a:rPr lang="sv-SE" b="1" dirty="0" err="1" smtClean="0">
                <a:latin typeface="Cambria" pitchFamily="18" charset="0"/>
              </a:rPr>
              <a:t>exkl</a:t>
            </a:r>
            <a:r>
              <a:rPr lang="sv-SE" b="1" dirty="0" smtClean="0">
                <a:latin typeface="Cambria" pitchFamily="18" charset="0"/>
              </a:rPr>
              <a:t> flagga</a:t>
            </a:r>
          </a:p>
          <a:p>
            <a:r>
              <a:rPr lang="sv-SE" b="1" dirty="0" smtClean="0">
                <a:latin typeface="Cambria" pitchFamily="18" charset="0"/>
              </a:rPr>
              <a:t/>
            </a:r>
            <a:br>
              <a:rPr lang="sv-SE" b="1" dirty="0" smtClean="0">
                <a:latin typeface="Cambria" pitchFamily="18" charset="0"/>
              </a:rPr>
            </a:br>
            <a:r>
              <a:rPr lang="sv-SE" sz="1200" b="1" dirty="0" smtClean="0">
                <a:latin typeface="Cambria" pitchFamily="18" charset="0"/>
              </a:rPr>
              <a:t>(</a:t>
            </a:r>
            <a:r>
              <a:rPr lang="sv-SE" sz="1200" b="1" dirty="0" err="1" smtClean="0">
                <a:latin typeface="Cambria" pitchFamily="18" charset="0"/>
              </a:rPr>
              <a:t>exkl</a:t>
            </a:r>
            <a:r>
              <a:rPr lang="sv-SE" sz="1200" b="1" dirty="0" smtClean="0">
                <a:latin typeface="Cambria" pitchFamily="18" charset="0"/>
              </a:rPr>
              <a:t> skyltkostnad)</a:t>
            </a:r>
          </a:p>
        </p:txBody>
      </p:sp>
      <p:sp>
        <p:nvSpPr>
          <p:cNvPr id="10" name="Rektangel med rundade hörn 9"/>
          <p:cNvSpPr/>
          <p:nvPr/>
        </p:nvSpPr>
        <p:spPr>
          <a:xfrm>
            <a:off x="404664" y="611560"/>
            <a:ext cx="6120680"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objekt 22" descr="IMG_1945.JPG"/>
          <p:cNvPicPr>
            <a:picLocks noChangeAspect="1"/>
          </p:cNvPicPr>
          <p:nvPr/>
        </p:nvPicPr>
        <p:blipFill>
          <a:blip r:embed="rId3" cstate="print"/>
          <a:srcRect l="5962" t="24228" r="6813" b="28770"/>
          <a:stretch>
            <a:fillRect/>
          </a:stretch>
        </p:blipFill>
        <p:spPr>
          <a:xfrm>
            <a:off x="620688" y="1594962"/>
            <a:ext cx="3688105" cy="1116868"/>
          </a:xfrm>
          <a:prstGeom prst="rect">
            <a:avLst/>
          </a:prstGeom>
        </p:spPr>
      </p:pic>
      <p:pic>
        <p:nvPicPr>
          <p:cNvPr id="24" name="Bildobjekt 23" descr="IMG_1950.JPG"/>
          <p:cNvPicPr>
            <a:picLocks noChangeAspect="1"/>
          </p:cNvPicPr>
          <p:nvPr/>
        </p:nvPicPr>
        <p:blipFill>
          <a:blip r:embed="rId4" cstate="print"/>
          <a:srcRect l="16798" t="12147" r="19423" b="22424"/>
          <a:stretch>
            <a:fillRect/>
          </a:stretch>
        </p:blipFill>
        <p:spPr>
          <a:xfrm rot="16200000">
            <a:off x="4331446" y="1153966"/>
            <a:ext cx="2052400" cy="1183268"/>
          </a:xfrm>
          <a:prstGeom prst="rect">
            <a:avLst/>
          </a:prstGeom>
        </p:spPr>
      </p:pic>
      <p:sp>
        <p:nvSpPr>
          <p:cNvPr id="9" name="Rektangel med rundade hörn 8"/>
          <p:cNvSpPr/>
          <p:nvPr/>
        </p:nvSpPr>
        <p:spPr>
          <a:xfrm>
            <a:off x="2924944" y="7452320"/>
            <a:ext cx="3600400"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med rundade hörn 12"/>
          <p:cNvSpPr/>
          <p:nvPr/>
        </p:nvSpPr>
        <p:spPr>
          <a:xfrm>
            <a:off x="2852936" y="4572000"/>
            <a:ext cx="3672408" cy="18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p:cNvSpPr/>
          <p:nvPr/>
        </p:nvSpPr>
        <p:spPr>
          <a:xfrm>
            <a:off x="2996951" y="4594066"/>
            <a:ext cx="3235217" cy="1754326"/>
          </a:xfrm>
          <a:prstGeom prst="rect">
            <a:avLst/>
          </a:prstGeom>
        </p:spPr>
        <p:txBody>
          <a:bodyPr wrap="square">
            <a:spAutoFit/>
          </a:bodyPr>
          <a:lstStyle/>
          <a:p>
            <a:r>
              <a:rPr lang="sv-SE" b="1" dirty="0" smtClean="0">
                <a:latin typeface="Cambria" pitchFamily="18" charset="0"/>
              </a:rPr>
              <a:t>Väska 5000:-</a:t>
            </a:r>
            <a:br>
              <a:rPr lang="sv-SE" b="1" dirty="0" smtClean="0">
                <a:latin typeface="Cambria" pitchFamily="18" charset="0"/>
              </a:rPr>
            </a:br>
            <a:r>
              <a:rPr lang="sv-SE" sz="1200" b="1" dirty="0" smtClean="0">
                <a:latin typeface="Cambria" pitchFamily="18" charset="0"/>
              </a:rPr>
              <a:t>(per 50 väskor </a:t>
            </a:r>
            <a:br>
              <a:rPr lang="sv-SE" sz="1200" b="1" dirty="0" smtClean="0">
                <a:latin typeface="Cambria" pitchFamily="18" charset="0"/>
              </a:rPr>
            </a:br>
            <a:r>
              <a:rPr lang="sv-SE" sz="1200" b="1" dirty="0" err="1" smtClean="0">
                <a:latin typeface="Cambria" pitchFamily="18" charset="0"/>
              </a:rPr>
              <a:t>exkl</a:t>
            </a:r>
            <a:r>
              <a:rPr lang="sv-SE" sz="1200" b="1" dirty="0" smtClean="0">
                <a:latin typeface="Cambria" pitchFamily="18" charset="0"/>
              </a:rPr>
              <a:t> tryck)</a:t>
            </a:r>
          </a:p>
          <a:p>
            <a:endParaRPr lang="sv-SE" sz="1200" b="1" dirty="0">
              <a:latin typeface="Cambria" pitchFamily="18" charset="0"/>
            </a:endParaRPr>
          </a:p>
          <a:p>
            <a:r>
              <a:rPr lang="sv-SE" b="1" dirty="0" smtClean="0">
                <a:latin typeface="Cambria" pitchFamily="18" charset="0"/>
              </a:rPr>
              <a:t>Klubboverall</a:t>
            </a:r>
          </a:p>
          <a:p>
            <a:r>
              <a:rPr lang="sv-SE" sz="1200" b="1" dirty="0" smtClean="0">
                <a:latin typeface="Cambria" pitchFamily="18" charset="0"/>
              </a:rPr>
              <a:t>(från 100 kr per overall</a:t>
            </a:r>
            <a:endParaRPr lang="sv-SE" sz="1200" b="1" dirty="0">
              <a:latin typeface="Cambria" pitchFamily="18" charset="0"/>
            </a:endParaRPr>
          </a:p>
          <a:p>
            <a:r>
              <a:rPr lang="sv-SE" sz="1200" b="1" dirty="0" err="1" smtClean="0">
                <a:latin typeface="Cambria" pitchFamily="18" charset="0"/>
              </a:rPr>
              <a:t>exkl</a:t>
            </a:r>
            <a:r>
              <a:rPr lang="sv-SE" sz="1200" b="1" dirty="0" smtClean="0">
                <a:latin typeface="Cambria" pitchFamily="18" charset="0"/>
              </a:rPr>
              <a:t> tryck)</a:t>
            </a:r>
          </a:p>
          <a:p>
            <a:endParaRPr lang="sv-SE" sz="1200" b="1" dirty="0" smtClean="0">
              <a:latin typeface="Cambria" pitchFamily="18" charset="0"/>
            </a:endParaRPr>
          </a:p>
        </p:txBody>
      </p:sp>
      <p:sp>
        <p:nvSpPr>
          <p:cNvPr id="17" name="Rektangel 16"/>
          <p:cNvSpPr/>
          <p:nvPr/>
        </p:nvSpPr>
        <p:spPr>
          <a:xfrm>
            <a:off x="620688" y="3059832"/>
            <a:ext cx="5256584" cy="1200329"/>
          </a:xfrm>
          <a:prstGeom prst="rect">
            <a:avLst/>
          </a:prstGeom>
        </p:spPr>
        <p:txBody>
          <a:bodyPr wrap="square">
            <a:spAutoFit/>
          </a:bodyPr>
          <a:lstStyle/>
          <a:p>
            <a:r>
              <a:rPr lang="sv-SE" b="1" dirty="0" smtClean="0">
                <a:latin typeface="Cambria" pitchFamily="18" charset="0"/>
              </a:rPr>
              <a:t>Dräktreklam</a:t>
            </a:r>
          </a:p>
          <a:p>
            <a:r>
              <a:rPr lang="sv-SE" b="1" dirty="0" smtClean="0">
                <a:latin typeface="Cambria" pitchFamily="18" charset="0"/>
              </a:rPr>
              <a:t>- </a:t>
            </a:r>
            <a:r>
              <a:rPr lang="sv-SE" b="1" dirty="0" err="1" smtClean="0">
                <a:latin typeface="Cambria" pitchFamily="18" charset="0"/>
              </a:rPr>
              <a:t>Large</a:t>
            </a:r>
            <a:r>
              <a:rPr lang="sv-SE" b="1" dirty="0" smtClean="0">
                <a:latin typeface="Cambria" pitchFamily="18" charset="0"/>
              </a:rPr>
              <a:t> 10000:-</a:t>
            </a:r>
          </a:p>
          <a:p>
            <a:r>
              <a:rPr lang="sv-SE" b="1" dirty="0" smtClean="0">
                <a:latin typeface="Cambria" pitchFamily="18" charset="0"/>
              </a:rPr>
              <a:t>- Medium 6000:-</a:t>
            </a:r>
          </a:p>
          <a:p>
            <a:r>
              <a:rPr lang="sv-SE" b="1" dirty="0" smtClean="0">
                <a:latin typeface="Cambria" pitchFamily="18" charset="0"/>
              </a:rPr>
              <a:t>- Small 3000:-</a:t>
            </a:r>
          </a:p>
        </p:txBody>
      </p:sp>
      <p:sp>
        <p:nvSpPr>
          <p:cNvPr id="18" name="Rektangel med rundade hörn 17"/>
          <p:cNvSpPr/>
          <p:nvPr/>
        </p:nvSpPr>
        <p:spPr>
          <a:xfrm>
            <a:off x="404664" y="2987824"/>
            <a:ext cx="2160240" cy="5832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med rundade hörn 18"/>
          <p:cNvSpPr/>
          <p:nvPr/>
        </p:nvSpPr>
        <p:spPr>
          <a:xfrm>
            <a:off x="2852936" y="2987824"/>
            <a:ext cx="3672408"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p:cNvSpPr/>
          <p:nvPr/>
        </p:nvSpPr>
        <p:spPr>
          <a:xfrm>
            <a:off x="3026668" y="3021732"/>
            <a:ext cx="3429000" cy="1477328"/>
          </a:xfrm>
          <a:prstGeom prst="rect">
            <a:avLst/>
          </a:prstGeom>
        </p:spPr>
        <p:txBody>
          <a:bodyPr>
            <a:spAutoFit/>
          </a:bodyPr>
          <a:lstStyle/>
          <a:p>
            <a:r>
              <a:rPr lang="sv-SE" b="1" dirty="0" smtClean="0">
                <a:latin typeface="Cambria" pitchFamily="18" charset="0"/>
              </a:rPr>
              <a:t>Annons i matchprogram</a:t>
            </a:r>
          </a:p>
          <a:p>
            <a:pPr>
              <a:buFontTx/>
              <a:buChar char="-"/>
            </a:pPr>
            <a:r>
              <a:rPr lang="sv-SE" b="1" dirty="0" smtClean="0">
                <a:latin typeface="Cambria" pitchFamily="18" charset="0"/>
              </a:rPr>
              <a:t> Helsida 5000:-</a:t>
            </a:r>
          </a:p>
          <a:p>
            <a:pPr>
              <a:buFontTx/>
              <a:buChar char="-"/>
            </a:pPr>
            <a:r>
              <a:rPr lang="sv-SE" b="1" dirty="0" smtClean="0">
                <a:latin typeface="Cambria" pitchFamily="18" charset="0"/>
              </a:rPr>
              <a:t> Halvsida 3000:-</a:t>
            </a:r>
          </a:p>
          <a:p>
            <a:pPr>
              <a:buFontTx/>
              <a:buChar char="-"/>
            </a:pPr>
            <a:r>
              <a:rPr lang="sv-SE" b="1" dirty="0" smtClean="0">
                <a:latin typeface="Cambria" pitchFamily="18" charset="0"/>
              </a:rPr>
              <a:t> Kvartsida 1750:-</a:t>
            </a:r>
          </a:p>
          <a:p>
            <a:pPr>
              <a:buFontTx/>
              <a:buChar char="-"/>
            </a:pPr>
            <a:r>
              <a:rPr lang="sv-SE" b="1" dirty="0" smtClean="0">
                <a:latin typeface="Cambria" pitchFamily="18" charset="0"/>
              </a:rPr>
              <a:t> </a:t>
            </a:r>
            <a:r>
              <a:rPr lang="sv-SE" b="1" dirty="0" err="1" smtClean="0">
                <a:latin typeface="Cambria" pitchFamily="18" charset="0"/>
              </a:rPr>
              <a:t>Åttondelsida</a:t>
            </a:r>
            <a:r>
              <a:rPr lang="sv-SE" b="1" dirty="0" smtClean="0">
                <a:latin typeface="Cambria" pitchFamily="18" charset="0"/>
              </a:rPr>
              <a:t> 1000:-</a:t>
            </a:r>
          </a:p>
        </p:txBody>
      </p:sp>
      <p:sp>
        <p:nvSpPr>
          <p:cNvPr id="21" name="Rektangel 20"/>
          <p:cNvSpPr/>
          <p:nvPr/>
        </p:nvSpPr>
        <p:spPr>
          <a:xfrm>
            <a:off x="3068959" y="7452320"/>
            <a:ext cx="3108345" cy="830997"/>
          </a:xfrm>
          <a:prstGeom prst="rect">
            <a:avLst/>
          </a:prstGeom>
        </p:spPr>
        <p:txBody>
          <a:bodyPr wrap="square">
            <a:spAutoFit/>
          </a:bodyPr>
          <a:lstStyle/>
          <a:p>
            <a:r>
              <a:rPr lang="sv-SE" b="1" dirty="0" smtClean="0">
                <a:latin typeface="Cambria" pitchFamily="18" charset="0"/>
              </a:rPr>
              <a:t>HAIF </a:t>
            </a:r>
            <a:br>
              <a:rPr lang="sv-SE" b="1" dirty="0" smtClean="0">
                <a:latin typeface="Cambria" pitchFamily="18" charset="0"/>
              </a:rPr>
            </a:br>
            <a:r>
              <a:rPr lang="sv-SE" b="1" dirty="0" smtClean="0">
                <a:latin typeface="Cambria" pitchFamily="18" charset="0"/>
              </a:rPr>
              <a:t>Kalendern 2000:-</a:t>
            </a:r>
            <a:br>
              <a:rPr lang="sv-SE" b="1" dirty="0" smtClean="0">
                <a:latin typeface="Cambria" pitchFamily="18" charset="0"/>
              </a:rPr>
            </a:br>
            <a:r>
              <a:rPr lang="sv-SE" sz="1200" b="1" dirty="0" smtClean="0">
                <a:latin typeface="Cambria" pitchFamily="18" charset="0"/>
              </a:rPr>
              <a:t>(per månadsblad)</a:t>
            </a:r>
          </a:p>
        </p:txBody>
      </p:sp>
      <p:sp>
        <p:nvSpPr>
          <p:cNvPr id="22" name="Rektangel 21"/>
          <p:cNvSpPr/>
          <p:nvPr/>
        </p:nvSpPr>
        <p:spPr>
          <a:xfrm>
            <a:off x="3044249" y="6500450"/>
            <a:ext cx="3171781" cy="800219"/>
          </a:xfrm>
          <a:prstGeom prst="rect">
            <a:avLst/>
          </a:prstGeom>
        </p:spPr>
        <p:txBody>
          <a:bodyPr wrap="square">
            <a:spAutoFit/>
          </a:bodyPr>
          <a:lstStyle/>
          <a:p>
            <a:r>
              <a:rPr lang="sv-SE" b="1" dirty="0" smtClean="0">
                <a:latin typeface="Cambria" pitchFamily="18" charset="0"/>
              </a:rPr>
              <a:t>Boll/Annons 1200:-</a:t>
            </a:r>
            <a:br>
              <a:rPr lang="sv-SE" b="1" dirty="0" smtClean="0">
                <a:latin typeface="Cambria" pitchFamily="18" charset="0"/>
              </a:rPr>
            </a:br>
            <a:r>
              <a:rPr lang="sv-SE" sz="1400" b="1" dirty="0" smtClean="0">
                <a:latin typeface="Cambria" pitchFamily="18" charset="0"/>
              </a:rPr>
              <a:t>(reklam insticksblad</a:t>
            </a:r>
          </a:p>
          <a:p>
            <a:r>
              <a:rPr lang="sv-SE" sz="1400" b="1" dirty="0" smtClean="0">
                <a:latin typeface="Cambria" pitchFamily="18" charset="0"/>
              </a:rPr>
              <a:t>matchprogram)</a:t>
            </a:r>
          </a:p>
        </p:txBody>
      </p:sp>
      <p:sp>
        <p:nvSpPr>
          <p:cNvPr id="25" name="Rektangel med rundade hörn 24"/>
          <p:cNvSpPr/>
          <p:nvPr/>
        </p:nvSpPr>
        <p:spPr>
          <a:xfrm>
            <a:off x="2924944" y="6444208"/>
            <a:ext cx="3600400"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descr="IMG_1962.JPG"/>
          <p:cNvPicPr>
            <a:picLocks noChangeAspect="1"/>
          </p:cNvPicPr>
          <p:nvPr/>
        </p:nvPicPr>
        <p:blipFill>
          <a:blip r:embed="rId5" cstate="print"/>
          <a:srcRect t="18071" b="9035"/>
          <a:stretch>
            <a:fillRect/>
          </a:stretch>
        </p:blipFill>
        <p:spPr>
          <a:xfrm>
            <a:off x="548680" y="4283968"/>
            <a:ext cx="1872208" cy="1947910"/>
          </a:xfrm>
          <a:prstGeom prst="rect">
            <a:avLst/>
          </a:prstGeom>
        </p:spPr>
      </p:pic>
      <p:pic>
        <p:nvPicPr>
          <p:cNvPr id="30" name="Bildobjekt 29" descr="IMG_1967.JPG"/>
          <p:cNvPicPr>
            <a:picLocks noChangeAspect="1"/>
          </p:cNvPicPr>
          <p:nvPr/>
        </p:nvPicPr>
        <p:blipFill>
          <a:blip r:embed="rId6" cstate="print"/>
          <a:srcRect l="4413" t="32067" r="4413" b="16831"/>
          <a:stretch>
            <a:fillRect/>
          </a:stretch>
        </p:blipFill>
        <p:spPr>
          <a:xfrm>
            <a:off x="4869160" y="4716017"/>
            <a:ext cx="1255591" cy="1045648"/>
          </a:xfrm>
          <a:prstGeom prst="rect">
            <a:avLst/>
          </a:prstGeom>
        </p:spPr>
      </p:pic>
      <p:pic>
        <p:nvPicPr>
          <p:cNvPr id="31" name="Bildobjekt 30" descr="IMG_1970.JPG"/>
          <p:cNvPicPr>
            <a:picLocks noChangeAspect="1"/>
          </p:cNvPicPr>
          <p:nvPr/>
        </p:nvPicPr>
        <p:blipFill>
          <a:blip r:embed="rId7" cstate="print"/>
          <a:srcRect t="18780" b="21260"/>
          <a:stretch>
            <a:fillRect/>
          </a:stretch>
        </p:blipFill>
        <p:spPr>
          <a:xfrm>
            <a:off x="548680" y="6444208"/>
            <a:ext cx="1889848" cy="2016224"/>
          </a:xfrm>
          <a:prstGeom prst="rect">
            <a:avLst/>
          </a:prstGeom>
        </p:spPr>
      </p:pic>
      <p:pic>
        <p:nvPicPr>
          <p:cNvPr id="32" name="Bildobjekt 31" descr="Acando.jpg"/>
          <p:cNvPicPr>
            <a:picLocks noChangeAspect="1"/>
          </p:cNvPicPr>
          <p:nvPr/>
        </p:nvPicPr>
        <p:blipFill>
          <a:blip r:embed="rId8" cstate="print"/>
          <a:stretch>
            <a:fillRect/>
          </a:stretch>
        </p:blipFill>
        <p:spPr>
          <a:xfrm>
            <a:off x="1268761" y="7558332"/>
            <a:ext cx="504055" cy="1820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3" name="Bildobjekt 32" descr="IMG_1977.JPG"/>
          <p:cNvPicPr>
            <a:picLocks noChangeAspect="1"/>
          </p:cNvPicPr>
          <p:nvPr/>
        </p:nvPicPr>
        <p:blipFill>
          <a:blip r:embed="rId9" cstate="print"/>
          <a:srcRect l="5990" t="31713" r="12294" b="3189"/>
          <a:stretch>
            <a:fillRect/>
          </a:stretch>
        </p:blipFill>
        <p:spPr>
          <a:xfrm>
            <a:off x="5085184" y="7505278"/>
            <a:ext cx="936104" cy="1326871"/>
          </a:xfrm>
          <a:prstGeom prst="rect">
            <a:avLst/>
          </a:prstGeom>
        </p:spPr>
      </p:pic>
      <p:pic>
        <p:nvPicPr>
          <p:cNvPr id="35" name="Bildobjekt 34" descr="Boll.jpg"/>
          <p:cNvPicPr>
            <a:picLocks noChangeAspect="1"/>
          </p:cNvPicPr>
          <p:nvPr/>
        </p:nvPicPr>
        <p:blipFill>
          <a:blip r:embed="rId10" cstate="print"/>
          <a:stretch>
            <a:fillRect/>
          </a:stretch>
        </p:blipFill>
        <p:spPr>
          <a:xfrm>
            <a:off x="5157192" y="6554316"/>
            <a:ext cx="830332" cy="720080"/>
          </a:xfrm>
          <a:prstGeom prst="rect">
            <a:avLst/>
          </a:prstGeom>
        </p:spPr>
      </p:pic>
      <p:sp>
        <p:nvSpPr>
          <p:cNvPr id="26" name="textruta 25"/>
          <p:cNvSpPr txBox="1"/>
          <p:nvPr/>
        </p:nvSpPr>
        <p:spPr>
          <a:xfrm>
            <a:off x="2823220" y="8881815"/>
            <a:ext cx="4536504" cy="276999"/>
          </a:xfrm>
          <a:prstGeom prst="rect">
            <a:avLst/>
          </a:prstGeom>
          <a:noFill/>
        </p:spPr>
        <p:txBody>
          <a:bodyPr wrap="square" rtlCol="0">
            <a:spAutoFit/>
          </a:bodyPr>
          <a:lstStyle/>
          <a:p>
            <a:r>
              <a:rPr lang="sv-SE" sz="1200" dirty="0" smtClean="0"/>
              <a:t>Priserna </a:t>
            </a:r>
            <a:r>
              <a:rPr lang="sv-SE" sz="1200" dirty="0" err="1" smtClean="0"/>
              <a:t>exkl</a:t>
            </a:r>
            <a:r>
              <a:rPr lang="sv-SE" sz="1200" dirty="0" smtClean="0"/>
              <a:t>  skylt- och tryckkostnader samt reklamskatt</a:t>
            </a:r>
            <a:endParaRPr lang="sv-SE"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4839</TotalTime>
  <Words>554</Words>
  <Application>Microsoft Office PowerPoint</Application>
  <PresentationFormat>Bildspel på skärmen (4:3)</PresentationFormat>
  <Paragraphs>75</Paragraphs>
  <Slides>4</Slides>
  <Notes>3</Notes>
  <HiddenSlides>0</HiddenSlides>
  <MMClips>0</MMClips>
  <ScaleCrop>false</ScaleCrop>
  <HeadingPairs>
    <vt:vector size="4" baseType="variant">
      <vt:variant>
        <vt:lpstr>Tema</vt:lpstr>
      </vt:variant>
      <vt:variant>
        <vt:i4>1</vt:i4>
      </vt:variant>
      <vt:variant>
        <vt:lpstr>Bildrubriker</vt:lpstr>
      </vt:variant>
      <vt:variant>
        <vt:i4>4</vt:i4>
      </vt:variant>
    </vt:vector>
  </HeadingPairs>
  <TitlesOfParts>
    <vt:vector size="5" baseType="lpstr">
      <vt:lpstr>Office Theme</vt:lpstr>
      <vt:lpstr>PowerPoint-presentation</vt:lpstr>
      <vt:lpstr>PowerPoint-presentation</vt:lpstr>
      <vt:lpstr>PowerPoint-presentation</vt:lpstr>
      <vt:lpstr>PowerPoint-presentation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HAIF 2002</dc:title>
  <dc:creator>Roger Henriksson</dc:creator>
  <cp:lastModifiedBy>Tony &amp; Eva</cp:lastModifiedBy>
  <cp:revision>314</cp:revision>
  <cp:lastPrinted>2017-02-09T14:26:06Z</cp:lastPrinted>
  <dcterms:created xsi:type="dcterms:W3CDTF">2002-11-21T17:48:24Z</dcterms:created>
  <dcterms:modified xsi:type="dcterms:W3CDTF">2017-06-13T12:51:59Z</dcterms:modified>
</cp:coreProperties>
</file>