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Brödtext nivå ett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”Skriv ett citat här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”Skriv ett citat här.” </a:t>
            </a:r>
          </a:p>
        </p:txBody>
      </p:sp>
      <p:sp>
        <p:nvSpPr>
          <p:cNvPr id="95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2" name="Brödtext nivå ett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Brödtext nivå ett…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Brödtext nivå ett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Brödtext nivå ett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Diabilds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Brödtext nivå ett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IOFK 07/08"/>
          <p:cNvSpPr/>
          <p:nvPr>
            <p:ph type="ctrTitle"/>
          </p:nvPr>
        </p:nvSpPr>
        <p:spPr>
          <a:xfrm>
            <a:off x="1397000" y="2780933"/>
            <a:ext cx="10464800" cy="1661769"/>
          </a:xfrm>
          <a:prstGeom prst="rect">
            <a:avLst/>
          </a:prstGeom>
        </p:spPr>
        <p:txBody>
          <a:bodyPr/>
          <a:lstStyle/>
          <a:p>
            <a:pPr/>
            <a:r>
              <a:t>HIOFK 07/08</a:t>
            </a:r>
          </a:p>
        </p:txBody>
      </p:sp>
      <p:sp>
        <p:nvSpPr>
          <p:cNvPr id="120" name="Tankar för säsongen 201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Tankar för säsongen 2017</a:t>
            </a:r>
          </a:p>
        </p:txBody>
      </p:sp>
      <p:pic>
        <p:nvPicPr>
          <p:cNvPr id="12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949" y="5845612"/>
            <a:ext cx="5992902" cy="33083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B89805E2-D42E-4716-8EF7-DAC630986ECF-L0-001.jpeg" descr="B89805E2-D42E-4716-8EF7-DAC630986ECF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6790" t="0" r="679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8" name="Passningscirkel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/>
            <a:r>
              <a:t>Passningscirkel</a:t>
            </a:r>
          </a:p>
        </p:txBody>
      </p:sp>
      <p:sp>
        <p:nvSpPr>
          <p:cNvPr id="149" name="Driva boll…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Driva boll</a:t>
            </a:r>
          </a:p>
          <a:p>
            <a:pPr/>
            <a:r>
              <a:t>Passa boll</a:t>
            </a:r>
          </a:p>
          <a:p>
            <a:pPr/>
            <a:r>
              <a:t>Passa boll få tillbaka, hitta ny lagkamrat</a:t>
            </a:r>
          </a:p>
          <a:p>
            <a:pPr/>
            <a:r>
              <a:t>Kommunikation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9F060D2F-5943-4D4F-BFC1-7EADB9B107BA-L0-001.jpeg" descr="9F060D2F-5943-4D4F-BFC1-7EADB9B107BA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6790" t="0" r="679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2" name="Passning-väggspel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Passning-väggspel</a:t>
            </a:r>
          </a:p>
        </p:txBody>
      </p:sp>
      <p:sp>
        <p:nvSpPr>
          <p:cNvPr id="153" name="Röd/ blå 1 gör ett väggspel med Röd/Blå 2.…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 defTabSz="531622">
              <a:defRPr sz="2912"/>
            </a:pPr>
            <a:r>
              <a:t>Röd/ blå 1 gör ett väggspel med Röd/Blå 2.</a:t>
            </a:r>
          </a:p>
          <a:p>
            <a:pPr algn="just" defTabSz="531622">
              <a:defRPr sz="2912"/>
            </a:pPr>
          </a:p>
          <a:p>
            <a:pPr algn="just" defTabSz="531622">
              <a:defRPr sz="2912"/>
            </a:pPr>
            <a:r>
              <a:t>Röd/ blå 1 spelar en långpassning till motsatt sida.</a:t>
            </a:r>
          </a:p>
          <a:p>
            <a:pPr algn="just" defTabSz="531622">
              <a:defRPr sz="2912"/>
            </a:pPr>
          </a:p>
          <a:p>
            <a:pPr algn="just" defTabSz="531622">
              <a:defRPr sz="2912"/>
            </a:pPr>
            <a:r>
              <a:t>Spelare 1 och 2 byter plats.</a:t>
            </a:r>
          </a:p>
          <a:p>
            <a:pPr algn="just" defTabSz="531622">
              <a:defRPr sz="2912"/>
            </a:pPr>
          </a:p>
          <a:p>
            <a:pPr algn="just" defTabSz="531622">
              <a:defRPr sz="2912"/>
            </a:pPr>
            <a:r>
              <a:t>Rörelse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3AC4391B-451D-43CB-8CD3-68FBCA3DC0D9-L0-001.jpeg" descr="3AC4391B-451D-43CB-8CD3-68FBCA3DC0D9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6790" t="0" r="679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6" name="Uppspel/ avslu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Uppspel/ avslut</a:t>
            </a:r>
          </a:p>
        </p:txBody>
      </p:sp>
      <p:sp>
        <p:nvSpPr>
          <p:cNvPr id="157" name="Uppspel där bollen går från en försvarare upp till en MF.…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 defTabSz="432308">
              <a:defRPr sz="2368"/>
            </a:pPr>
            <a:r>
              <a:t>Uppspel där bollen går från en försvarare upp till en MF.</a:t>
            </a:r>
          </a:p>
          <a:p>
            <a:pPr defTabSz="432308">
              <a:defRPr sz="2368"/>
            </a:pPr>
          </a:p>
          <a:p>
            <a:pPr algn="just" defTabSz="432308">
              <a:defRPr sz="2368"/>
            </a:pPr>
            <a:r>
              <a:t>MF väggar tillbaka till försvarare, som i sin tur slår passning till FW.</a:t>
            </a:r>
          </a:p>
          <a:p>
            <a:pPr defTabSz="432308">
              <a:defRPr sz="2368"/>
            </a:pPr>
          </a:p>
          <a:p>
            <a:pPr algn="just" defTabSz="432308">
              <a:defRPr sz="2368"/>
            </a:pPr>
            <a:r>
              <a:t>MF följer med efter vägpass för att ge FW ett väggalternativ. </a:t>
            </a:r>
          </a:p>
          <a:p>
            <a:pPr defTabSz="432308">
              <a:defRPr sz="2368"/>
            </a:pPr>
          </a:p>
          <a:p>
            <a:pPr algn="just" defTabSz="432308">
              <a:defRPr sz="2368"/>
            </a:pPr>
            <a:r>
              <a:t>FW väggar med MF för att sen gå på avslut.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Kommando ord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Kommando ord</a:t>
            </a:r>
          </a:p>
        </p:txBody>
      </p:sp>
      <p:sp>
        <p:nvSpPr>
          <p:cNvPr id="160" name="Namn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774"/>
            </a:pPr>
            <a:r>
              <a:t>Namn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Finns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Vänd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Rygg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Rätt sida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Markering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Uppspel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Spelbar</a:t>
            </a:r>
          </a:p>
        </p:txBody>
      </p:sp>
      <p:pic>
        <p:nvPicPr>
          <p:cNvPr id="16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31779" y="2097779"/>
            <a:ext cx="7042200" cy="69359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pel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</a:t>
            </a:r>
          </a:p>
        </p:txBody>
      </p:sp>
      <p:sp>
        <p:nvSpPr>
          <p:cNvPr id="164" name="Jobbar med vårt fokusområden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774"/>
            </a:pPr>
            <a:r>
              <a:t>Jobbar med vårt fokusområden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Uppspel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Spelbar/ spelavstånd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Markering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Rätt sida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Styrning i försvarsspel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Uppställning vid försvar</a:t>
            </a:r>
          </a:p>
          <a:p>
            <a:pPr marL="324485" indent="-324485" defTabSz="426466">
              <a:spcBef>
                <a:spcPts val="3000"/>
              </a:spcBef>
              <a:defRPr sz="2774"/>
            </a:pPr>
            <a:r>
              <a:t>Ta tillbaka boll</a:t>
            </a:r>
          </a:p>
        </p:txBody>
      </p:sp>
      <p:pic>
        <p:nvPicPr>
          <p:cNvPr id="16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87701" y="2614888"/>
            <a:ext cx="7485989" cy="6238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pelsystem för flickor 07/08"/>
          <p:cNvSpPr/>
          <p:nvPr>
            <p:ph type="body" idx="13"/>
          </p:nvPr>
        </p:nvSpPr>
        <p:spPr>
          <a:xfrm>
            <a:off x="872395" y="3945640"/>
            <a:ext cx="10464801" cy="469901"/>
          </a:xfrm>
          <a:prstGeom prst="rect">
            <a:avLst/>
          </a:prstGeom>
        </p:spPr>
        <p:txBody>
          <a:bodyPr/>
          <a:lstStyle/>
          <a:p>
            <a:pPr/>
            <a:r>
              <a:t>Spelsystem för flickor 07/08</a:t>
            </a:r>
          </a:p>
        </p:txBody>
      </p:sp>
      <p:sp>
        <p:nvSpPr>
          <p:cNvPr id="168" name="5 - manna  MV-2-2…"/>
          <p:cNvSpPr/>
          <p:nvPr>
            <p:ph type="body" idx="14"/>
          </p:nvPr>
        </p:nvSpPr>
        <p:spPr>
          <a:xfrm>
            <a:off x="1270000" y="3253490"/>
            <a:ext cx="10464800" cy="1854201"/>
          </a:xfrm>
          <a:prstGeom prst="rect">
            <a:avLst/>
          </a:prstGeom>
        </p:spPr>
        <p:txBody>
          <a:bodyPr/>
          <a:lstStyle/>
          <a:p>
            <a:pPr/>
            <a:r>
              <a:t>5 - manna  MV-2-2</a:t>
            </a:r>
          </a:p>
          <a:p>
            <a:pPr/>
          </a:p>
          <a:p>
            <a:pPr/>
            <a:r>
              <a:t>7 - manna Mv-2-3-1</a:t>
            </a:r>
          </a:p>
        </p:txBody>
      </p:sp>
      <p:sp>
        <p:nvSpPr>
          <p:cNvPr id="169" name="Oval"/>
          <p:cNvSpPr/>
          <p:nvPr/>
        </p:nvSpPr>
        <p:spPr>
          <a:xfrm>
            <a:off x="1517062" y="1560675"/>
            <a:ext cx="1370543" cy="129682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170" name="Mv"/>
          <p:cNvSpPr/>
          <p:nvPr/>
        </p:nvSpPr>
        <p:spPr>
          <a:xfrm>
            <a:off x="1840459" y="1885237"/>
            <a:ext cx="72374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Mv</a:t>
            </a:r>
          </a:p>
        </p:txBody>
      </p:sp>
      <p:sp>
        <p:nvSpPr>
          <p:cNvPr id="171" name="F"/>
          <p:cNvSpPr/>
          <p:nvPr/>
        </p:nvSpPr>
        <p:spPr>
          <a:xfrm>
            <a:off x="3903691" y="901214"/>
            <a:ext cx="1084886" cy="937448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</a:t>
            </a:r>
          </a:p>
        </p:txBody>
      </p:sp>
      <p:sp>
        <p:nvSpPr>
          <p:cNvPr id="172" name="F"/>
          <p:cNvSpPr/>
          <p:nvPr/>
        </p:nvSpPr>
        <p:spPr>
          <a:xfrm>
            <a:off x="3912906" y="2088379"/>
            <a:ext cx="1066456" cy="1088933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</a:t>
            </a:r>
          </a:p>
        </p:txBody>
      </p:sp>
      <p:sp>
        <p:nvSpPr>
          <p:cNvPr id="173" name="Fw"/>
          <p:cNvSpPr/>
          <p:nvPr/>
        </p:nvSpPr>
        <p:spPr>
          <a:xfrm>
            <a:off x="5959957" y="901214"/>
            <a:ext cx="1084886" cy="84530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Fw</a:t>
            </a:r>
          </a:p>
        </p:txBody>
      </p:sp>
      <p:sp>
        <p:nvSpPr>
          <p:cNvPr id="174" name="Fw"/>
          <p:cNvSpPr/>
          <p:nvPr/>
        </p:nvSpPr>
        <p:spPr>
          <a:xfrm>
            <a:off x="5992209" y="2104225"/>
            <a:ext cx="1020382" cy="105724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Fw</a:t>
            </a:r>
          </a:p>
        </p:txBody>
      </p:sp>
      <p:sp>
        <p:nvSpPr>
          <p:cNvPr id="175" name="Oval"/>
          <p:cNvSpPr/>
          <p:nvPr/>
        </p:nvSpPr>
        <p:spPr>
          <a:xfrm>
            <a:off x="1074752" y="7018694"/>
            <a:ext cx="1324470" cy="1075265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176" name="F"/>
          <p:cNvSpPr/>
          <p:nvPr/>
        </p:nvSpPr>
        <p:spPr>
          <a:xfrm>
            <a:off x="3318552" y="6299536"/>
            <a:ext cx="1066456" cy="1149388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</a:t>
            </a:r>
          </a:p>
        </p:txBody>
      </p:sp>
      <p:sp>
        <p:nvSpPr>
          <p:cNvPr id="177" name="F"/>
          <p:cNvSpPr/>
          <p:nvPr/>
        </p:nvSpPr>
        <p:spPr>
          <a:xfrm>
            <a:off x="3217207" y="8299144"/>
            <a:ext cx="1269146" cy="1001952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</a:t>
            </a:r>
          </a:p>
        </p:txBody>
      </p:sp>
      <p:sp>
        <p:nvSpPr>
          <p:cNvPr id="178" name="M"/>
          <p:cNvSpPr/>
          <p:nvPr/>
        </p:nvSpPr>
        <p:spPr>
          <a:xfrm>
            <a:off x="6124454" y="6327180"/>
            <a:ext cx="1158604" cy="109410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M</a:t>
            </a:r>
          </a:p>
        </p:txBody>
      </p:sp>
      <p:sp>
        <p:nvSpPr>
          <p:cNvPr id="179" name="M"/>
          <p:cNvSpPr/>
          <p:nvPr/>
        </p:nvSpPr>
        <p:spPr>
          <a:xfrm>
            <a:off x="6133669" y="8187500"/>
            <a:ext cx="1140174" cy="1225241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M</a:t>
            </a:r>
          </a:p>
        </p:txBody>
      </p:sp>
      <p:sp>
        <p:nvSpPr>
          <p:cNvPr id="180" name="Fw"/>
          <p:cNvSpPr/>
          <p:nvPr/>
        </p:nvSpPr>
        <p:spPr>
          <a:xfrm>
            <a:off x="7948982" y="6895532"/>
            <a:ext cx="1107922" cy="1321590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Fw</a:t>
            </a:r>
          </a:p>
        </p:txBody>
      </p:sp>
      <p:sp>
        <p:nvSpPr>
          <p:cNvPr id="181" name="M"/>
          <p:cNvSpPr/>
          <p:nvPr/>
        </p:nvSpPr>
        <p:spPr>
          <a:xfrm>
            <a:off x="4871244" y="7270458"/>
            <a:ext cx="974307" cy="1004832"/>
          </a:xfrm>
          <a:prstGeom prst="ellipse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M</a:t>
            </a:r>
          </a:p>
        </p:txBody>
      </p:sp>
      <p:sp>
        <p:nvSpPr>
          <p:cNvPr id="182" name="Mv"/>
          <p:cNvSpPr/>
          <p:nvPr/>
        </p:nvSpPr>
        <p:spPr>
          <a:xfrm>
            <a:off x="1375113" y="7232476"/>
            <a:ext cx="72374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10680E65-EDA9-49C3-978D-D2484FFDB4E9-L0-001.jpeg" descr="10680E65-EDA9-49C3-978D-D2484FFDB4E9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237" t="0" r="28237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85" name="Motorik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Motorik</a:t>
            </a:r>
          </a:p>
        </p:txBody>
      </p:sp>
      <p:sp>
        <p:nvSpPr>
          <p:cNvPr id="186" name="Lekfulla moment…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Lekfulla moment</a:t>
            </a:r>
          </a:p>
          <a:p>
            <a:pPr/>
            <a:r>
              <a:t>Med och utan boll</a:t>
            </a:r>
          </a:p>
          <a:p>
            <a:pPr/>
            <a:r>
              <a:t>Reaktionsförmåga</a:t>
            </a:r>
          </a:p>
          <a:p>
            <a:pPr/>
            <a:r>
              <a:t>Kroppskontroll</a:t>
            </a:r>
          </a:p>
          <a:p>
            <a:pPr/>
            <a:r>
              <a:t>Styrka/ balans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379F129A-B1C6-4878-9CC6-255388E10E06-L0-001.jpeg" descr="379F129A-B1C6-4878-9CC6-255388E10E06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9055" t="0" r="19055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89" name="Grillkväll tis 16 maj…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15468">
              <a:defRPr sz="4320"/>
            </a:pPr>
            <a:r>
              <a:t>Grillkväll tis 16 maj</a:t>
            </a:r>
          </a:p>
          <a:p>
            <a:pPr defTabSz="315468">
              <a:defRPr sz="4320"/>
            </a:pPr>
            <a:r>
              <a:t>Kl 17.00</a:t>
            </a:r>
          </a:p>
        </p:txBody>
      </p:sp>
      <p:sp>
        <p:nvSpPr>
          <p:cNvPr id="190" name="Lomsjön föräldrar och barn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Lomsjön föräldrar och barn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räningsupplägg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Träningsupplägg</a:t>
            </a:r>
          </a:p>
        </p:txBody>
      </p:sp>
      <p:sp>
        <p:nvSpPr>
          <p:cNvPr id="124" name="Samling 15 min innan träningsstart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7825" indent="-377825" defTabSz="496570">
              <a:spcBef>
                <a:spcPts val="3500"/>
              </a:spcBef>
              <a:defRPr sz="3230"/>
            </a:pPr>
            <a:r>
              <a:t>Samling 15 min innan träningsstart</a:t>
            </a:r>
          </a:p>
          <a:p>
            <a:pPr marL="377825" indent="-377825" defTabSz="496570">
              <a:spcBef>
                <a:spcPts val="3500"/>
              </a:spcBef>
              <a:defRPr sz="3230"/>
            </a:pPr>
            <a:r>
              <a:t>Träningstid 70 min</a:t>
            </a:r>
          </a:p>
          <a:p>
            <a:pPr marL="377825" indent="-377825" defTabSz="496570">
              <a:spcBef>
                <a:spcPts val="3500"/>
              </a:spcBef>
              <a:defRPr sz="3230"/>
            </a:pPr>
            <a:r>
              <a:t>10 min uppv. utanför plan</a:t>
            </a:r>
          </a:p>
          <a:p>
            <a:pPr marL="377825" indent="-377825" defTabSz="496570">
              <a:spcBef>
                <a:spcPts val="3500"/>
              </a:spcBef>
              <a:defRPr sz="3230"/>
            </a:pPr>
            <a:r>
              <a:t>60 min träning, indelad i tre grupper</a:t>
            </a:r>
          </a:p>
          <a:p>
            <a:pPr marL="377825" indent="-377825" defTabSz="496570">
              <a:spcBef>
                <a:spcPts val="3500"/>
              </a:spcBef>
              <a:defRPr sz="3230"/>
            </a:pPr>
            <a:r>
              <a:t>3 stationer ca 18 min/ station</a:t>
            </a:r>
          </a:p>
          <a:p>
            <a:pPr marL="377825" indent="-377825" defTabSz="496570">
              <a:spcBef>
                <a:spcPts val="3500"/>
              </a:spcBef>
              <a:defRPr sz="3230"/>
            </a:pPr>
            <a:r>
              <a:t>Återsamling i slutet av träningen</a:t>
            </a:r>
          </a:p>
          <a:p>
            <a:pPr marL="377825" indent="-377825" defTabSz="496570">
              <a:spcBef>
                <a:spcPts val="3500"/>
              </a:spcBef>
              <a:defRPr sz="3230"/>
            </a:pPr>
            <a:r>
              <a:t>Ta med en positiv tanke hem från träningen.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örhållande träning till match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Förhållande träning till match</a:t>
            </a:r>
          </a:p>
        </p:txBody>
      </p:sp>
      <p:sp>
        <p:nvSpPr>
          <p:cNvPr id="127" name="Träna dubbelt så mycket som du spelar match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5594" indent="-315594" defTabSz="414781">
              <a:spcBef>
                <a:spcPts val="2900"/>
              </a:spcBef>
              <a:defRPr sz="2698"/>
            </a:pPr>
            <a:r>
              <a:t>Träna dubbelt så mycket som du spelar match</a:t>
            </a:r>
          </a:p>
          <a:p>
            <a:pPr marL="315594" indent="-315594" defTabSz="414781">
              <a:spcBef>
                <a:spcPts val="2900"/>
              </a:spcBef>
              <a:defRPr sz="2698"/>
            </a:pPr>
            <a:r>
              <a:t>I enlighet med föreningens stadgar</a:t>
            </a:r>
          </a:p>
          <a:p>
            <a:pPr marL="315594" indent="-315594" defTabSz="414781">
              <a:spcBef>
                <a:spcPts val="2900"/>
              </a:spcBef>
              <a:defRPr sz="2698"/>
            </a:pPr>
            <a:r>
              <a:t>Den sociala samvaron i laget, Sammanhållning!</a:t>
            </a:r>
          </a:p>
          <a:p>
            <a:pPr marL="315594" indent="-315594" defTabSz="414781">
              <a:spcBef>
                <a:spcPts val="2900"/>
              </a:spcBef>
              <a:defRPr sz="2698"/>
            </a:pPr>
            <a:r>
              <a:t>Ur skadesynpunkt är det uppbyggnad och förberedande träning viktig.</a:t>
            </a:r>
          </a:p>
          <a:p>
            <a:pPr marL="315594" indent="-315594" defTabSz="414781">
              <a:spcBef>
                <a:spcPts val="2900"/>
              </a:spcBef>
              <a:defRPr sz="2698"/>
            </a:pPr>
            <a:r>
              <a:t>På träning ges du möjlighet att utvecklas som spelare och lagkamrat.</a:t>
            </a:r>
          </a:p>
          <a:p>
            <a:pPr marL="315594" indent="-315594" defTabSz="414781">
              <a:spcBef>
                <a:spcPts val="2900"/>
              </a:spcBef>
              <a:defRPr sz="2698"/>
            </a:pPr>
            <a:r>
              <a:t>Kallelse till match ska alltid besvaras med Ja eller Nej</a:t>
            </a:r>
          </a:p>
          <a:p>
            <a:pPr marL="315594" indent="-315594" defTabSz="414781">
              <a:spcBef>
                <a:spcPts val="2900"/>
              </a:spcBef>
              <a:defRPr sz="2698"/>
            </a:pPr>
            <a:r>
              <a:t>Vid förhinder att delta på match efter att svarat Ja, skall förälder kontakta ansvarig ledare så fort som möjligt.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ell"/>
          <p:cNvGraphicFramePr/>
          <p:nvPr/>
        </p:nvGraphicFramePr>
        <p:xfrm>
          <a:off x="1276350" y="1460645"/>
          <a:ext cx="10464800" cy="72136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2090420"/>
                <a:gridCol w="2090420"/>
                <a:gridCol w="2090420"/>
                <a:gridCol w="2090420"/>
                <a:gridCol w="2090420"/>
              </a:tblGrid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Vecka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Uppv.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Passning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Fokus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Motorik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19-20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Cirkel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Tillslag/ mottagning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Djurstaffet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21-22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Uppspel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Rörelse/ kommandoord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Hinderbana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23-24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900"/>
                      </a:pPr>
                      <a:r>
                        <a:t>V</a:t>
                      </a:r>
                      <a:r>
                        <a:rPr sz="2100"/>
                        <a:t>ägg med långt pass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Rörelse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25-26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Cirkel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Tillslag/ mottagning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G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32-33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Uppspel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Rörelse/ kommandoord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34-35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Vägg med långt pass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Rörelse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36-37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Knäkontroll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Cirkel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Tillslag/mottagning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CDFFC7F3-8039-45B6-9DD5-88A1B7D12EBC-L0-001.jpeg" descr="CDFFC7F3-8039-45B6-9DD5-88A1B7D12EBC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5688" r="0" b="5688"/>
          <a:stretch>
            <a:fillRect/>
          </a:stretch>
        </p:blipFill>
        <p:spPr>
          <a:xfrm>
            <a:off x="1608857" y="660400"/>
            <a:ext cx="9778802" cy="5918080"/>
          </a:xfrm>
          <a:prstGeom prst="rect">
            <a:avLst/>
          </a:prstGeom>
        </p:spPr>
      </p:pic>
      <p:sp>
        <p:nvSpPr>
          <p:cNvPr id="132" name="Knäkontroll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Knäkontroll</a:t>
            </a:r>
          </a:p>
        </p:txBody>
      </p:sp>
      <p:sp>
        <p:nvSpPr>
          <p:cNvPr id="133" name="Viktig för skadeförebyggande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Viktig för skadeförebyggande</a:t>
            </a:r>
          </a:p>
        </p:txBody>
      </p:sp>
      <p:pic>
        <p:nvPicPr>
          <p:cNvPr id="134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5772" y="6835382"/>
            <a:ext cx="2174218" cy="2174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270414" y="6056542"/>
            <a:ext cx="1970893" cy="32848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AE11A75A-FF31-40D9-8DDB-6DD5377D1176-L0-001.jpeg" descr="AE11A75A-FF31-40D9-8DDB-6DD5377D1176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8621" t="0" r="18621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8" name="Passningar/ tillslag…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Passningar/ tillslag</a:t>
            </a:r>
          </a:p>
          <a:p>
            <a:pPr defTabSz="490727">
              <a:defRPr sz="6719"/>
            </a:pPr>
            <a:r>
              <a:t>Kommando ord</a:t>
            </a:r>
          </a:p>
        </p:txBody>
      </p:sp>
      <p:sp>
        <p:nvSpPr>
          <p:cNvPr id="139" name="Tre övningar…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 övningar </a:t>
            </a:r>
          </a:p>
          <a:p>
            <a:pPr/>
            <a:r>
              <a:t>Passningscirkel</a:t>
            </a:r>
          </a:p>
          <a:p>
            <a:pPr/>
            <a:r>
              <a:t>Passning- Väggspel</a:t>
            </a:r>
          </a:p>
          <a:p>
            <a:pPr/>
            <a:r>
              <a:t>Uppspel</a:t>
            </a:r>
          </a:p>
          <a:p>
            <a:pPr/>
            <a:r>
              <a:t>Kommandoord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AE11A75A-FF31-40D9-8DDB-6DD5377D1176-L0-001.jpeg" descr="AE11A75A-FF31-40D9-8DDB-6DD5377D1176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690" t="0" r="690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510448FE-EEEA-4111-904F-79B8B8D7807E-L0-001.jpeg" descr="510448FE-EEEA-4111-904F-79B8B8D7807E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12500" r="0" b="1250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CBC99F53-807A-4B55-8ECA-87FB1D8B5504-L0-001.jpeg" descr="CBC99F53-807A-4B55-8ECA-87FB1D8B5504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3166" t="0" r="13166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