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3" r:id="rId2"/>
  </p:sldIdLst>
  <p:sldSz cx="6858000" cy="9906000" type="A4"/>
  <p:notesSz cx="6797675" cy="9926638"/>
  <p:defaultTextStyle>
    <a:defPPr>
      <a:defRPr lang="en-US"/>
    </a:defPPr>
    <a:lvl1pPr marL="0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this template deck" id="{44F34132-96CE-314C-A207-8D9034E385AE}">
          <p14:sldIdLst/>
        </p14:section>
        <p14:section name="Content slides" id="{17281D0F-1647-9640-94A9-67A7C864A514}">
          <p14:sldIdLst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4160">
          <p15:clr>
            <a:srgbClr val="A4A3A4"/>
          </p15:clr>
        </p15:guide>
        <p15:guide id="6" orient="horz" pos="3120">
          <p15:clr>
            <a:srgbClr val="A4A3A4"/>
          </p15:clr>
        </p15:guide>
        <p15:guide id="7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748"/>
    <a:srgbClr val="969696"/>
    <a:srgbClr val="E6E6E6"/>
    <a:srgbClr val="CE1126"/>
    <a:srgbClr val="009ACA"/>
    <a:srgbClr val="959595"/>
    <a:srgbClr val="275D38"/>
    <a:srgbClr val="67823A"/>
    <a:srgbClr val="005776"/>
    <a:srgbClr val="4B8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067" autoAdjust="0"/>
  </p:normalViewPr>
  <p:slideViewPr>
    <p:cSldViewPr snapToObjects="1">
      <p:cViewPr>
        <p:scale>
          <a:sx n="90" d="100"/>
          <a:sy n="90" d="100"/>
        </p:scale>
        <p:origin x="1061" y="-667"/>
      </p:cViewPr>
      <p:guideLst>
        <p:guide orient="horz" pos="2160"/>
        <p:guide pos="3840"/>
        <p:guide orient="horz" pos="1620"/>
        <p:guide pos="2880"/>
        <p:guide orient="horz" pos="4160"/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22" d="100"/>
          <a:sy n="122" d="100"/>
        </p:scale>
        <p:origin x="38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F0C493-9CE7-6C46-A883-4DC8B62A1E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F3ECD-D815-E446-8F40-0D302D48A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09EC6-5467-1C47-BE84-9BBBEC36D71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0D962-B41D-8441-8FD1-FB718EA21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D96BE-065E-D742-BC25-10380C18E2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2734F-FD94-3740-A1A3-D78A7CC96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3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4B18-AD1E-0D40-BF58-A0855BF9899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85515-9B6A-9D4A-BD06-46B36CE49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E9A4002-51FB-5A42-882A-5CDBA6C1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00" y="1888744"/>
            <a:ext cx="6388200" cy="6392533"/>
          </a:xfrm>
          <a:prstGeom prst="rect">
            <a:avLst/>
          </a:prstGeom>
        </p:spPr>
        <p:txBody>
          <a:bodyPr/>
          <a:lstStyle>
            <a:lvl1pPr marL="201162" indent="-201162">
              <a:buFont typeface="Arial" panose="020B0604020202020204" pitchFamily="34" charset="0"/>
              <a:buChar char="•"/>
              <a:defRPr/>
            </a:lvl1pPr>
            <a:lvl2pPr marL="603487" indent="-201162">
              <a:buFont typeface="Arial" panose="020B0604020202020204" pitchFamily="34" charset="0"/>
              <a:buChar char="•"/>
              <a:defRPr/>
            </a:lvl2pPr>
            <a:lvl3pPr marL="1005811" indent="-201162">
              <a:buFont typeface="Arial" panose="020B0604020202020204" pitchFamily="34" charset="0"/>
              <a:buChar char="•"/>
              <a:defRPr/>
            </a:lvl3pPr>
            <a:lvl4pPr marL="1408136" indent="-201162">
              <a:buFont typeface="Arial" panose="020B0604020202020204" pitchFamily="34" charset="0"/>
              <a:buChar char="•"/>
              <a:defRPr/>
            </a:lvl4pPr>
            <a:lvl5pPr marL="1810461" indent="-201162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0DBE54-1F48-473B-8739-898F0CA8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0D693-C224-4AFD-88E9-A2D78D12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237-2224-4943-84DA-A20560BDD539}" type="datetime4">
              <a:rPr lang="en-US" smtClean="0"/>
              <a:t>February 9, 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C0CE31-A948-4013-A013-4F762CDF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Type Presentation Name Here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EF03A9-0567-4477-A3C1-F7849F3A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ADF4-F3ED-5D42-A185-A67E02F1A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455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ictu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E364F0-61A5-471A-A6A8-032F324D9A50}"/>
              </a:ext>
            </a:extLst>
          </p:cNvPr>
          <p:cNvGrpSpPr/>
          <p:nvPr userDrawn="1"/>
        </p:nvGrpSpPr>
        <p:grpSpPr>
          <a:xfrm>
            <a:off x="0" y="2"/>
            <a:ext cx="6858000" cy="9914152"/>
            <a:chOff x="0" y="0"/>
            <a:chExt cx="9144000" cy="51477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F644B9-ED12-4F7B-BEDF-3B5BA8E96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233"/>
              <a:ext cx="9144000" cy="5143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FADC9F-5DBD-47A8-98BA-8BDC9225A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228600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1D16372C-6DFC-4C5F-9A21-17657E22BD1C}"/>
              </a:ext>
            </a:extLst>
          </p:cNvPr>
          <p:cNvSpPr/>
          <p:nvPr userDrawn="1"/>
        </p:nvSpPr>
        <p:spPr>
          <a:xfrm>
            <a:off x="2402885" y="2539885"/>
            <a:ext cx="4455115" cy="5464121"/>
          </a:xfrm>
          <a:custGeom>
            <a:avLst/>
            <a:gdLst>
              <a:gd name="connsiteX0" fmla="*/ 1592238 w 5940152"/>
              <a:gd name="connsiteY0" fmla="*/ 0 h 2837140"/>
              <a:gd name="connsiteX1" fmla="*/ 5940152 w 5940152"/>
              <a:gd name="connsiteY1" fmla="*/ 0 h 2837140"/>
              <a:gd name="connsiteX2" fmla="*/ 5940152 w 5940152"/>
              <a:gd name="connsiteY2" fmla="*/ 618634 h 2837140"/>
              <a:gd name="connsiteX3" fmla="*/ 5940152 w 5940152"/>
              <a:gd name="connsiteY3" fmla="*/ 2117060 h 2837140"/>
              <a:gd name="connsiteX4" fmla="*/ 5940152 w 5940152"/>
              <a:gd name="connsiteY4" fmla="*/ 2477100 h 2837140"/>
              <a:gd name="connsiteX5" fmla="*/ 3199076 w 5940152"/>
              <a:gd name="connsiteY5" fmla="*/ 2477100 h 2837140"/>
              <a:gd name="connsiteX6" fmla="*/ 3199076 w 5940152"/>
              <a:gd name="connsiteY6" fmla="*/ 2837140 h 2837140"/>
              <a:gd name="connsiteX7" fmla="*/ 648072 w 5940152"/>
              <a:gd name="connsiteY7" fmla="*/ 2837140 h 2837140"/>
              <a:gd name="connsiteX8" fmla="*/ 648072 w 5940152"/>
              <a:gd name="connsiteY8" fmla="*/ 2117060 h 2837140"/>
              <a:gd name="connsiteX9" fmla="*/ 0 w 5940152"/>
              <a:gd name="connsiteY9" fmla="*/ 2117060 h 2837140"/>
              <a:gd name="connsiteX10" fmla="*/ 0 w 5940152"/>
              <a:gd name="connsiteY10" fmla="*/ 618634 h 2837140"/>
              <a:gd name="connsiteX11" fmla="*/ 1592238 w 5940152"/>
              <a:gd name="connsiteY11" fmla="*/ 618634 h 283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2837140">
                <a:moveTo>
                  <a:pt x="1592238" y="0"/>
                </a:moveTo>
                <a:lnTo>
                  <a:pt x="5940152" y="0"/>
                </a:lnTo>
                <a:lnTo>
                  <a:pt x="5940152" y="618634"/>
                </a:lnTo>
                <a:lnTo>
                  <a:pt x="5940152" y="2117060"/>
                </a:lnTo>
                <a:lnTo>
                  <a:pt x="5940152" y="2477100"/>
                </a:lnTo>
                <a:lnTo>
                  <a:pt x="3199076" y="2477100"/>
                </a:lnTo>
                <a:lnTo>
                  <a:pt x="3199076" y="2837140"/>
                </a:lnTo>
                <a:lnTo>
                  <a:pt x="648072" y="2837140"/>
                </a:lnTo>
                <a:lnTo>
                  <a:pt x="648072" y="2117060"/>
                </a:lnTo>
                <a:lnTo>
                  <a:pt x="0" y="2117060"/>
                </a:lnTo>
                <a:lnTo>
                  <a:pt x="0" y="618634"/>
                </a:lnTo>
                <a:lnTo>
                  <a:pt x="1592238" y="6186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42439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2323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ictu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21B0C3-8933-4ED6-835B-0FEC3C563ED7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9144000" cy="5143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EB0DF0-2646-422C-9DF2-44112A0DD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F7229F-60B2-4E7C-9765-EDCC4FDEF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228600"/>
            </a:xfrm>
            <a:prstGeom prst="rect">
              <a:avLst/>
            </a:prstGeom>
          </p:spPr>
        </p:pic>
      </p:grpSp>
      <p:sp>
        <p:nvSpPr>
          <p:cNvPr id="14" name="Freeform 8">
            <a:extLst>
              <a:ext uri="{FF2B5EF4-FFF2-40B4-BE49-F238E27FC236}">
                <a16:creationId xmlns:a16="http://schemas.microsoft.com/office/drawing/2014/main" id="{C94151E7-B9AC-4E25-80E6-F67CF7C5DCFC}"/>
              </a:ext>
            </a:extLst>
          </p:cNvPr>
          <p:cNvSpPr/>
          <p:nvPr userDrawn="1"/>
        </p:nvSpPr>
        <p:spPr>
          <a:xfrm>
            <a:off x="2402885" y="2539885"/>
            <a:ext cx="4455115" cy="5464121"/>
          </a:xfrm>
          <a:custGeom>
            <a:avLst/>
            <a:gdLst>
              <a:gd name="connsiteX0" fmla="*/ 1592238 w 5940152"/>
              <a:gd name="connsiteY0" fmla="*/ 0 h 2837140"/>
              <a:gd name="connsiteX1" fmla="*/ 5940152 w 5940152"/>
              <a:gd name="connsiteY1" fmla="*/ 0 h 2837140"/>
              <a:gd name="connsiteX2" fmla="*/ 5940152 w 5940152"/>
              <a:gd name="connsiteY2" fmla="*/ 618634 h 2837140"/>
              <a:gd name="connsiteX3" fmla="*/ 5940152 w 5940152"/>
              <a:gd name="connsiteY3" fmla="*/ 2117060 h 2837140"/>
              <a:gd name="connsiteX4" fmla="*/ 5940152 w 5940152"/>
              <a:gd name="connsiteY4" fmla="*/ 2477100 h 2837140"/>
              <a:gd name="connsiteX5" fmla="*/ 3199076 w 5940152"/>
              <a:gd name="connsiteY5" fmla="*/ 2477100 h 2837140"/>
              <a:gd name="connsiteX6" fmla="*/ 3199076 w 5940152"/>
              <a:gd name="connsiteY6" fmla="*/ 2837140 h 2837140"/>
              <a:gd name="connsiteX7" fmla="*/ 648072 w 5940152"/>
              <a:gd name="connsiteY7" fmla="*/ 2837140 h 2837140"/>
              <a:gd name="connsiteX8" fmla="*/ 648072 w 5940152"/>
              <a:gd name="connsiteY8" fmla="*/ 2117060 h 2837140"/>
              <a:gd name="connsiteX9" fmla="*/ 0 w 5940152"/>
              <a:gd name="connsiteY9" fmla="*/ 2117060 h 2837140"/>
              <a:gd name="connsiteX10" fmla="*/ 0 w 5940152"/>
              <a:gd name="connsiteY10" fmla="*/ 618634 h 2837140"/>
              <a:gd name="connsiteX11" fmla="*/ 1592238 w 5940152"/>
              <a:gd name="connsiteY11" fmla="*/ 618634 h 283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2837140">
                <a:moveTo>
                  <a:pt x="1592238" y="0"/>
                </a:moveTo>
                <a:lnTo>
                  <a:pt x="5940152" y="0"/>
                </a:lnTo>
                <a:lnTo>
                  <a:pt x="5940152" y="618634"/>
                </a:lnTo>
                <a:lnTo>
                  <a:pt x="5940152" y="2117060"/>
                </a:lnTo>
                <a:lnTo>
                  <a:pt x="5940152" y="2477100"/>
                </a:lnTo>
                <a:lnTo>
                  <a:pt x="3199076" y="2477100"/>
                </a:lnTo>
                <a:lnTo>
                  <a:pt x="3199076" y="2837140"/>
                </a:lnTo>
                <a:lnTo>
                  <a:pt x="648072" y="2837140"/>
                </a:lnTo>
                <a:lnTo>
                  <a:pt x="648072" y="2117060"/>
                </a:lnTo>
                <a:lnTo>
                  <a:pt x="0" y="2117060"/>
                </a:lnTo>
                <a:lnTo>
                  <a:pt x="0" y="618634"/>
                </a:lnTo>
                <a:lnTo>
                  <a:pt x="1592238" y="6186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42439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086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ictu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BBBB8-9C6A-48C7-87C7-36496DCD1501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9144000" cy="5143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CAB9FC-8821-4F9E-8A7E-529CE61A6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DEDA61-61A5-4971-B8FA-913013AA7C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228600"/>
            </a:xfrm>
            <a:prstGeom prst="rect">
              <a:avLst/>
            </a:prstGeom>
          </p:spPr>
        </p:pic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D5CDF9F3-789E-44FC-ADAB-D6B36E7C1125}"/>
              </a:ext>
            </a:extLst>
          </p:cNvPr>
          <p:cNvSpPr/>
          <p:nvPr userDrawn="1"/>
        </p:nvSpPr>
        <p:spPr>
          <a:xfrm>
            <a:off x="2402885" y="2539885"/>
            <a:ext cx="4455115" cy="5464121"/>
          </a:xfrm>
          <a:custGeom>
            <a:avLst/>
            <a:gdLst>
              <a:gd name="connsiteX0" fmla="*/ 1592238 w 5940152"/>
              <a:gd name="connsiteY0" fmla="*/ 0 h 2837140"/>
              <a:gd name="connsiteX1" fmla="*/ 5940152 w 5940152"/>
              <a:gd name="connsiteY1" fmla="*/ 0 h 2837140"/>
              <a:gd name="connsiteX2" fmla="*/ 5940152 w 5940152"/>
              <a:gd name="connsiteY2" fmla="*/ 618634 h 2837140"/>
              <a:gd name="connsiteX3" fmla="*/ 5940152 w 5940152"/>
              <a:gd name="connsiteY3" fmla="*/ 2117060 h 2837140"/>
              <a:gd name="connsiteX4" fmla="*/ 5940152 w 5940152"/>
              <a:gd name="connsiteY4" fmla="*/ 2477100 h 2837140"/>
              <a:gd name="connsiteX5" fmla="*/ 3199076 w 5940152"/>
              <a:gd name="connsiteY5" fmla="*/ 2477100 h 2837140"/>
              <a:gd name="connsiteX6" fmla="*/ 3199076 w 5940152"/>
              <a:gd name="connsiteY6" fmla="*/ 2837140 h 2837140"/>
              <a:gd name="connsiteX7" fmla="*/ 648072 w 5940152"/>
              <a:gd name="connsiteY7" fmla="*/ 2837140 h 2837140"/>
              <a:gd name="connsiteX8" fmla="*/ 648072 w 5940152"/>
              <a:gd name="connsiteY8" fmla="*/ 2117060 h 2837140"/>
              <a:gd name="connsiteX9" fmla="*/ 0 w 5940152"/>
              <a:gd name="connsiteY9" fmla="*/ 2117060 h 2837140"/>
              <a:gd name="connsiteX10" fmla="*/ 0 w 5940152"/>
              <a:gd name="connsiteY10" fmla="*/ 618634 h 2837140"/>
              <a:gd name="connsiteX11" fmla="*/ 1592238 w 5940152"/>
              <a:gd name="connsiteY11" fmla="*/ 618634 h 283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2837140">
                <a:moveTo>
                  <a:pt x="1592238" y="0"/>
                </a:moveTo>
                <a:lnTo>
                  <a:pt x="5940152" y="0"/>
                </a:lnTo>
                <a:lnTo>
                  <a:pt x="5940152" y="618634"/>
                </a:lnTo>
                <a:lnTo>
                  <a:pt x="5940152" y="2117060"/>
                </a:lnTo>
                <a:lnTo>
                  <a:pt x="5940152" y="2477100"/>
                </a:lnTo>
                <a:lnTo>
                  <a:pt x="3199076" y="2477100"/>
                </a:lnTo>
                <a:lnTo>
                  <a:pt x="3199076" y="2837140"/>
                </a:lnTo>
                <a:lnTo>
                  <a:pt x="648072" y="2837140"/>
                </a:lnTo>
                <a:lnTo>
                  <a:pt x="648072" y="2117060"/>
                </a:lnTo>
                <a:lnTo>
                  <a:pt x="0" y="2117060"/>
                </a:lnTo>
                <a:lnTo>
                  <a:pt x="0" y="618634"/>
                </a:lnTo>
                <a:lnTo>
                  <a:pt x="1592238" y="6186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42439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71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ictur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E0164-7371-4E8A-AD9C-EA61565BBC7B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9144000" cy="5143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E932CB-9034-4F38-B36B-7EC5CEBC74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B9693D-54DB-4AE6-A3FC-F757DCC8D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228600"/>
            </a:xfrm>
            <a:prstGeom prst="rect">
              <a:avLst/>
            </a:prstGeom>
          </p:spPr>
        </p:pic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F71EC4E-8CFA-4EA3-92B0-0980075099FE}"/>
              </a:ext>
            </a:extLst>
          </p:cNvPr>
          <p:cNvSpPr/>
          <p:nvPr userDrawn="1"/>
        </p:nvSpPr>
        <p:spPr>
          <a:xfrm>
            <a:off x="2402885" y="2539885"/>
            <a:ext cx="4455115" cy="5464121"/>
          </a:xfrm>
          <a:custGeom>
            <a:avLst/>
            <a:gdLst>
              <a:gd name="connsiteX0" fmla="*/ 1592238 w 5940152"/>
              <a:gd name="connsiteY0" fmla="*/ 0 h 2837140"/>
              <a:gd name="connsiteX1" fmla="*/ 5940152 w 5940152"/>
              <a:gd name="connsiteY1" fmla="*/ 0 h 2837140"/>
              <a:gd name="connsiteX2" fmla="*/ 5940152 w 5940152"/>
              <a:gd name="connsiteY2" fmla="*/ 618634 h 2837140"/>
              <a:gd name="connsiteX3" fmla="*/ 5940152 w 5940152"/>
              <a:gd name="connsiteY3" fmla="*/ 2117060 h 2837140"/>
              <a:gd name="connsiteX4" fmla="*/ 5940152 w 5940152"/>
              <a:gd name="connsiteY4" fmla="*/ 2477100 h 2837140"/>
              <a:gd name="connsiteX5" fmla="*/ 3199076 w 5940152"/>
              <a:gd name="connsiteY5" fmla="*/ 2477100 h 2837140"/>
              <a:gd name="connsiteX6" fmla="*/ 3199076 w 5940152"/>
              <a:gd name="connsiteY6" fmla="*/ 2837140 h 2837140"/>
              <a:gd name="connsiteX7" fmla="*/ 648072 w 5940152"/>
              <a:gd name="connsiteY7" fmla="*/ 2837140 h 2837140"/>
              <a:gd name="connsiteX8" fmla="*/ 648072 w 5940152"/>
              <a:gd name="connsiteY8" fmla="*/ 2117060 h 2837140"/>
              <a:gd name="connsiteX9" fmla="*/ 0 w 5940152"/>
              <a:gd name="connsiteY9" fmla="*/ 2117060 h 2837140"/>
              <a:gd name="connsiteX10" fmla="*/ 0 w 5940152"/>
              <a:gd name="connsiteY10" fmla="*/ 618634 h 2837140"/>
              <a:gd name="connsiteX11" fmla="*/ 1592238 w 5940152"/>
              <a:gd name="connsiteY11" fmla="*/ 618634 h 283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2837140">
                <a:moveTo>
                  <a:pt x="1592238" y="0"/>
                </a:moveTo>
                <a:lnTo>
                  <a:pt x="5940152" y="0"/>
                </a:lnTo>
                <a:lnTo>
                  <a:pt x="5940152" y="618634"/>
                </a:lnTo>
                <a:lnTo>
                  <a:pt x="5940152" y="2117060"/>
                </a:lnTo>
                <a:lnTo>
                  <a:pt x="5940152" y="2477100"/>
                </a:lnTo>
                <a:lnTo>
                  <a:pt x="3199076" y="2477100"/>
                </a:lnTo>
                <a:lnTo>
                  <a:pt x="3199076" y="2837140"/>
                </a:lnTo>
                <a:lnTo>
                  <a:pt x="648072" y="2837140"/>
                </a:lnTo>
                <a:lnTo>
                  <a:pt x="648072" y="2117060"/>
                </a:lnTo>
                <a:lnTo>
                  <a:pt x="0" y="2117060"/>
                </a:lnTo>
                <a:lnTo>
                  <a:pt x="0" y="618634"/>
                </a:lnTo>
                <a:lnTo>
                  <a:pt x="1592238" y="6186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42439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39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icture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100781-2D22-4E35-8860-98E3527C8535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9144000" cy="5143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359E2BC-31E7-4406-A6A0-F0AF94B8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6D3AADD-8FB9-403A-9F2F-C33855079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228600"/>
            </a:xfrm>
            <a:prstGeom prst="rect">
              <a:avLst/>
            </a:prstGeom>
          </p:spPr>
        </p:pic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45088BE5-D576-4E4B-B31A-00B4CFC9C69B}"/>
              </a:ext>
            </a:extLst>
          </p:cNvPr>
          <p:cNvSpPr/>
          <p:nvPr userDrawn="1"/>
        </p:nvSpPr>
        <p:spPr>
          <a:xfrm>
            <a:off x="2402885" y="2539885"/>
            <a:ext cx="4455115" cy="5464121"/>
          </a:xfrm>
          <a:custGeom>
            <a:avLst/>
            <a:gdLst>
              <a:gd name="connsiteX0" fmla="*/ 1592238 w 5940152"/>
              <a:gd name="connsiteY0" fmla="*/ 0 h 2837140"/>
              <a:gd name="connsiteX1" fmla="*/ 5940152 w 5940152"/>
              <a:gd name="connsiteY1" fmla="*/ 0 h 2837140"/>
              <a:gd name="connsiteX2" fmla="*/ 5940152 w 5940152"/>
              <a:gd name="connsiteY2" fmla="*/ 618634 h 2837140"/>
              <a:gd name="connsiteX3" fmla="*/ 5940152 w 5940152"/>
              <a:gd name="connsiteY3" fmla="*/ 2117060 h 2837140"/>
              <a:gd name="connsiteX4" fmla="*/ 5940152 w 5940152"/>
              <a:gd name="connsiteY4" fmla="*/ 2477100 h 2837140"/>
              <a:gd name="connsiteX5" fmla="*/ 3199076 w 5940152"/>
              <a:gd name="connsiteY5" fmla="*/ 2477100 h 2837140"/>
              <a:gd name="connsiteX6" fmla="*/ 3199076 w 5940152"/>
              <a:gd name="connsiteY6" fmla="*/ 2837140 h 2837140"/>
              <a:gd name="connsiteX7" fmla="*/ 648072 w 5940152"/>
              <a:gd name="connsiteY7" fmla="*/ 2837140 h 2837140"/>
              <a:gd name="connsiteX8" fmla="*/ 648072 w 5940152"/>
              <a:gd name="connsiteY8" fmla="*/ 2117060 h 2837140"/>
              <a:gd name="connsiteX9" fmla="*/ 0 w 5940152"/>
              <a:gd name="connsiteY9" fmla="*/ 2117060 h 2837140"/>
              <a:gd name="connsiteX10" fmla="*/ 0 w 5940152"/>
              <a:gd name="connsiteY10" fmla="*/ 618634 h 2837140"/>
              <a:gd name="connsiteX11" fmla="*/ 1592238 w 5940152"/>
              <a:gd name="connsiteY11" fmla="*/ 618634 h 283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2837140">
                <a:moveTo>
                  <a:pt x="1592238" y="0"/>
                </a:moveTo>
                <a:lnTo>
                  <a:pt x="5940152" y="0"/>
                </a:lnTo>
                <a:lnTo>
                  <a:pt x="5940152" y="618634"/>
                </a:lnTo>
                <a:lnTo>
                  <a:pt x="5940152" y="2117060"/>
                </a:lnTo>
                <a:lnTo>
                  <a:pt x="5940152" y="2477100"/>
                </a:lnTo>
                <a:lnTo>
                  <a:pt x="3199076" y="2477100"/>
                </a:lnTo>
                <a:lnTo>
                  <a:pt x="3199076" y="2837140"/>
                </a:lnTo>
                <a:lnTo>
                  <a:pt x="648072" y="2837140"/>
                </a:lnTo>
                <a:lnTo>
                  <a:pt x="648072" y="2117060"/>
                </a:lnTo>
                <a:lnTo>
                  <a:pt x="0" y="2117060"/>
                </a:lnTo>
                <a:lnTo>
                  <a:pt x="0" y="618634"/>
                </a:lnTo>
                <a:lnTo>
                  <a:pt x="1592238" y="6186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42439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035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icture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31AA64-5354-4B74-BAF4-16B14A08EEDA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9144000" cy="5143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CBF631-F365-4FBC-8EAC-F84F7D8FDE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471193-B8AC-413A-A50B-FE26D72500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228600"/>
            </a:xfrm>
            <a:prstGeom prst="rect">
              <a:avLst/>
            </a:prstGeom>
          </p:spPr>
        </p:pic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CA888757-71AA-4D20-85E3-5019A017647D}"/>
              </a:ext>
            </a:extLst>
          </p:cNvPr>
          <p:cNvSpPr/>
          <p:nvPr userDrawn="1"/>
        </p:nvSpPr>
        <p:spPr>
          <a:xfrm>
            <a:off x="2402885" y="2539885"/>
            <a:ext cx="4455115" cy="5464121"/>
          </a:xfrm>
          <a:custGeom>
            <a:avLst/>
            <a:gdLst>
              <a:gd name="connsiteX0" fmla="*/ 1592238 w 5940152"/>
              <a:gd name="connsiteY0" fmla="*/ 0 h 2837140"/>
              <a:gd name="connsiteX1" fmla="*/ 5940152 w 5940152"/>
              <a:gd name="connsiteY1" fmla="*/ 0 h 2837140"/>
              <a:gd name="connsiteX2" fmla="*/ 5940152 w 5940152"/>
              <a:gd name="connsiteY2" fmla="*/ 618634 h 2837140"/>
              <a:gd name="connsiteX3" fmla="*/ 5940152 w 5940152"/>
              <a:gd name="connsiteY3" fmla="*/ 2117060 h 2837140"/>
              <a:gd name="connsiteX4" fmla="*/ 5940152 w 5940152"/>
              <a:gd name="connsiteY4" fmla="*/ 2477100 h 2837140"/>
              <a:gd name="connsiteX5" fmla="*/ 3199076 w 5940152"/>
              <a:gd name="connsiteY5" fmla="*/ 2477100 h 2837140"/>
              <a:gd name="connsiteX6" fmla="*/ 3199076 w 5940152"/>
              <a:gd name="connsiteY6" fmla="*/ 2837140 h 2837140"/>
              <a:gd name="connsiteX7" fmla="*/ 648072 w 5940152"/>
              <a:gd name="connsiteY7" fmla="*/ 2837140 h 2837140"/>
              <a:gd name="connsiteX8" fmla="*/ 648072 w 5940152"/>
              <a:gd name="connsiteY8" fmla="*/ 2117060 h 2837140"/>
              <a:gd name="connsiteX9" fmla="*/ 0 w 5940152"/>
              <a:gd name="connsiteY9" fmla="*/ 2117060 h 2837140"/>
              <a:gd name="connsiteX10" fmla="*/ 0 w 5940152"/>
              <a:gd name="connsiteY10" fmla="*/ 618634 h 2837140"/>
              <a:gd name="connsiteX11" fmla="*/ 1592238 w 5940152"/>
              <a:gd name="connsiteY11" fmla="*/ 618634 h 283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2837140">
                <a:moveTo>
                  <a:pt x="1592238" y="0"/>
                </a:moveTo>
                <a:lnTo>
                  <a:pt x="5940152" y="0"/>
                </a:lnTo>
                <a:lnTo>
                  <a:pt x="5940152" y="618634"/>
                </a:lnTo>
                <a:lnTo>
                  <a:pt x="5940152" y="2117060"/>
                </a:lnTo>
                <a:lnTo>
                  <a:pt x="5940152" y="2477100"/>
                </a:lnTo>
                <a:lnTo>
                  <a:pt x="3199076" y="2477100"/>
                </a:lnTo>
                <a:lnTo>
                  <a:pt x="3199076" y="2837140"/>
                </a:lnTo>
                <a:lnTo>
                  <a:pt x="648072" y="2837140"/>
                </a:lnTo>
                <a:lnTo>
                  <a:pt x="648072" y="2117060"/>
                </a:lnTo>
                <a:lnTo>
                  <a:pt x="0" y="2117060"/>
                </a:lnTo>
                <a:lnTo>
                  <a:pt x="0" y="618634"/>
                </a:lnTo>
                <a:lnTo>
                  <a:pt x="1592238" y="6186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42439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283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icture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30634C-FBE0-409F-8AC2-FD877E2E0E1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9144000" cy="5143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F50A4A-5EF9-4655-A881-BC8C3D93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31E20D-E762-4629-8E06-779341A68F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228600"/>
            </a:xfrm>
            <a:prstGeom prst="rect">
              <a:avLst/>
            </a:prstGeom>
          </p:spPr>
        </p:pic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87DD24A8-4106-4C47-9498-453DEAE6C5C8}"/>
              </a:ext>
            </a:extLst>
          </p:cNvPr>
          <p:cNvSpPr/>
          <p:nvPr userDrawn="1"/>
        </p:nvSpPr>
        <p:spPr>
          <a:xfrm>
            <a:off x="2402885" y="2539885"/>
            <a:ext cx="4455115" cy="5464121"/>
          </a:xfrm>
          <a:custGeom>
            <a:avLst/>
            <a:gdLst>
              <a:gd name="connsiteX0" fmla="*/ 1592238 w 5940152"/>
              <a:gd name="connsiteY0" fmla="*/ 0 h 2837140"/>
              <a:gd name="connsiteX1" fmla="*/ 5940152 w 5940152"/>
              <a:gd name="connsiteY1" fmla="*/ 0 h 2837140"/>
              <a:gd name="connsiteX2" fmla="*/ 5940152 w 5940152"/>
              <a:gd name="connsiteY2" fmla="*/ 618634 h 2837140"/>
              <a:gd name="connsiteX3" fmla="*/ 5940152 w 5940152"/>
              <a:gd name="connsiteY3" fmla="*/ 2117060 h 2837140"/>
              <a:gd name="connsiteX4" fmla="*/ 5940152 w 5940152"/>
              <a:gd name="connsiteY4" fmla="*/ 2477100 h 2837140"/>
              <a:gd name="connsiteX5" fmla="*/ 3199076 w 5940152"/>
              <a:gd name="connsiteY5" fmla="*/ 2477100 h 2837140"/>
              <a:gd name="connsiteX6" fmla="*/ 3199076 w 5940152"/>
              <a:gd name="connsiteY6" fmla="*/ 2837140 h 2837140"/>
              <a:gd name="connsiteX7" fmla="*/ 648072 w 5940152"/>
              <a:gd name="connsiteY7" fmla="*/ 2837140 h 2837140"/>
              <a:gd name="connsiteX8" fmla="*/ 648072 w 5940152"/>
              <a:gd name="connsiteY8" fmla="*/ 2117060 h 2837140"/>
              <a:gd name="connsiteX9" fmla="*/ 0 w 5940152"/>
              <a:gd name="connsiteY9" fmla="*/ 2117060 h 2837140"/>
              <a:gd name="connsiteX10" fmla="*/ 0 w 5940152"/>
              <a:gd name="connsiteY10" fmla="*/ 618634 h 2837140"/>
              <a:gd name="connsiteX11" fmla="*/ 1592238 w 5940152"/>
              <a:gd name="connsiteY11" fmla="*/ 618634 h 283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2837140">
                <a:moveTo>
                  <a:pt x="1592238" y="0"/>
                </a:moveTo>
                <a:lnTo>
                  <a:pt x="5940152" y="0"/>
                </a:lnTo>
                <a:lnTo>
                  <a:pt x="5940152" y="618634"/>
                </a:lnTo>
                <a:lnTo>
                  <a:pt x="5940152" y="2117060"/>
                </a:lnTo>
                <a:lnTo>
                  <a:pt x="5940152" y="2477100"/>
                </a:lnTo>
                <a:lnTo>
                  <a:pt x="3199076" y="2477100"/>
                </a:lnTo>
                <a:lnTo>
                  <a:pt x="3199076" y="2837140"/>
                </a:lnTo>
                <a:lnTo>
                  <a:pt x="648072" y="2837140"/>
                </a:lnTo>
                <a:lnTo>
                  <a:pt x="648072" y="2117060"/>
                </a:lnTo>
                <a:lnTo>
                  <a:pt x="0" y="2117060"/>
                </a:lnTo>
                <a:lnTo>
                  <a:pt x="0" y="618634"/>
                </a:lnTo>
                <a:lnTo>
                  <a:pt x="1592238" y="6186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42439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40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16">
            <a:extLst>
              <a:ext uri="{FF2B5EF4-FFF2-40B4-BE49-F238E27FC236}">
                <a16:creationId xmlns:a16="http://schemas.microsoft.com/office/drawing/2014/main" id="{9D1A8D8D-3C75-4388-9343-94C5B2AA1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1"/>
            <a:ext cx="3429000" cy="46253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3DC74B-B1E1-4C63-B04D-225C8CA9C3CB}"/>
              </a:ext>
            </a:extLst>
          </p:cNvPr>
          <p:cNvSpPr/>
          <p:nvPr userDrawn="1"/>
        </p:nvSpPr>
        <p:spPr>
          <a:xfrm>
            <a:off x="3172027" y="2015697"/>
            <a:ext cx="2372935" cy="2912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7D023BD2-2E98-4F98-A96F-265119B1C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4455" y="2752533"/>
            <a:ext cx="1759619" cy="1100667"/>
          </a:xfrm>
          <a:prstGeom prst="rect">
            <a:avLst/>
          </a:prstGeom>
        </p:spPr>
      </p:pic>
      <p:pic>
        <p:nvPicPr>
          <p:cNvPr id="21" name="Picture Placeholder 18">
            <a:extLst>
              <a:ext uri="{FF2B5EF4-FFF2-40B4-BE49-F238E27FC236}">
                <a16:creationId xmlns:a16="http://schemas.microsoft.com/office/drawing/2014/main" id="{7FD10DB9-51E8-4914-8C62-0B5926C47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83198"/>
            <a:ext cx="1401779" cy="462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9EB775-7ED9-45DC-A0A2-48104B74FAD4}"/>
              </a:ext>
            </a:extLst>
          </p:cNvPr>
          <p:cNvSpPr/>
          <p:nvPr userDrawn="1"/>
        </p:nvSpPr>
        <p:spPr>
          <a:xfrm>
            <a:off x="527831" y="4600943"/>
            <a:ext cx="1068976" cy="1978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pic>
        <p:nvPicPr>
          <p:cNvPr id="20" name="Picture Placeholder 20">
            <a:extLst>
              <a:ext uri="{FF2B5EF4-FFF2-40B4-BE49-F238E27FC236}">
                <a16:creationId xmlns:a16="http://schemas.microsoft.com/office/drawing/2014/main" id="{ADF7E75C-88F7-4917-984C-F9D58666B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808820" cy="3318305"/>
          </a:xfrm>
          <a:prstGeom prst="rect">
            <a:avLst/>
          </a:prstGeom>
        </p:spPr>
      </p:pic>
      <p:sp>
        <p:nvSpPr>
          <p:cNvPr id="43" name="Subtitle 2">
            <a:extLst>
              <a:ext uri="{FF2B5EF4-FFF2-40B4-BE49-F238E27FC236}">
                <a16:creationId xmlns:a16="http://schemas.microsoft.com/office/drawing/2014/main" id="{B063C4E2-7472-F346-AF1C-D8F7CBF45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822" y="8475134"/>
            <a:ext cx="3048079" cy="4543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4C572C91-75C0-5048-B7D9-BE0F840300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5822" y="8949809"/>
            <a:ext cx="3048079" cy="6305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1"/>
            </a:lvl1pPr>
            <a:lvl2pPr marL="402325" indent="0" algn="r">
              <a:buNone/>
              <a:defRPr/>
            </a:lvl2pPr>
            <a:lvl3pPr marL="804649" indent="0" algn="r">
              <a:buNone/>
              <a:defRPr/>
            </a:lvl3pPr>
            <a:lvl4pPr marL="1206974" indent="0" algn="r">
              <a:buNone/>
              <a:defRPr/>
            </a:lvl4pPr>
            <a:lvl5pPr marL="1609298" indent="0" algn="r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F6BD63D-1DC3-B646-969B-AF4AF2605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91537" y="4182533"/>
            <a:ext cx="3048077" cy="4017262"/>
          </a:xfrm>
          <a:prstGeom prst="rect">
            <a:avLst/>
          </a:prstGeom>
        </p:spPr>
        <p:txBody>
          <a:bodyPr anchor="b"/>
          <a:lstStyle>
            <a:lvl1pPr algn="r">
              <a:defRPr sz="3900" b="0" i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15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9" orient="horz" pos="43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rporate PP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72246C2-7FEF-834B-834D-F71285453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4"/>
            <a:ext cx="1808820" cy="3318305"/>
          </a:xfrm>
          <a:custGeom>
            <a:avLst/>
            <a:gdLst>
              <a:gd name="connsiteX0" fmla="*/ 0 w 2803525"/>
              <a:gd name="connsiteY0" fmla="*/ 0 h 2286000"/>
              <a:gd name="connsiteX1" fmla="*/ 2803525 w 2803525"/>
              <a:gd name="connsiteY1" fmla="*/ 0 h 2286000"/>
              <a:gd name="connsiteX2" fmla="*/ 2803525 w 2803525"/>
              <a:gd name="connsiteY2" fmla="*/ 1371600 h 2286000"/>
              <a:gd name="connsiteX3" fmla="*/ 1401763 w 2803525"/>
              <a:gd name="connsiteY3" fmla="*/ 1371600 h 2286000"/>
              <a:gd name="connsiteX4" fmla="*/ 1401763 w 2803525"/>
              <a:gd name="connsiteY4" fmla="*/ 2286000 h 2286000"/>
              <a:gd name="connsiteX5" fmla="*/ 0 w 2803525"/>
              <a:gd name="connsiteY5" fmla="*/ 2286000 h 2286000"/>
              <a:gd name="connsiteX6" fmla="*/ 0 w 2803525"/>
              <a:gd name="connsiteY6" fmla="*/ 1371600 h 2286000"/>
              <a:gd name="connsiteX7" fmla="*/ 0 w 2803525"/>
              <a:gd name="connsiteY7" fmla="*/ 1295400 h 2286000"/>
              <a:gd name="connsiteX0" fmla="*/ 0 w 2803525"/>
              <a:gd name="connsiteY0" fmla="*/ 0 h 2286000"/>
              <a:gd name="connsiteX1" fmla="*/ 2803525 w 2803525"/>
              <a:gd name="connsiteY1" fmla="*/ 0 h 2286000"/>
              <a:gd name="connsiteX2" fmla="*/ 2803525 w 2803525"/>
              <a:gd name="connsiteY2" fmla="*/ 1371600 h 2286000"/>
              <a:gd name="connsiteX3" fmla="*/ 1401763 w 2803525"/>
              <a:gd name="connsiteY3" fmla="*/ 2286000 h 2286000"/>
              <a:gd name="connsiteX4" fmla="*/ 0 w 2803525"/>
              <a:gd name="connsiteY4" fmla="*/ 2286000 h 2286000"/>
              <a:gd name="connsiteX5" fmla="*/ 0 w 2803525"/>
              <a:gd name="connsiteY5" fmla="*/ 1371600 h 2286000"/>
              <a:gd name="connsiteX6" fmla="*/ 0 w 2803525"/>
              <a:gd name="connsiteY6" fmla="*/ 1295400 h 2286000"/>
              <a:gd name="connsiteX7" fmla="*/ 0 w 2803525"/>
              <a:gd name="connsiteY7" fmla="*/ 0 h 2286000"/>
              <a:gd name="connsiteX0" fmla="*/ 0 w 2803525"/>
              <a:gd name="connsiteY0" fmla="*/ 0 h 2286000"/>
              <a:gd name="connsiteX1" fmla="*/ 2803525 w 2803525"/>
              <a:gd name="connsiteY1" fmla="*/ 0 h 2286000"/>
              <a:gd name="connsiteX2" fmla="*/ 1401763 w 2803525"/>
              <a:gd name="connsiteY2" fmla="*/ 2286000 h 2286000"/>
              <a:gd name="connsiteX3" fmla="*/ 0 w 2803525"/>
              <a:gd name="connsiteY3" fmla="*/ 2286000 h 2286000"/>
              <a:gd name="connsiteX4" fmla="*/ 0 w 2803525"/>
              <a:gd name="connsiteY4" fmla="*/ 1371600 h 2286000"/>
              <a:gd name="connsiteX5" fmla="*/ 0 w 2803525"/>
              <a:gd name="connsiteY5" fmla="*/ 1295400 h 2286000"/>
              <a:gd name="connsiteX6" fmla="*/ 0 w 2803525"/>
              <a:gd name="connsiteY6" fmla="*/ 0 h 2286000"/>
              <a:gd name="connsiteX0" fmla="*/ 0 w 2803525"/>
              <a:gd name="connsiteY0" fmla="*/ 0 h 2286000"/>
              <a:gd name="connsiteX1" fmla="*/ 2803525 w 2803525"/>
              <a:gd name="connsiteY1" fmla="*/ 0 h 2286000"/>
              <a:gd name="connsiteX2" fmla="*/ 1401763 w 2803525"/>
              <a:gd name="connsiteY2" fmla="*/ 2286000 h 2286000"/>
              <a:gd name="connsiteX3" fmla="*/ 0 w 2803525"/>
              <a:gd name="connsiteY3" fmla="*/ 2286000 h 2286000"/>
              <a:gd name="connsiteX4" fmla="*/ 0 w 2803525"/>
              <a:gd name="connsiteY4" fmla="*/ 1295400 h 2286000"/>
              <a:gd name="connsiteX5" fmla="*/ 0 w 2803525"/>
              <a:gd name="connsiteY5" fmla="*/ 0 h 2286000"/>
              <a:gd name="connsiteX0" fmla="*/ 0 w 2803525"/>
              <a:gd name="connsiteY0" fmla="*/ 0 h 2286000"/>
              <a:gd name="connsiteX1" fmla="*/ 2803525 w 2803525"/>
              <a:gd name="connsiteY1" fmla="*/ 0 h 2286000"/>
              <a:gd name="connsiteX2" fmla="*/ 1401763 w 2803525"/>
              <a:gd name="connsiteY2" fmla="*/ 2286000 h 2286000"/>
              <a:gd name="connsiteX3" fmla="*/ 0 w 2803525"/>
              <a:gd name="connsiteY3" fmla="*/ 2286000 h 2286000"/>
              <a:gd name="connsiteX4" fmla="*/ 0 w 2803525"/>
              <a:gd name="connsiteY4" fmla="*/ 0 h 2286000"/>
              <a:gd name="connsiteX0" fmla="*/ 0 w 2803525"/>
              <a:gd name="connsiteY0" fmla="*/ 0 h 2319867"/>
              <a:gd name="connsiteX1" fmla="*/ 2803525 w 2803525"/>
              <a:gd name="connsiteY1" fmla="*/ 0 h 2319867"/>
              <a:gd name="connsiteX2" fmla="*/ 2790296 w 2803525"/>
              <a:gd name="connsiteY2" fmla="*/ 2319867 h 2319867"/>
              <a:gd name="connsiteX3" fmla="*/ 0 w 2803525"/>
              <a:gd name="connsiteY3" fmla="*/ 2286000 h 2319867"/>
              <a:gd name="connsiteX4" fmla="*/ 0 w 2803525"/>
              <a:gd name="connsiteY4" fmla="*/ 0 h 2319867"/>
              <a:gd name="connsiteX0" fmla="*/ 0 w 2813568"/>
              <a:gd name="connsiteY0" fmla="*/ 0 h 2286000"/>
              <a:gd name="connsiteX1" fmla="*/ 2803525 w 2813568"/>
              <a:gd name="connsiteY1" fmla="*/ 0 h 2286000"/>
              <a:gd name="connsiteX2" fmla="*/ 2812873 w 2813568"/>
              <a:gd name="connsiteY2" fmla="*/ 2263423 h 2286000"/>
              <a:gd name="connsiteX3" fmla="*/ 0 w 2813568"/>
              <a:gd name="connsiteY3" fmla="*/ 2286000 h 2286000"/>
              <a:gd name="connsiteX4" fmla="*/ 0 w 2813568"/>
              <a:gd name="connsiteY4" fmla="*/ 0 h 2286000"/>
              <a:gd name="connsiteX0" fmla="*/ 0 w 2813568"/>
              <a:gd name="connsiteY0" fmla="*/ 0 h 2297289"/>
              <a:gd name="connsiteX1" fmla="*/ 2803525 w 2813568"/>
              <a:gd name="connsiteY1" fmla="*/ 0 h 2297289"/>
              <a:gd name="connsiteX2" fmla="*/ 2812873 w 2813568"/>
              <a:gd name="connsiteY2" fmla="*/ 2297289 h 2297289"/>
              <a:gd name="connsiteX3" fmla="*/ 0 w 2813568"/>
              <a:gd name="connsiteY3" fmla="*/ 2286000 h 2297289"/>
              <a:gd name="connsiteX4" fmla="*/ 0 w 2813568"/>
              <a:gd name="connsiteY4" fmla="*/ 0 h 2297289"/>
              <a:gd name="connsiteX0" fmla="*/ 0 w 2803525"/>
              <a:gd name="connsiteY0" fmla="*/ 0 h 2308578"/>
              <a:gd name="connsiteX1" fmla="*/ 2803525 w 2803525"/>
              <a:gd name="connsiteY1" fmla="*/ 0 h 2308578"/>
              <a:gd name="connsiteX2" fmla="*/ 2779007 w 2803525"/>
              <a:gd name="connsiteY2" fmla="*/ 2308578 h 2308578"/>
              <a:gd name="connsiteX3" fmla="*/ 0 w 2803525"/>
              <a:gd name="connsiteY3" fmla="*/ 2286000 h 2308578"/>
              <a:gd name="connsiteX4" fmla="*/ 0 w 2803525"/>
              <a:gd name="connsiteY4" fmla="*/ 0 h 2308578"/>
              <a:gd name="connsiteX0" fmla="*/ 0 w 2803525"/>
              <a:gd name="connsiteY0" fmla="*/ 0 h 2285999"/>
              <a:gd name="connsiteX1" fmla="*/ 2803525 w 2803525"/>
              <a:gd name="connsiteY1" fmla="*/ 0 h 2285999"/>
              <a:gd name="connsiteX2" fmla="*/ 2790297 w 2803525"/>
              <a:gd name="connsiteY2" fmla="*/ 2274711 h 2285999"/>
              <a:gd name="connsiteX3" fmla="*/ 0 w 2803525"/>
              <a:gd name="connsiteY3" fmla="*/ 2286000 h 2285999"/>
              <a:gd name="connsiteX4" fmla="*/ 0 w 2803525"/>
              <a:gd name="connsiteY4" fmla="*/ 0 h 2285999"/>
              <a:gd name="connsiteX0" fmla="*/ 0 w 2813569"/>
              <a:gd name="connsiteY0" fmla="*/ 0 h 2286000"/>
              <a:gd name="connsiteX1" fmla="*/ 2803525 w 2813569"/>
              <a:gd name="connsiteY1" fmla="*/ 0 h 2286000"/>
              <a:gd name="connsiteX2" fmla="*/ 2812874 w 2813569"/>
              <a:gd name="connsiteY2" fmla="*/ 2285999 h 2286000"/>
              <a:gd name="connsiteX3" fmla="*/ 0 w 2813569"/>
              <a:gd name="connsiteY3" fmla="*/ 2286000 h 2286000"/>
              <a:gd name="connsiteX4" fmla="*/ 0 w 2813569"/>
              <a:gd name="connsiteY4" fmla="*/ 0 h 2286000"/>
              <a:gd name="connsiteX0" fmla="*/ 0 w 2803525"/>
              <a:gd name="connsiteY0" fmla="*/ 0 h 2297288"/>
              <a:gd name="connsiteX1" fmla="*/ 2803525 w 2803525"/>
              <a:gd name="connsiteY1" fmla="*/ 0 h 2297288"/>
              <a:gd name="connsiteX2" fmla="*/ 2790297 w 2803525"/>
              <a:gd name="connsiteY2" fmla="*/ 2297288 h 2297288"/>
              <a:gd name="connsiteX3" fmla="*/ 0 w 2803525"/>
              <a:gd name="connsiteY3" fmla="*/ 2286000 h 2297288"/>
              <a:gd name="connsiteX4" fmla="*/ 0 w 2803525"/>
              <a:gd name="connsiteY4" fmla="*/ 0 h 2297288"/>
              <a:gd name="connsiteX0" fmla="*/ 0 w 2803525"/>
              <a:gd name="connsiteY0" fmla="*/ 0 h 2286000"/>
              <a:gd name="connsiteX1" fmla="*/ 2803525 w 2803525"/>
              <a:gd name="connsiteY1" fmla="*/ 0 h 2286000"/>
              <a:gd name="connsiteX2" fmla="*/ 2801585 w 2803525"/>
              <a:gd name="connsiteY2" fmla="*/ 2263421 h 2286000"/>
              <a:gd name="connsiteX3" fmla="*/ 0 w 2803525"/>
              <a:gd name="connsiteY3" fmla="*/ 2286000 h 2286000"/>
              <a:gd name="connsiteX4" fmla="*/ 0 w 2803525"/>
              <a:gd name="connsiteY4" fmla="*/ 0 h 2286000"/>
              <a:gd name="connsiteX0" fmla="*/ 0 w 3478940"/>
              <a:gd name="connsiteY0" fmla="*/ 0 h 3482621"/>
              <a:gd name="connsiteX1" fmla="*/ 2803525 w 3478940"/>
              <a:gd name="connsiteY1" fmla="*/ 0 h 3482621"/>
              <a:gd name="connsiteX2" fmla="*/ 3478918 w 3478940"/>
              <a:gd name="connsiteY2" fmla="*/ 3482621 h 3482621"/>
              <a:gd name="connsiteX3" fmla="*/ 0 w 3478940"/>
              <a:gd name="connsiteY3" fmla="*/ 2286000 h 3482621"/>
              <a:gd name="connsiteX4" fmla="*/ 0 w 3478940"/>
              <a:gd name="connsiteY4" fmla="*/ 0 h 3482621"/>
              <a:gd name="connsiteX0" fmla="*/ 0 w 2813571"/>
              <a:gd name="connsiteY0" fmla="*/ 0 h 2286000"/>
              <a:gd name="connsiteX1" fmla="*/ 2803525 w 2813571"/>
              <a:gd name="connsiteY1" fmla="*/ 0 h 2286000"/>
              <a:gd name="connsiteX2" fmla="*/ 2812875 w 2813571"/>
              <a:gd name="connsiteY2" fmla="*/ 2285999 h 2286000"/>
              <a:gd name="connsiteX3" fmla="*/ 0 w 2813571"/>
              <a:gd name="connsiteY3" fmla="*/ 2286000 h 2286000"/>
              <a:gd name="connsiteX4" fmla="*/ 0 w 2813571"/>
              <a:gd name="connsiteY4" fmla="*/ 0 h 2286000"/>
              <a:gd name="connsiteX0" fmla="*/ 0 w 2803526"/>
              <a:gd name="connsiteY0" fmla="*/ 0 h 2297287"/>
              <a:gd name="connsiteX1" fmla="*/ 2803525 w 2803526"/>
              <a:gd name="connsiteY1" fmla="*/ 0 h 2297287"/>
              <a:gd name="connsiteX2" fmla="*/ 2801586 w 2803526"/>
              <a:gd name="connsiteY2" fmla="*/ 2297287 h 2297287"/>
              <a:gd name="connsiteX3" fmla="*/ 0 w 2803526"/>
              <a:gd name="connsiteY3" fmla="*/ 2286000 h 2297287"/>
              <a:gd name="connsiteX4" fmla="*/ 0 w 2803526"/>
              <a:gd name="connsiteY4" fmla="*/ 0 h 22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3526" h="2297287">
                <a:moveTo>
                  <a:pt x="0" y="0"/>
                </a:moveTo>
                <a:lnTo>
                  <a:pt x="2803525" y="0"/>
                </a:lnTo>
                <a:cubicBezTo>
                  <a:pt x="2799115" y="773289"/>
                  <a:pt x="2805996" y="1523998"/>
                  <a:pt x="2801586" y="2297287"/>
                </a:cubicBez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7428921-6C36-D74C-84A0-AE05B5F6DC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9000" y="3"/>
            <a:ext cx="3429000" cy="4625348"/>
          </a:xfrm>
          <a:custGeom>
            <a:avLst/>
            <a:gdLst>
              <a:gd name="connsiteX0" fmla="*/ 0 w 6168860"/>
              <a:gd name="connsiteY0" fmla="*/ 0 h 3190875"/>
              <a:gd name="connsiteX1" fmla="*/ 6168860 w 6168860"/>
              <a:gd name="connsiteY1" fmla="*/ 0 h 3190875"/>
              <a:gd name="connsiteX2" fmla="*/ 6168860 w 6168860"/>
              <a:gd name="connsiteY2" fmla="*/ 1219200 h 3190875"/>
              <a:gd name="connsiteX3" fmla="*/ 6168860 w 6168860"/>
              <a:gd name="connsiteY3" fmla="*/ 1371600 h 3190875"/>
              <a:gd name="connsiteX4" fmla="*/ 6168860 w 6168860"/>
              <a:gd name="connsiteY4" fmla="*/ 3190875 h 3190875"/>
              <a:gd name="connsiteX5" fmla="*/ 4225925 w 6168860"/>
              <a:gd name="connsiteY5" fmla="*/ 3190875 h 3190875"/>
              <a:gd name="connsiteX6" fmla="*/ 4225925 w 6168860"/>
              <a:gd name="connsiteY6" fmla="*/ 1371600 h 3190875"/>
              <a:gd name="connsiteX7" fmla="*/ 0 w 6168860"/>
              <a:gd name="connsiteY7" fmla="*/ 1371600 h 3190875"/>
              <a:gd name="connsiteX0" fmla="*/ 0 w 6168860"/>
              <a:gd name="connsiteY0" fmla="*/ 0 h 3190875"/>
              <a:gd name="connsiteX1" fmla="*/ 6168860 w 6168860"/>
              <a:gd name="connsiteY1" fmla="*/ 0 h 3190875"/>
              <a:gd name="connsiteX2" fmla="*/ 6168860 w 6168860"/>
              <a:gd name="connsiteY2" fmla="*/ 1219200 h 3190875"/>
              <a:gd name="connsiteX3" fmla="*/ 6168860 w 6168860"/>
              <a:gd name="connsiteY3" fmla="*/ 1371600 h 3190875"/>
              <a:gd name="connsiteX4" fmla="*/ 6168860 w 6168860"/>
              <a:gd name="connsiteY4" fmla="*/ 3190875 h 3190875"/>
              <a:gd name="connsiteX5" fmla="*/ 4225925 w 6168860"/>
              <a:gd name="connsiteY5" fmla="*/ 3190875 h 3190875"/>
              <a:gd name="connsiteX6" fmla="*/ 3768972 w 6168860"/>
              <a:gd name="connsiteY6" fmla="*/ 1371600 h 3190875"/>
              <a:gd name="connsiteX7" fmla="*/ 0 w 6168860"/>
              <a:gd name="connsiteY7" fmla="*/ 1371600 h 3190875"/>
              <a:gd name="connsiteX8" fmla="*/ 0 w 6168860"/>
              <a:gd name="connsiteY8" fmla="*/ 0 h 3190875"/>
              <a:gd name="connsiteX0" fmla="*/ 0 w 6168860"/>
              <a:gd name="connsiteY0" fmla="*/ 0 h 3202164"/>
              <a:gd name="connsiteX1" fmla="*/ 6168860 w 6168860"/>
              <a:gd name="connsiteY1" fmla="*/ 0 h 3202164"/>
              <a:gd name="connsiteX2" fmla="*/ 6168860 w 6168860"/>
              <a:gd name="connsiteY2" fmla="*/ 1219200 h 3202164"/>
              <a:gd name="connsiteX3" fmla="*/ 6168860 w 6168860"/>
              <a:gd name="connsiteY3" fmla="*/ 1371600 h 3202164"/>
              <a:gd name="connsiteX4" fmla="*/ 6168860 w 6168860"/>
              <a:gd name="connsiteY4" fmla="*/ 3190875 h 3202164"/>
              <a:gd name="connsiteX5" fmla="*/ 3803244 w 6168860"/>
              <a:gd name="connsiteY5" fmla="*/ 3202164 h 3202164"/>
              <a:gd name="connsiteX6" fmla="*/ 3768972 w 6168860"/>
              <a:gd name="connsiteY6" fmla="*/ 1371600 h 3202164"/>
              <a:gd name="connsiteX7" fmla="*/ 0 w 6168860"/>
              <a:gd name="connsiteY7" fmla="*/ 1371600 h 3202164"/>
              <a:gd name="connsiteX8" fmla="*/ 0 w 6168860"/>
              <a:gd name="connsiteY8" fmla="*/ 0 h 3202164"/>
              <a:gd name="connsiteX0" fmla="*/ 0 w 6168860"/>
              <a:gd name="connsiteY0" fmla="*/ 0 h 3202164"/>
              <a:gd name="connsiteX1" fmla="*/ 6168860 w 6168860"/>
              <a:gd name="connsiteY1" fmla="*/ 0 h 3202164"/>
              <a:gd name="connsiteX2" fmla="*/ 6168860 w 6168860"/>
              <a:gd name="connsiteY2" fmla="*/ 1219200 h 3202164"/>
              <a:gd name="connsiteX3" fmla="*/ 6168860 w 6168860"/>
              <a:gd name="connsiteY3" fmla="*/ 1371600 h 3202164"/>
              <a:gd name="connsiteX4" fmla="*/ 6168860 w 6168860"/>
              <a:gd name="connsiteY4" fmla="*/ 3190875 h 3202164"/>
              <a:gd name="connsiteX5" fmla="*/ 3803244 w 6168860"/>
              <a:gd name="connsiteY5" fmla="*/ 3202164 h 3202164"/>
              <a:gd name="connsiteX6" fmla="*/ 3780395 w 6168860"/>
              <a:gd name="connsiteY6" fmla="*/ 1394178 h 3202164"/>
              <a:gd name="connsiteX7" fmla="*/ 0 w 6168860"/>
              <a:gd name="connsiteY7" fmla="*/ 1371600 h 3202164"/>
              <a:gd name="connsiteX8" fmla="*/ 0 w 6168860"/>
              <a:gd name="connsiteY8" fmla="*/ 0 h 3202164"/>
              <a:gd name="connsiteX0" fmla="*/ 0 w 6168860"/>
              <a:gd name="connsiteY0" fmla="*/ 0 h 3202164"/>
              <a:gd name="connsiteX1" fmla="*/ 6168860 w 6168860"/>
              <a:gd name="connsiteY1" fmla="*/ 0 h 3202164"/>
              <a:gd name="connsiteX2" fmla="*/ 6168860 w 6168860"/>
              <a:gd name="connsiteY2" fmla="*/ 1219200 h 3202164"/>
              <a:gd name="connsiteX3" fmla="*/ 6168860 w 6168860"/>
              <a:gd name="connsiteY3" fmla="*/ 1371600 h 3202164"/>
              <a:gd name="connsiteX4" fmla="*/ 6168860 w 6168860"/>
              <a:gd name="connsiteY4" fmla="*/ 3190875 h 3202164"/>
              <a:gd name="connsiteX5" fmla="*/ 3803244 w 6168860"/>
              <a:gd name="connsiteY5" fmla="*/ 3202164 h 3202164"/>
              <a:gd name="connsiteX6" fmla="*/ 5059863 w 6168860"/>
              <a:gd name="connsiteY6" fmla="*/ 445912 h 3202164"/>
              <a:gd name="connsiteX7" fmla="*/ 0 w 6168860"/>
              <a:gd name="connsiteY7" fmla="*/ 1371600 h 3202164"/>
              <a:gd name="connsiteX8" fmla="*/ 0 w 6168860"/>
              <a:gd name="connsiteY8" fmla="*/ 0 h 3202164"/>
              <a:gd name="connsiteX0" fmla="*/ 0 w 6168860"/>
              <a:gd name="connsiteY0" fmla="*/ 0 h 3202164"/>
              <a:gd name="connsiteX1" fmla="*/ 6168860 w 6168860"/>
              <a:gd name="connsiteY1" fmla="*/ 0 h 3202164"/>
              <a:gd name="connsiteX2" fmla="*/ 6168860 w 6168860"/>
              <a:gd name="connsiteY2" fmla="*/ 1219200 h 3202164"/>
              <a:gd name="connsiteX3" fmla="*/ 6168860 w 6168860"/>
              <a:gd name="connsiteY3" fmla="*/ 1371600 h 3202164"/>
              <a:gd name="connsiteX4" fmla="*/ 6168860 w 6168860"/>
              <a:gd name="connsiteY4" fmla="*/ 3190875 h 3202164"/>
              <a:gd name="connsiteX5" fmla="*/ 3803244 w 6168860"/>
              <a:gd name="connsiteY5" fmla="*/ 3202164 h 3202164"/>
              <a:gd name="connsiteX6" fmla="*/ 3803244 w 6168860"/>
              <a:gd name="connsiteY6" fmla="*/ 1382890 h 3202164"/>
              <a:gd name="connsiteX7" fmla="*/ 0 w 6168860"/>
              <a:gd name="connsiteY7" fmla="*/ 1371600 h 3202164"/>
              <a:gd name="connsiteX8" fmla="*/ 0 w 6168860"/>
              <a:gd name="connsiteY8" fmla="*/ 0 h 320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8860" h="3202164">
                <a:moveTo>
                  <a:pt x="0" y="0"/>
                </a:moveTo>
                <a:lnTo>
                  <a:pt x="6168860" y="0"/>
                </a:lnTo>
                <a:lnTo>
                  <a:pt x="6168860" y="1219200"/>
                </a:lnTo>
                <a:lnTo>
                  <a:pt x="6168860" y="1371600"/>
                </a:lnTo>
                <a:lnTo>
                  <a:pt x="6168860" y="3190875"/>
                </a:lnTo>
                <a:lnTo>
                  <a:pt x="3803244" y="3202164"/>
                </a:lnTo>
                <a:lnTo>
                  <a:pt x="3803244" y="138289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CC5DE0-F539-2E48-9A9D-5FD3440F61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5283198"/>
            <a:ext cx="1401779" cy="4622800"/>
          </a:xfrm>
          <a:custGeom>
            <a:avLst/>
            <a:gdLst>
              <a:gd name="connsiteX0" fmla="*/ 0 w 1870075"/>
              <a:gd name="connsiteY0" fmla="*/ 0 h 3200400"/>
              <a:gd name="connsiteX1" fmla="*/ 935038 w 1870075"/>
              <a:gd name="connsiteY1" fmla="*/ 0 h 3200400"/>
              <a:gd name="connsiteX2" fmla="*/ 935038 w 1870075"/>
              <a:gd name="connsiteY2" fmla="*/ 904875 h 3200400"/>
              <a:gd name="connsiteX3" fmla="*/ 1870075 w 1870075"/>
              <a:gd name="connsiteY3" fmla="*/ 904875 h 3200400"/>
              <a:gd name="connsiteX4" fmla="*/ 1870075 w 1870075"/>
              <a:gd name="connsiteY4" fmla="*/ 3200400 h 3200400"/>
              <a:gd name="connsiteX5" fmla="*/ 935038 w 1870075"/>
              <a:gd name="connsiteY5" fmla="*/ 3200400 h 3200400"/>
              <a:gd name="connsiteX6" fmla="*/ 762000 w 1870075"/>
              <a:gd name="connsiteY6" fmla="*/ 3200400 h 3200400"/>
              <a:gd name="connsiteX7" fmla="*/ 0 w 1870075"/>
              <a:gd name="connsiteY7" fmla="*/ 3200400 h 3200400"/>
              <a:gd name="connsiteX0" fmla="*/ 0 w 2490964"/>
              <a:gd name="connsiteY0" fmla="*/ 0 h 3234267"/>
              <a:gd name="connsiteX1" fmla="*/ 935038 w 2490964"/>
              <a:gd name="connsiteY1" fmla="*/ 0 h 3234267"/>
              <a:gd name="connsiteX2" fmla="*/ 935038 w 2490964"/>
              <a:gd name="connsiteY2" fmla="*/ 904875 h 3234267"/>
              <a:gd name="connsiteX3" fmla="*/ 1870075 w 2490964"/>
              <a:gd name="connsiteY3" fmla="*/ 904875 h 3234267"/>
              <a:gd name="connsiteX4" fmla="*/ 2490964 w 2490964"/>
              <a:gd name="connsiteY4" fmla="*/ 3234267 h 3234267"/>
              <a:gd name="connsiteX5" fmla="*/ 935038 w 2490964"/>
              <a:gd name="connsiteY5" fmla="*/ 3200400 h 3234267"/>
              <a:gd name="connsiteX6" fmla="*/ 762000 w 2490964"/>
              <a:gd name="connsiteY6" fmla="*/ 3200400 h 3234267"/>
              <a:gd name="connsiteX7" fmla="*/ 0 w 2490964"/>
              <a:gd name="connsiteY7" fmla="*/ 3200400 h 3234267"/>
              <a:gd name="connsiteX8" fmla="*/ 0 w 2490964"/>
              <a:gd name="connsiteY8" fmla="*/ 0 h 3234267"/>
              <a:gd name="connsiteX0" fmla="*/ 0 w 2513541"/>
              <a:gd name="connsiteY0" fmla="*/ 0 h 3234267"/>
              <a:gd name="connsiteX1" fmla="*/ 935038 w 2513541"/>
              <a:gd name="connsiteY1" fmla="*/ 0 h 3234267"/>
              <a:gd name="connsiteX2" fmla="*/ 935038 w 2513541"/>
              <a:gd name="connsiteY2" fmla="*/ 904875 h 3234267"/>
              <a:gd name="connsiteX3" fmla="*/ 2513541 w 2513541"/>
              <a:gd name="connsiteY3" fmla="*/ 893587 h 3234267"/>
              <a:gd name="connsiteX4" fmla="*/ 2490964 w 2513541"/>
              <a:gd name="connsiteY4" fmla="*/ 3234267 h 3234267"/>
              <a:gd name="connsiteX5" fmla="*/ 935038 w 2513541"/>
              <a:gd name="connsiteY5" fmla="*/ 3200400 h 3234267"/>
              <a:gd name="connsiteX6" fmla="*/ 762000 w 2513541"/>
              <a:gd name="connsiteY6" fmla="*/ 3200400 h 3234267"/>
              <a:gd name="connsiteX7" fmla="*/ 0 w 2513541"/>
              <a:gd name="connsiteY7" fmla="*/ 3200400 h 3234267"/>
              <a:gd name="connsiteX8" fmla="*/ 0 w 2513541"/>
              <a:gd name="connsiteY8" fmla="*/ 0 h 3234267"/>
              <a:gd name="connsiteX0" fmla="*/ 0 w 2490964"/>
              <a:gd name="connsiteY0" fmla="*/ 0 h 3234267"/>
              <a:gd name="connsiteX1" fmla="*/ 935038 w 2490964"/>
              <a:gd name="connsiteY1" fmla="*/ 0 h 3234267"/>
              <a:gd name="connsiteX2" fmla="*/ 935038 w 2490964"/>
              <a:gd name="connsiteY2" fmla="*/ 904875 h 3234267"/>
              <a:gd name="connsiteX3" fmla="*/ 2479674 w 2490964"/>
              <a:gd name="connsiteY3" fmla="*/ 916165 h 3234267"/>
              <a:gd name="connsiteX4" fmla="*/ 2490964 w 2490964"/>
              <a:gd name="connsiteY4" fmla="*/ 3234267 h 3234267"/>
              <a:gd name="connsiteX5" fmla="*/ 935038 w 2490964"/>
              <a:gd name="connsiteY5" fmla="*/ 3200400 h 3234267"/>
              <a:gd name="connsiteX6" fmla="*/ 762000 w 2490964"/>
              <a:gd name="connsiteY6" fmla="*/ 3200400 h 3234267"/>
              <a:gd name="connsiteX7" fmla="*/ 0 w 2490964"/>
              <a:gd name="connsiteY7" fmla="*/ 3200400 h 3234267"/>
              <a:gd name="connsiteX8" fmla="*/ 0 w 2490964"/>
              <a:gd name="connsiteY8" fmla="*/ 0 h 3234267"/>
              <a:gd name="connsiteX0" fmla="*/ 0 w 2492051"/>
              <a:gd name="connsiteY0" fmla="*/ 0 h 3234267"/>
              <a:gd name="connsiteX1" fmla="*/ 935038 w 2492051"/>
              <a:gd name="connsiteY1" fmla="*/ 0 h 3234267"/>
              <a:gd name="connsiteX2" fmla="*/ 935038 w 2492051"/>
              <a:gd name="connsiteY2" fmla="*/ 904875 h 3234267"/>
              <a:gd name="connsiteX3" fmla="*/ 2490964 w 2492051"/>
              <a:gd name="connsiteY3" fmla="*/ 893588 h 3234267"/>
              <a:gd name="connsiteX4" fmla="*/ 2490964 w 2492051"/>
              <a:gd name="connsiteY4" fmla="*/ 3234267 h 3234267"/>
              <a:gd name="connsiteX5" fmla="*/ 935038 w 2492051"/>
              <a:gd name="connsiteY5" fmla="*/ 3200400 h 3234267"/>
              <a:gd name="connsiteX6" fmla="*/ 762000 w 2492051"/>
              <a:gd name="connsiteY6" fmla="*/ 3200400 h 3234267"/>
              <a:gd name="connsiteX7" fmla="*/ 0 w 2492051"/>
              <a:gd name="connsiteY7" fmla="*/ 3200400 h 3234267"/>
              <a:gd name="connsiteX8" fmla="*/ 0 w 2492051"/>
              <a:gd name="connsiteY8" fmla="*/ 0 h 3234267"/>
              <a:gd name="connsiteX0" fmla="*/ 0 w 2492050"/>
              <a:gd name="connsiteY0" fmla="*/ 0 h 3234267"/>
              <a:gd name="connsiteX1" fmla="*/ 935038 w 2492050"/>
              <a:gd name="connsiteY1" fmla="*/ 0 h 3234267"/>
              <a:gd name="connsiteX2" fmla="*/ 935038 w 2492050"/>
              <a:gd name="connsiteY2" fmla="*/ 904875 h 3234267"/>
              <a:gd name="connsiteX3" fmla="*/ 2490964 w 2492050"/>
              <a:gd name="connsiteY3" fmla="*/ 893588 h 3234267"/>
              <a:gd name="connsiteX4" fmla="*/ 2490964 w 2492050"/>
              <a:gd name="connsiteY4" fmla="*/ 3234267 h 3234267"/>
              <a:gd name="connsiteX5" fmla="*/ 762000 w 2492050"/>
              <a:gd name="connsiteY5" fmla="*/ 3200400 h 3234267"/>
              <a:gd name="connsiteX6" fmla="*/ 0 w 2492050"/>
              <a:gd name="connsiteY6" fmla="*/ 3200400 h 3234267"/>
              <a:gd name="connsiteX7" fmla="*/ 0 w 2492050"/>
              <a:gd name="connsiteY7" fmla="*/ 0 h 3234267"/>
              <a:gd name="connsiteX0" fmla="*/ 0 w 2492050"/>
              <a:gd name="connsiteY0" fmla="*/ 0 h 3234267"/>
              <a:gd name="connsiteX1" fmla="*/ 935038 w 2492050"/>
              <a:gd name="connsiteY1" fmla="*/ 0 h 3234267"/>
              <a:gd name="connsiteX2" fmla="*/ 935038 w 2492050"/>
              <a:gd name="connsiteY2" fmla="*/ 904875 h 3234267"/>
              <a:gd name="connsiteX3" fmla="*/ 2490964 w 2492050"/>
              <a:gd name="connsiteY3" fmla="*/ 893588 h 3234267"/>
              <a:gd name="connsiteX4" fmla="*/ 2490964 w 2492050"/>
              <a:gd name="connsiteY4" fmla="*/ 3234267 h 3234267"/>
              <a:gd name="connsiteX5" fmla="*/ 0 w 2492050"/>
              <a:gd name="connsiteY5" fmla="*/ 3200400 h 3234267"/>
              <a:gd name="connsiteX6" fmla="*/ 0 w 2492050"/>
              <a:gd name="connsiteY6" fmla="*/ 0 h 3234267"/>
              <a:gd name="connsiteX0" fmla="*/ 0 w 2492050"/>
              <a:gd name="connsiteY0" fmla="*/ 0 h 3200400"/>
              <a:gd name="connsiteX1" fmla="*/ 935038 w 2492050"/>
              <a:gd name="connsiteY1" fmla="*/ 0 h 3200400"/>
              <a:gd name="connsiteX2" fmla="*/ 935038 w 2492050"/>
              <a:gd name="connsiteY2" fmla="*/ 904875 h 3200400"/>
              <a:gd name="connsiteX3" fmla="*/ 2490964 w 2492050"/>
              <a:gd name="connsiteY3" fmla="*/ 893588 h 3200400"/>
              <a:gd name="connsiteX4" fmla="*/ 2490965 w 2492050"/>
              <a:gd name="connsiteY4" fmla="*/ 3200400 h 3200400"/>
              <a:gd name="connsiteX5" fmla="*/ 0 w 2492050"/>
              <a:gd name="connsiteY5" fmla="*/ 3200400 h 3200400"/>
              <a:gd name="connsiteX6" fmla="*/ 0 w 2492050"/>
              <a:gd name="connsiteY6" fmla="*/ 0 h 3200400"/>
              <a:gd name="connsiteX0" fmla="*/ 0 w 2492051"/>
              <a:gd name="connsiteY0" fmla="*/ 0 h 3200400"/>
              <a:gd name="connsiteX1" fmla="*/ 935038 w 2492051"/>
              <a:gd name="connsiteY1" fmla="*/ 0 h 3200400"/>
              <a:gd name="connsiteX2" fmla="*/ 935038 w 2492051"/>
              <a:gd name="connsiteY2" fmla="*/ 904875 h 3200400"/>
              <a:gd name="connsiteX3" fmla="*/ 2490965 w 2492051"/>
              <a:gd name="connsiteY3" fmla="*/ 904877 h 3200400"/>
              <a:gd name="connsiteX4" fmla="*/ 2490965 w 2492051"/>
              <a:gd name="connsiteY4" fmla="*/ 3200400 h 3200400"/>
              <a:gd name="connsiteX5" fmla="*/ 0 w 2492051"/>
              <a:gd name="connsiteY5" fmla="*/ 3200400 h 3200400"/>
              <a:gd name="connsiteX6" fmla="*/ 0 w 2492051"/>
              <a:gd name="connsiteY6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2051" h="3200400">
                <a:moveTo>
                  <a:pt x="0" y="0"/>
                </a:moveTo>
                <a:lnTo>
                  <a:pt x="935038" y="0"/>
                </a:lnTo>
                <a:lnTo>
                  <a:pt x="935038" y="904875"/>
                </a:lnTo>
                <a:lnTo>
                  <a:pt x="2490965" y="904877"/>
                </a:lnTo>
                <a:cubicBezTo>
                  <a:pt x="2494728" y="1677578"/>
                  <a:pt x="2487202" y="2427699"/>
                  <a:pt x="2490965" y="3200400"/>
                </a:cubicBezTo>
                <a:lnTo>
                  <a:pt x="0" y="3200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F6BD63D-1DC3-B646-969B-AF4AF2605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91537" y="4182533"/>
            <a:ext cx="3048077" cy="4017262"/>
          </a:xfrm>
          <a:prstGeom prst="rect">
            <a:avLst/>
          </a:prstGeom>
        </p:spPr>
        <p:txBody>
          <a:bodyPr anchor="b"/>
          <a:lstStyle>
            <a:lvl1pPr algn="r">
              <a:defRPr sz="39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B063C4E2-7472-F346-AF1C-D8F7CBF45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822" y="8475134"/>
            <a:ext cx="3048079" cy="4543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4C572C91-75C0-5048-B7D9-BE0F840300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5822" y="8949809"/>
            <a:ext cx="3048079" cy="6305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1"/>
            </a:lvl1pPr>
            <a:lvl2pPr marL="402325" indent="0" algn="r">
              <a:buNone/>
              <a:defRPr/>
            </a:lvl2pPr>
            <a:lvl3pPr marL="804649" indent="0" algn="r">
              <a:buNone/>
              <a:defRPr/>
            </a:lvl3pPr>
            <a:lvl4pPr marL="1206974" indent="0" algn="r">
              <a:buNone/>
              <a:defRPr/>
            </a:lvl4pPr>
            <a:lvl5pPr marL="1609298" indent="0" algn="r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310F0E-1B7A-694D-B3D3-C52A03380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000" y="2751667"/>
            <a:ext cx="1759619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569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9" orient="horz" pos="43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rporate PP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7428921-6C36-D74C-84A0-AE05B5F6DC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9000" y="3"/>
            <a:ext cx="3429000" cy="4625348"/>
          </a:xfrm>
          <a:custGeom>
            <a:avLst/>
            <a:gdLst>
              <a:gd name="connsiteX0" fmla="*/ 0 w 6168860"/>
              <a:gd name="connsiteY0" fmla="*/ 0 h 3190875"/>
              <a:gd name="connsiteX1" fmla="*/ 6168860 w 6168860"/>
              <a:gd name="connsiteY1" fmla="*/ 0 h 3190875"/>
              <a:gd name="connsiteX2" fmla="*/ 6168860 w 6168860"/>
              <a:gd name="connsiteY2" fmla="*/ 1219200 h 3190875"/>
              <a:gd name="connsiteX3" fmla="*/ 6168860 w 6168860"/>
              <a:gd name="connsiteY3" fmla="*/ 1371600 h 3190875"/>
              <a:gd name="connsiteX4" fmla="*/ 6168860 w 6168860"/>
              <a:gd name="connsiteY4" fmla="*/ 3190875 h 3190875"/>
              <a:gd name="connsiteX5" fmla="*/ 4225925 w 6168860"/>
              <a:gd name="connsiteY5" fmla="*/ 3190875 h 3190875"/>
              <a:gd name="connsiteX6" fmla="*/ 4225925 w 6168860"/>
              <a:gd name="connsiteY6" fmla="*/ 1371600 h 3190875"/>
              <a:gd name="connsiteX7" fmla="*/ 0 w 6168860"/>
              <a:gd name="connsiteY7" fmla="*/ 1371600 h 3190875"/>
              <a:gd name="connsiteX0" fmla="*/ 0 w 6168860"/>
              <a:gd name="connsiteY0" fmla="*/ 0 h 3190875"/>
              <a:gd name="connsiteX1" fmla="*/ 6168860 w 6168860"/>
              <a:gd name="connsiteY1" fmla="*/ 0 h 3190875"/>
              <a:gd name="connsiteX2" fmla="*/ 6168860 w 6168860"/>
              <a:gd name="connsiteY2" fmla="*/ 1219200 h 3190875"/>
              <a:gd name="connsiteX3" fmla="*/ 6168860 w 6168860"/>
              <a:gd name="connsiteY3" fmla="*/ 1371600 h 3190875"/>
              <a:gd name="connsiteX4" fmla="*/ 6168860 w 6168860"/>
              <a:gd name="connsiteY4" fmla="*/ 3190875 h 3190875"/>
              <a:gd name="connsiteX5" fmla="*/ 4225925 w 6168860"/>
              <a:gd name="connsiteY5" fmla="*/ 3190875 h 3190875"/>
              <a:gd name="connsiteX6" fmla="*/ 3768972 w 6168860"/>
              <a:gd name="connsiteY6" fmla="*/ 1371600 h 3190875"/>
              <a:gd name="connsiteX7" fmla="*/ 0 w 6168860"/>
              <a:gd name="connsiteY7" fmla="*/ 1371600 h 3190875"/>
              <a:gd name="connsiteX8" fmla="*/ 0 w 6168860"/>
              <a:gd name="connsiteY8" fmla="*/ 0 h 3190875"/>
              <a:gd name="connsiteX0" fmla="*/ 0 w 6168860"/>
              <a:gd name="connsiteY0" fmla="*/ 0 h 3202164"/>
              <a:gd name="connsiteX1" fmla="*/ 6168860 w 6168860"/>
              <a:gd name="connsiteY1" fmla="*/ 0 h 3202164"/>
              <a:gd name="connsiteX2" fmla="*/ 6168860 w 6168860"/>
              <a:gd name="connsiteY2" fmla="*/ 1219200 h 3202164"/>
              <a:gd name="connsiteX3" fmla="*/ 6168860 w 6168860"/>
              <a:gd name="connsiteY3" fmla="*/ 1371600 h 3202164"/>
              <a:gd name="connsiteX4" fmla="*/ 6168860 w 6168860"/>
              <a:gd name="connsiteY4" fmla="*/ 3190875 h 3202164"/>
              <a:gd name="connsiteX5" fmla="*/ 3803244 w 6168860"/>
              <a:gd name="connsiteY5" fmla="*/ 3202164 h 3202164"/>
              <a:gd name="connsiteX6" fmla="*/ 3768972 w 6168860"/>
              <a:gd name="connsiteY6" fmla="*/ 1371600 h 3202164"/>
              <a:gd name="connsiteX7" fmla="*/ 0 w 6168860"/>
              <a:gd name="connsiteY7" fmla="*/ 1371600 h 3202164"/>
              <a:gd name="connsiteX8" fmla="*/ 0 w 6168860"/>
              <a:gd name="connsiteY8" fmla="*/ 0 h 3202164"/>
              <a:gd name="connsiteX0" fmla="*/ 0 w 6168860"/>
              <a:gd name="connsiteY0" fmla="*/ 0 h 3202164"/>
              <a:gd name="connsiteX1" fmla="*/ 6168860 w 6168860"/>
              <a:gd name="connsiteY1" fmla="*/ 0 h 3202164"/>
              <a:gd name="connsiteX2" fmla="*/ 6168860 w 6168860"/>
              <a:gd name="connsiteY2" fmla="*/ 1219200 h 3202164"/>
              <a:gd name="connsiteX3" fmla="*/ 6168860 w 6168860"/>
              <a:gd name="connsiteY3" fmla="*/ 1371600 h 3202164"/>
              <a:gd name="connsiteX4" fmla="*/ 6168860 w 6168860"/>
              <a:gd name="connsiteY4" fmla="*/ 3190875 h 3202164"/>
              <a:gd name="connsiteX5" fmla="*/ 3803244 w 6168860"/>
              <a:gd name="connsiteY5" fmla="*/ 3202164 h 3202164"/>
              <a:gd name="connsiteX6" fmla="*/ 3780395 w 6168860"/>
              <a:gd name="connsiteY6" fmla="*/ 1394178 h 3202164"/>
              <a:gd name="connsiteX7" fmla="*/ 0 w 6168860"/>
              <a:gd name="connsiteY7" fmla="*/ 1371600 h 3202164"/>
              <a:gd name="connsiteX8" fmla="*/ 0 w 6168860"/>
              <a:gd name="connsiteY8" fmla="*/ 0 h 3202164"/>
              <a:gd name="connsiteX0" fmla="*/ 0 w 6168860"/>
              <a:gd name="connsiteY0" fmla="*/ 0 h 3202164"/>
              <a:gd name="connsiteX1" fmla="*/ 6168860 w 6168860"/>
              <a:gd name="connsiteY1" fmla="*/ 0 h 3202164"/>
              <a:gd name="connsiteX2" fmla="*/ 6168860 w 6168860"/>
              <a:gd name="connsiteY2" fmla="*/ 1219200 h 3202164"/>
              <a:gd name="connsiteX3" fmla="*/ 6168860 w 6168860"/>
              <a:gd name="connsiteY3" fmla="*/ 1371600 h 3202164"/>
              <a:gd name="connsiteX4" fmla="*/ 6168860 w 6168860"/>
              <a:gd name="connsiteY4" fmla="*/ 3190875 h 3202164"/>
              <a:gd name="connsiteX5" fmla="*/ 3803244 w 6168860"/>
              <a:gd name="connsiteY5" fmla="*/ 3202164 h 3202164"/>
              <a:gd name="connsiteX6" fmla="*/ 5059863 w 6168860"/>
              <a:gd name="connsiteY6" fmla="*/ 445912 h 3202164"/>
              <a:gd name="connsiteX7" fmla="*/ 0 w 6168860"/>
              <a:gd name="connsiteY7" fmla="*/ 1371600 h 3202164"/>
              <a:gd name="connsiteX8" fmla="*/ 0 w 6168860"/>
              <a:gd name="connsiteY8" fmla="*/ 0 h 3202164"/>
              <a:gd name="connsiteX0" fmla="*/ 0 w 6168860"/>
              <a:gd name="connsiteY0" fmla="*/ 0 h 3202164"/>
              <a:gd name="connsiteX1" fmla="*/ 6168860 w 6168860"/>
              <a:gd name="connsiteY1" fmla="*/ 0 h 3202164"/>
              <a:gd name="connsiteX2" fmla="*/ 6168860 w 6168860"/>
              <a:gd name="connsiteY2" fmla="*/ 1219200 h 3202164"/>
              <a:gd name="connsiteX3" fmla="*/ 6168860 w 6168860"/>
              <a:gd name="connsiteY3" fmla="*/ 1371600 h 3202164"/>
              <a:gd name="connsiteX4" fmla="*/ 6168860 w 6168860"/>
              <a:gd name="connsiteY4" fmla="*/ 3190875 h 3202164"/>
              <a:gd name="connsiteX5" fmla="*/ 3803244 w 6168860"/>
              <a:gd name="connsiteY5" fmla="*/ 3202164 h 3202164"/>
              <a:gd name="connsiteX6" fmla="*/ 3803244 w 6168860"/>
              <a:gd name="connsiteY6" fmla="*/ 1382890 h 3202164"/>
              <a:gd name="connsiteX7" fmla="*/ 0 w 6168860"/>
              <a:gd name="connsiteY7" fmla="*/ 1371600 h 3202164"/>
              <a:gd name="connsiteX8" fmla="*/ 0 w 6168860"/>
              <a:gd name="connsiteY8" fmla="*/ 0 h 320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8860" h="3202164">
                <a:moveTo>
                  <a:pt x="0" y="0"/>
                </a:moveTo>
                <a:lnTo>
                  <a:pt x="6168860" y="0"/>
                </a:lnTo>
                <a:lnTo>
                  <a:pt x="6168860" y="1219200"/>
                </a:lnTo>
                <a:lnTo>
                  <a:pt x="6168860" y="1371600"/>
                </a:lnTo>
                <a:lnTo>
                  <a:pt x="6168860" y="3190875"/>
                </a:lnTo>
                <a:lnTo>
                  <a:pt x="3803244" y="3202164"/>
                </a:lnTo>
                <a:lnTo>
                  <a:pt x="3803244" y="138289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F6BD63D-1DC3-B646-969B-AF4AF2605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91537" y="4182533"/>
            <a:ext cx="3048077" cy="4017262"/>
          </a:xfrm>
          <a:prstGeom prst="rect">
            <a:avLst/>
          </a:prstGeom>
        </p:spPr>
        <p:txBody>
          <a:bodyPr anchor="b"/>
          <a:lstStyle>
            <a:lvl1pPr algn="r">
              <a:defRPr sz="39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B063C4E2-7472-F346-AF1C-D8F7CBF45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822" y="8475134"/>
            <a:ext cx="3048079" cy="4543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4C572C91-75C0-5048-B7D9-BE0F840300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5822" y="8949809"/>
            <a:ext cx="3048079" cy="6305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1"/>
            </a:lvl1pPr>
            <a:lvl2pPr marL="402325" indent="0" algn="r">
              <a:buNone/>
              <a:defRPr/>
            </a:lvl2pPr>
            <a:lvl3pPr marL="804649" indent="0" algn="r">
              <a:buNone/>
              <a:defRPr/>
            </a:lvl3pPr>
            <a:lvl4pPr marL="1206974" indent="0" algn="r">
              <a:buNone/>
              <a:defRPr/>
            </a:lvl4pPr>
            <a:lvl5pPr marL="1609298" indent="0" algn="r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310F0E-1B7A-694D-B3D3-C52A03380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000" y="2751667"/>
            <a:ext cx="1759619" cy="1100667"/>
          </a:xfrm>
          <a:prstGeom prst="rect">
            <a:avLst/>
          </a:prstGeom>
        </p:spPr>
      </p:pic>
      <p:sp>
        <p:nvSpPr>
          <p:cNvPr id="8" name="Picture Placeholder 38">
            <a:extLst>
              <a:ext uri="{FF2B5EF4-FFF2-40B4-BE49-F238E27FC236}">
                <a16:creationId xmlns:a16="http://schemas.microsoft.com/office/drawing/2014/main" id="{9CD425B3-BD9A-B44B-957D-6BD4E4360E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5283198"/>
            <a:ext cx="1401779" cy="4622800"/>
          </a:xfrm>
          <a:custGeom>
            <a:avLst/>
            <a:gdLst>
              <a:gd name="connsiteX0" fmla="*/ 0 w 1870075"/>
              <a:gd name="connsiteY0" fmla="*/ 0 h 3200400"/>
              <a:gd name="connsiteX1" fmla="*/ 935038 w 1870075"/>
              <a:gd name="connsiteY1" fmla="*/ 0 h 3200400"/>
              <a:gd name="connsiteX2" fmla="*/ 935038 w 1870075"/>
              <a:gd name="connsiteY2" fmla="*/ 904875 h 3200400"/>
              <a:gd name="connsiteX3" fmla="*/ 1870075 w 1870075"/>
              <a:gd name="connsiteY3" fmla="*/ 904875 h 3200400"/>
              <a:gd name="connsiteX4" fmla="*/ 1870075 w 1870075"/>
              <a:gd name="connsiteY4" fmla="*/ 3200400 h 3200400"/>
              <a:gd name="connsiteX5" fmla="*/ 935038 w 1870075"/>
              <a:gd name="connsiteY5" fmla="*/ 3200400 h 3200400"/>
              <a:gd name="connsiteX6" fmla="*/ 762000 w 1870075"/>
              <a:gd name="connsiteY6" fmla="*/ 3200400 h 3200400"/>
              <a:gd name="connsiteX7" fmla="*/ 0 w 1870075"/>
              <a:gd name="connsiteY7" fmla="*/ 3200400 h 3200400"/>
              <a:gd name="connsiteX0" fmla="*/ 0 w 2490964"/>
              <a:gd name="connsiteY0" fmla="*/ 0 h 3234267"/>
              <a:gd name="connsiteX1" fmla="*/ 935038 w 2490964"/>
              <a:gd name="connsiteY1" fmla="*/ 0 h 3234267"/>
              <a:gd name="connsiteX2" fmla="*/ 935038 w 2490964"/>
              <a:gd name="connsiteY2" fmla="*/ 904875 h 3234267"/>
              <a:gd name="connsiteX3" fmla="*/ 1870075 w 2490964"/>
              <a:gd name="connsiteY3" fmla="*/ 904875 h 3234267"/>
              <a:gd name="connsiteX4" fmla="*/ 2490964 w 2490964"/>
              <a:gd name="connsiteY4" fmla="*/ 3234267 h 3234267"/>
              <a:gd name="connsiteX5" fmla="*/ 935038 w 2490964"/>
              <a:gd name="connsiteY5" fmla="*/ 3200400 h 3234267"/>
              <a:gd name="connsiteX6" fmla="*/ 762000 w 2490964"/>
              <a:gd name="connsiteY6" fmla="*/ 3200400 h 3234267"/>
              <a:gd name="connsiteX7" fmla="*/ 0 w 2490964"/>
              <a:gd name="connsiteY7" fmla="*/ 3200400 h 3234267"/>
              <a:gd name="connsiteX8" fmla="*/ 0 w 2490964"/>
              <a:gd name="connsiteY8" fmla="*/ 0 h 3234267"/>
              <a:gd name="connsiteX0" fmla="*/ 0 w 2513541"/>
              <a:gd name="connsiteY0" fmla="*/ 0 h 3234267"/>
              <a:gd name="connsiteX1" fmla="*/ 935038 w 2513541"/>
              <a:gd name="connsiteY1" fmla="*/ 0 h 3234267"/>
              <a:gd name="connsiteX2" fmla="*/ 935038 w 2513541"/>
              <a:gd name="connsiteY2" fmla="*/ 904875 h 3234267"/>
              <a:gd name="connsiteX3" fmla="*/ 2513541 w 2513541"/>
              <a:gd name="connsiteY3" fmla="*/ 893587 h 3234267"/>
              <a:gd name="connsiteX4" fmla="*/ 2490964 w 2513541"/>
              <a:gd name="connsiteY4" fmla="*/ 3234267 h 3234267"/>
              <a:gd name="connsiteX5" fmla="*/ 935038 w 2513541"/>
              <a:gd name="connsiteY5" fmla="*/ 3200400 h 3234267"/>
              <a:gd name="connsiteX6" fmla="*/ 762000 w 2513541"/>
              <a:gd name="connsiteY6" fmla="*/ 3200400 h 3234267"/>
              <a:gd name="connsiteX7" fmla="*/ 0 w 2513541"/>
              <a:gd name="connsiteY7" fmla="*/ 3200400 h 3234267"/>
              <a:gd name="connsiteX8" fmla="*/ 0 w 2513541"/>
              <a:gd name="connsiteY8" fmla="*/ 0 h 3234267"/>
              <a:gd name="connsiteX0" fmla="*/ 0 w 2490964"/>
              <a:gd name="connsiteY0" fmla="*/ 0 h 3234267"/>
              <a:gd name="connsiteX1" fmla="*/ 935038 w 2490964"/>
              <a:gd name="connsiteY1" fmla="*/ 0 h 3234267"/>
              <a:gd name="connsiteX2" fmla="*/ 935038 w 2490964"/>
              <a:gd name="connsiteY2" fmla="*/ 904875 h 3234267"/>
              <a:gd name="connsiteX3" fmla="*/ 2479674 w 2490964"/>
              <a:gd name="connsiteY3" fmla="*/ 916165 h 3234267"/>
              <a:gd name="connsiteX4" fmla="*/ 2490964 w 2490964"/>
              <a:gd name="connsiteY4" fmla="*/ 3234267 h 3234267"/>
              <a:gd name="connsiteX5" fmla="*/ 935038 w 2490964"/>
              <a:gd name="connsiteY5" fmla="*/ 3200400 h 3234267"/>
              <a:gd name="connsiteX6" fmla="*/ 762000 w 2490964"/>
              <a:gd name="connsiteY6" fmla="*/ 3200400 h 3234267"/>
              <a:gd name="connsiteX7" fmla="*/ 0 w 2490964"/>
              <a:gd name="connsiteY7" fmla="*/ 3200400 h 3234267"/>
              <a:gd name="connsiteX8" fmla="*/ 0 w 2490964"/>
              <a:gd name="connsiteY8" fmla="*/ 0 h 3234267"/>
              <a:gd name="connsiteX0" fmla="*/ 0 w 2492051"/>
              <a:gd name="connsiteY0" fmla="*/ 0 h 3234267"/>
              <a:gd name="connsiteX1" fmla="*/ 935038 w 2492051"/>
              <a:gd name="connsiteY1" fmla="*/ 0 h 3234267"/>
              <a:gd name="connsiteX2" fmla="*/ 935038 w 2492051"/>
              <a:gd name="connsiteY2" fmla="*/ 904875 h 3234267"/>
              <a:gd name="connsiteX3" fmla="*/ 2490964 w 2492051"/>
              <a:gd name="connsiteY3" fmla="*/ 893588 h 3234267"/>
              <a:gd name="connsiteX4" fmla="*/ 2490964 w 2492051"/>
              <a:gd name="connsiteY4" fmla="*/ 3234267 h 3234267"/>
              <a:gd name="connsiteX5" fmla="*/ 935038 w 2492051"/>
              <a:gd name="connsiteY5" fmla="*/ 3200400 h 3234267"/>
              <a:gd name="connsiteX6" fmla="*/ 762000 w 2492051"/>
              <a:gd name="connsiteY6" fmla="*/ 3200400 h 3234267"/>
              <a:gd name="connsiteX7" fmla="*/ 0 w 2492051"/>
              <a:gd name="connsiteY7" fmla="*/ 3200400 h 3234267"/>
              <a:gd name="connsiteX8" fmla="*/ 0 w 2492051"/>
              <a:gd name="connsiteY8" fmla="*/ 0 h 3234267"/>
              <a:gd name="connsiteX0" fmla="*/ 0 w 2492050"/>
              <a:gd name="connsiteY0" fmla="*/ 0 h 3234267"/>
              <a:gd name="connsiteX1" fmla="*/ 935038 w 2492050"/>
              <a:gd name="connsiteY1" fmla="*/ 0 h 3234267"/>
              <a:gd name="connsiteX2" fmla="*/ 935038 w 2492050"/>
              <a:gd name="connsiteY2" fmla="*/ 904875 h 3234267"/>
              <a:gd name="connsiteX3" fmla="*/ 2490964 w 2492050"/>
              <a:gd name="connsiteY3" fmla="*/ 893588 h 3234267"/>
              <a:gd name="connsiteX4" fmla="*/ 2490964 w 2492050"/>
              <a:gd name="connsiteY4" fmla="*/ 3234267 h 3234267"/>
              <a:gd name="connsiteX5" fmla="*/ 762000 w 2492050"/>
              <a:gd name="connsiteY5" fmla="*/ 3200400 h 3234267"/>
              <a:gd name="connsiteX6" fmla="*/ 0 w 2492050"/>
              <a:gd name="connsiteY6" fmla="*/ 3200400 h 3234267"/>
              <a:gd name="connsiteX7" fmla="*/ 0 w 2492050"/>
              <a:gd name="connsiteY7" fmla="*/ 0 h 3234267"/>
              <a:gd name="connsiteX0" fmla="*/ 0 w 2492050"/>
              <a:gd name="connsiteY0" fmla="*/ 0 h 3234267"/>
              <a:gd name="connsiteX1" fmla="*/ 935038 w 2492050"/>
              <a:gd name="connsiteY1" fmla="*/ 0 h 3234267"/>
              <a:gd name="connsiteX2" fmla="*/ 935038 w 2492050"/>
              <a:gd name="connsiteY2" fmla="*/ 904875 h 3234267"/>
              <a:gd name="connsiteX3" fmla="*/ 2490964 w 2492050"/>
              <a:gd name="connsiteY3" fmla="*/ 893588 h 3234267"/>
              <a:gd name="connsiteX4" fmla="*/ 2490964 w 2492050"/>
              <a:gd name="connsiteY4" fmla="*/ 3234267 h 3234267"/>
              <a:gd name="connsiteX5" fmla="*/ 0 w 2492050"/>
              <a:gd name="connsiteY5" fmla="*/ 3200400 h 3234267"/>
              <a:gd name="connsiteX6" fmla="*/ 0 w 2492050"/>
              <a:gd name="connsiteY6" fmla="*/ 0 h 3234267"/>
              <a:gd name="connsiteX0" fmla="*/ 0 w 2492050"/>
              <a:gd name="connsiteY0" fmla="*/ 0 h 3200400"/>
              <a:gd name="connsiteX1" fmla="*/ 935038 w 2492050"/>
              <a:gd name="connsiteY1" fmla="*/ 0 h 3200400"/>
              <a:gd name="connsiteX2" fmla="*/ 935038 w 2492050"/>
              <a:gd name="connsiteY2" fmla="*/ 904875 h 3200400"/>
              <a:gd name="connsiteX3" fmla="*/ 2490964 w 2492050"/>
              <a:gd name="connsiteY3" fmla="*/ 893588 h 3200400"/>
              <a:gd name="connsiteX4" fmla="*/ 2490965 w 2492050"/>
              <a:gd name="connsiteY4" fmla="*/ 3200400 h 3200400"/>
              <a:gd name="connsiteX5" fmla="*/ 0 w 2492050"/>
              <a:gd name="connsiteY5" fmla="*/ 3200400 h 3200400"/>
              <a:gd name="connsiteX6" fmla="*/ 0 w 2492050"/>
              <a:gd name="connsiteY6" fmla="*/ 0 h 3200400"/>
              <a:gd name="connsiteX0" fmla="*/ 0 w 2492051"/>
              <a:gd name="connsiteY0" fmla="*/ 0 h 3200400"/>
              <a:gd name="connsiteX1" fmla="*/ 935038 w 2492051"/>
              <a:gd name="connsiteY1" fmla="*/ 0 h 3200400"/>
              <a:gd name="connsiteX2" fmla="*/ 935038 w 2492051"/>
              <a:gd name="connsiteY2" fmla="*/ 904875 h 3200400"/>
              <a:gd name="connsiteX3" fmla="*/ 2490965 w 2492051"/>
              <a:gd name="connsiteY3" fmla="*/ 904877 h 3200400"/>
              <a:gd name="connsiteX4" fmla="*/ 2490965 w 2492051"/>
              <a:gd name="connsiteY4" fmla="*/ 3200400 h 3200400"/>
              <a:gd name="connsiteX5" fmla="*/ 0 w 2492051"/>
              <a:gd name="connsiteY5" fmla="*/ 3200400 h 3200400"/>
              <a:gd name="connsiteX6" fmla="*/ 0 w 2492051"/>
              <a:gd name="connsiteY6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2051" h="3200400">
                <a:moveTo>
                  <a:pt x="0" y="0"/>
                </a:moveTo>
                <a:lnTo>
                  <a:pt x="935038" y="0"/>
                </a:lnTo>
                <a:lnTo>
                  <a:pt x="935038" y="904875"/>
                </a:lnTo>
                <a:lnTo>
                  <a:pt x="2490965" y="904877"/>
                </a:lnTo>
                <a:cubicBezTo>
                  <a:pt x="2494728" y="1677578"/>
                  <a:pt x="2487202" y="2427699"/>
                  <a:pt x="2490965" y="3200400"/>
                </a:cubicBezTo>
                <a:lnTo>
                  <a:pt x="0" y="3200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21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9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E9A4002-51FB-5A42-882A-5CDBA6C1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00" y="1888744"/>
            <a:ext cx="6388200" cy="63925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02325" indent="0">
              <a:buFont typeface="Arial" panose="020B0604020202020204" pitchFamily="34" charset="0"/>
              <a:buNone/>
              <a:defRPr/>
            </a:lvl2pPr>
            <a:lvl3pPr marL="804649" indent="0">
              <a:buFont typeface="Arial" panose="020B0604020202020204" pitchFamily="34" charset="0"/>
              <a:buNone/>
              <a:defRPr/>
            </a:lvl3pPr>
            <a:lvl4pPr marL="1206974" indent="0">
              <a:buFont typeface="Arial" panose="020B0604020202020204" pitchFamily="34" charset="0"/>
              <a:buNone/>
              <a:defRPr/>
            </a:lvl4pPr>
            <a:lvl5pPr marL="1609298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25D09-48F7-F141-8756-A21409B0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E336-2AE8-451C-A9D2-365C541F4BF9}" type="datetime4">
              <a:rPr lang="en-US" smtClean="0"/>
              <a:t>February 9, 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34C48-3C46-824D-993F-14B8825B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Type Presentation Name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B4F9-CDDA-B944-9861-EDEFAF6D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ADF4-F3ED-5D42-A185-A67E02F1AF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845C76-291A-43C4-9B7B-4C2FB374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92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F62C59-3008-7840-BA1A-F66581226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C0933D8-C243-6449-AC75-7F0469EFF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767" y="7264400"/>
            <a:ext cx="3749612" cy="205989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96B5-2FF1-0747-85E2-66585BFDA2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8082" y="3808875"/>
            <a:ext cx="2748577" cy="17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67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9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AD623-18F1-044D-9D2F-9CDB9111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00B8-4C08-419B-882F-9A0C02263603}" type="datetime4">
              <a:rPr lang="en-US" smtClean="0"/>
              <a:t>February 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6B969-3CB3-A94C-84D7-2A660227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Presentation Name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BEF32-5024-744D-8D3F-74D2D834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583" y="9179560"/>
            <a:ext cx="229965" cy="515112"/>
          </a:xfrm>
        </p:spPr>
        <p:txBody>
          <a:bodyPr/>
          <a:lstStyle/>
          <a:p>
            <a:fld id="{C923ADF4-F3ED-5D42-A185-A67E02F1A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BC98F-2B22-4BDF-B158-142EDB11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56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,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AD623-18F1-044D-9D2F-9CDB9111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76FD-0A70-41DF-AFCB-9324F34FE498}" type="datetime4">
              <a:rPr lang="en-US" smtClean="0"/>
              <a:t>February 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6B969-3CB3-A94C-84D7-2A660227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Presentation Name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BEF32-5024-744D-8D3F-74D2D834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ADF4-F3ED-5D42-A185-A67E02F1A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50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4E902-3938-2D4D-9B8E-DCBF07BA9218}"/>
              </a:ext>
            </a:extLst>
          </p:cNvPr>
          <p:cNvSpPr/>
          <p:nvPr userDrawn="1"/>
        </p:nvSpPr>
        <p:spPr>
          <a:xfrm>
            <a:off x="128587" y="8805333"/>
            <a:ext cx="771525" cy="110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b="0" i="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135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96444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67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42439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67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5E5E8F87-45E3-4797-B65A-84599367F5BD}"/>
              </a:ext>
            </a:extLst>
          </p:cNvPr>
          <p:cNvSpPr/>
          <p:nvPr userDrawn="1"/>
        </p:nvSpPr>
        <p:spPr>
          <a:xfrm>
            <a:off x="2402885" y="2539885"/>
            <a:ext cx="4455115" cy="5464121"/>
          </a:xfrm>
          <a:custGeom>
            <a:avLst/>
            <a:gdLst>
              <a:gd name="connsiteX0" fmla="*/ 1592238 w 5940152"/>
              <a:gd name="connsiteY0" fmla="*/ 0 h 2837140"/>
              <a:gd name="connsiteX1" fmla="*/ 5940152 w 5940152"/>
              <a:gd name="connsiteY1" fmla="*/ 0 h 2837140"/>
              <a:gd name="connsiteX2" fmla="*/ 5940152 w 5940152"/>
              <a:gd name="connsiteY2" fmla="*/ 618634 h 2837140"/>
              <a:gd name="connsiteX3" fmla="*/ 5940152 w 5940152"/>
              <a:gd name="connsiteY3" fmla="*/ 2117060 h 2837140"/>
              <a:gd name="connsiteX4" fmla="*/ 5940152 w 5940152"/>
              <a:gd name="connsiteY4" fmla="*/ 2477100 h 2837140"/>
              <a:gd name="connsiteX5" fmla="*/ 3199076 w 5940152"/>
              <a:gd name="connsiteY5" fmla="*/ 2477100 h 2837140"/>
              <a:gd name="connsiteX6" fmla="*/ 3199076 w 5940152"/>
              <a:gd name="connsiteY6" fmla="*/ 2837140 h 2837140"/>
              <a:gd name="connsiteX7" fmla="*/ 648072 w 5940152"/>
              <a:gd name="connsiteY7" fmla="*/ 2837140 h 2837140"/>
              <a:gd name="connsiteX8" fmla="*/ 648072 w 5940152"/>
              <a:gd name="connsiteY8" fmla="*/ 2117060 h 2837140"/>
              <a:gd name="connsiteX9" fmla="*/ 0 w 5940152"/>
              <a:gd name="connsiteY9" fmla="*/ 2117060 h 2837140"/>
              <a:gd name="connsiteX10" fmla="*/ 0 w 5940152"/>
              <a:gd name="connsiteY10" fmla="*/ 618634 h 2837140"/>
              <a:gd name="connsiteX11" fmla="*/ 1592238 w 5940152"/>
              <a:gd name="connsiteY11" fmla="*/ 618634 h 283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2837140">
                <a:moveTo>
                  <a:pt x="1592238" y="0"/>
                </a:moveTo>
                <a:lnTo>
                  <a:pt x="5940152" y="0"/>
                </a:lnTo>
                <a:lnTo>
                  <a:pt x="5940152" y="618634"/>
                </a:lnTo>
                <a:lnTo>
                  <a:pt x="5940152" y="2117060"/>
                </a:lnTo>
                <a:lnTo>
                  <a:pt x="5940152" y="2477100"/>
                </a:lnTo>
                <a:lnTo>
                  <a:pt x="3199076" y="2477100"/>
                </a:lnTo>
                <a:lnTo>
                  <a:pt x="3199076" y="2837140"/>
                </a:lnTo>
                <a:lnTo>
                  <a:pt x="648072" y="2837140"/>
                </a:lnTo>
                <a:lnTo>
                  <a:pt x="648072" y="2117060"/>
                </a:lnTo>
                <a:lnTo>
                  <a:pt x="0" y="2117060"/>
                </a:lnTo>
                <a:lnTo>
                  <a:pt x="0" y="618634"/>
                </a:lnTo>
                <a:lnTo>
                  <a:pt x="1592238" y="6186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96444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D9606-C09B-4938-94A2-7AAC166E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2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07D1715A-4FE7-4318-924D-894F29B5067E}"/>
              </a:ext>
            </a:extLst>
          </p:cNvPr>
          <p:cNvSpPr/>
          <p:nvPr userDrawn="1"/>
        </p:nvSpPr>
        <p:spPr>
          <a:xfrm>
            <a:off x="2402885" y="2539885"/>
            <a:ext cx="4455115" cy="5464121"/>
          </a:xfrm>
          <a:custGeom>
            <a:avLst/>
            <a:gdLst>
              <a:gd name="connsiteX0" fmla="*/ 1592238 w 5940152"/>
              <a:gd name="connsiteY0" fmla="*/ 0 h 2837140"/>
              <a:gd name="connsiteX1" fmla="*/ 5940152 w 5940152"/>
              <a:gd name="connsiteY1" fmla="*/ 0 h 2837140"/>
              <a:gd name="connsiteX2" fmla="*/ 5940152 w 5940152"/>
              <a:gd name="connsiteY2" fmla="*/ 618634 h 2837140"/>
              <a:gd name="connsiteX3" fmla="*/ 5940152 w 5940152"/>
              <a:gd name="connsiteY3" fmla="*/ 2117060 h 2837140"/>
              <a:gd name="connsiteX4" fmla="*/ 5940152 w 5940152"/>
              <a:gd name="connsiteY4" fmla="*/ 2477100 h 2837140"/>
              <a:gd name="connsiteX5" fmla="*/ 3199076 w 5940152"/>
              <a:gd name="connsiteY5" fmla="*/ 2477100 h 2837140"/>
              <a:gd name="connsiteX6" fmla="*/ 3199076 w 5940152"/>
              <a:gd name="connsiteY6" fmla="*/ 2837140 h 2837140"/>
              <a:gd name="connsiteX7" fmla="*/ 648072 w 5940152"/>
              <a:gd name="connsiteY7" fmla="*/ 2837140 h 2837140"/>
              <a:gd name="connsiteX8" fmla="*/ 648072 w 5940152"/>
              <a:gd name="connsiteY8" fmla="*/ 2117060 h 2837140"/>
              <a:gd name="connsiteX9" fmla="*/ 0 w 5940152"/>
              <a:gd name="connsiteY9" fmla="*/ 2117060 h 2837140"/>
              <a:gd name="connsiteX10" fmla="*/ 0 w 5940152"/>
              <a:gd name="connsiteY10" fmla="*/ 618634 h 2837140"/>
              <a:gd name="connsiteX11" fmla="*/ 1592238 w 5940152"/>
              <a:gd name="connsiteY11" fmla="*/ 618634 h 283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2837140">
                <a:moveTo>
                  <a:pt x="1592238" y="0"/>
                </a:moveTo>
                <a:lnTo>
                  <a:pt x="5940152" y="0"/>
                </a:lnTo>
                <a:lnTo>
                  <a:pt x="5940152" y="618634"/>
                </a:lnTo>
                <a:lnTo>
                  <a:pt x="5940152" y="2117060"/>
                </a:lnTo>
                <a:lnTo>
                  <a:pt x="5940152" y="2477100"/>
                </a:lnTo>
                <a:lnTo>
                  <a:pt x="3199076" y="2477100"/>
                </a:lnTo>
                <a:lnTo>
                  <a:pt x="3199076" y="2837140"/>
                </a:lnTo>
                <a:lnTo>
                  <a:pt x="648072" y="2837140"/>
                </a:lnTo>
                <a:lnTo>
                  <a:pt x="648072" y="2117060"/>
                </a:lnTo>
                <a:lnTo>
                  <a:pt x="0" y="2117060"/>
                </a:lnTo>
                <a:lnTo>
                  <a:pt x="0" y="618634"/>
                </a:lnTo>
                <a:lnTo>
                  <a:pt x="1592238" y="6186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186809-6BDB-EA41-B498-D45D8637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881" y="2144689"/>
            <a:ext cx="3996444" cy="5552146"/>
          </a:xfrm>
          <a:prstGeom prst="rect">
            <a:avLst/>
          </a:prstGeom>
        </p:spPr>
        <p:txBody>
          <a:bodyPr anchor="ctr" anchorCtr="0"/>
          <a:lstStyle>
            <a:lvl1pPr algn="r">
              <a:defRPr sz="42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D9606-C09B-4938-94A2-7AAC166E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5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ACCDB7-23EC-F942-B082-ED7FAAF2F68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7179" y="9231842"/>
            <a:ext cx="633463" cy="3962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FDBC8-0067-134D-B841-8082C10B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96" y="515174"/>
            <a:ext cx="6393371" cy="1135888"/>
          </a:xfrm>
          <a:prstGeom prst="rect">
            <a:avLst/>
          </a:prstGeom>
        </p:spPr>
        <p:txBody>
          <a:bodyPr vert="horz" lIns="80465" tIns="40232" rIns="80465" bIns="40232" rtlCol="0" anchor="t" anchorCtr="0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F59EE-8395-714A-940E-521A7B16F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10" y="1888746"/>
            <a:ext cx="6387357" cy="6395391"/>
          </a:xfrm>
          <a:prstGeom prst="rect">
            <a:avLst/>
          </a:prstGeom>
        </p:spPr>
        <p:txBody>
          <a:bodyPr vert="horz" lIns="80465" tIns="40232" rIns="80465" bIns="40232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D3BA640-B5C0-2A4C-B558-A35345A90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31896" y="9179010"/>
            <a:ext cx="1768091" cy="480913"/>
          </a:xfrm>
          <a:prstGeom prst="rect">
            <a:avLst/>
          </a:prstGeom>
        </p:spPr>
        <p:txBody>
          <a:bodyPr vert="horz" lIns="80465" tIns="40232" rIns="80465" bIns="40232" rtlCol="0" anchor="ctr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Type Presentation Name Here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163CAC2-A18D-EE4E-91D0-32524387F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3297" y="9186115"/>
            <a:ext cx="236559" cy="473809"/>
          </a:xfrm>
          <a:prstGeom prst="rect">
            <a:avLst/>
          </a:prstGeom>
        </p:spPr>
        <p:txBody>
          <a:bodyPr vert="horz" lIns="80465" tIns="40232" rIns="80465" bIns="40232" rtlCol="0" anchor="ctr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923ADF4-F3ED-5D42-A185-A67E02F1AF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AA3F289-B4E7-334A-BCC9-9579CF97C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1053" y="9179010"/>
            <a:ext cx="741465" cy="480913"/>
          </a:xfrm>
          <a:prstGeom prst="rect">
            <a:avLst/>
          </a:prstGeom>
        </p:spPr>
        <p:txBody>
          <a:bodyPr vert="horz" lIns="80465" tIns="40232" rIns="80465" bIns="40232" rtlCol="0" anchor="ctr"/>
          <a:lstStyle>
            <a:lvl1pPr algn="l">
              <a:defRPr sz="800" b="0" i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fld id="{3DAA3D0F-E336-4BBE-B2CB-1926D66C3062}" type="datetime4">
              <a:rPr lang="en-US" smtClean="0"/>
              <a:pPr/>
              <a:t>February 9,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1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  <p:sldLayoutId id="2147483651" r:id="rId6"/>
    <p:sldLayoutId id="2147483653" r:id="rId7"/>
    <p:sldLayoutId id="2147483670" r:id="rId8"/>
    <p:sldLayoutId id="2147483671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62" r:id="rId17"/>
    <p:sldLayoutId id="2147483661" r:id="rId18"/>
    <p:sldLayoutId id="2147483650" r:id="rId19"/>
    <p:sldLayoutId id="2147483660" r:id="rId20"/>
  </p:sldLayoutIdLst>
  <p:hf hdr="0"/>
  <p:txStyles>
    <p:titleStyle>
      <a:lvl1pPr algn="l" defTabSz="804649" rtl="0" eaLnBrk="1" latinLnBrk="0" hangingPunct="1">
        <a:lnSpc>
          <a:spcPct val="90000"/>
        </a:lnSpc>
        <a:spcBef>
          <a:spcPct val="0"/>
        </a:spcBef>
        <a:buNone/>
        <a:defRPr sz="3300" b="0" i="0" kern="1200" cap="all" baseline="0">
          <a:solidFill>
            <a:schemeClr val="tx1"/>
          </a:solidFill>
          <a:latin typeface="+mj-lt"/>
          <a:ea typeface="+mj-ea"/>
          <a:cs typeface="Arial Narrow" panose="020B0604020202020204" pitchFamily="34" charset="0"/>
        </a:defRPr>
      </a:lvl1pPr>
    </p:titleStyle>
    <p:bodyStyle>
      <a:lvl1pPr marL="201162" indent="-201162" algn="l" defTabSz="804649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3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3487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11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08136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61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" userDrawn="1">
          <p15:clr>
            <a:srgbClr val="000000"/>
          </p15:clr>
        </p15:guide>
        <p15:guide id="3" pos="589" userDrawn="1">
          <p15:clr>
            <a:srgbClr val="FBAE40"/>
          </p15:clr>
        </p15:guide>
        <p15:guide id="4" pos="883" userDrawn="1">
          <p15:clr>
            <a:srgbClr val="FBAE40"/>
          </p15:clr>
        </p15:guide>
        <p15:guide id="5" pos="1178" userDrawn="1">
          <p15:clr>
            <a:srgbClr val="FBAE40"/>
          </p15:clr>
        </p15:guide>
        <p15:guide id="6" pos="1478" userDrawn="1">
          <p15:clr>
            <a:srgbClr val="FBAE40"/>
          </p15:clr>
        </p15:guide>
        <p15:guide id="7" pos="1766" userDrawn="1">
          <p15:clr>
            <a:srgbClr val="FBAE40"/>
          </p15:clr>
        </p15:guide>
        <p15:guide id="8" pos="2067" userDrawn="1">
          <p15:clr>
            <a:srgbClr val="FBAE40"/>
          </p15:clr>
        </p15:guide>
        <p15:guide id="9" pos="2362" userDrawn="1">
          <p15:clr>
            <a:srgbClr val="FBAE40"/>
          </p15:clr>
        </p15:guide>
        <p15:guide id="10" pos="2656" userDrawn="1">
          <p15:clr>
            <a:srgbClr val="FBAE40"/>
          </p15:clr>
        </p15:guide>
        <p15:guide id="11" pos="2950" userDrawn="1">
          <p15:clr>
            <a:srgbClr val="FBAE40"/>
          </p15:clr>
        </p15:guide>
        <p15:guide id="12" pos="3245" userDrawn="1">
          <p15:clr>
            <a:srgbClr val="FBAE40"/>
          </p15:clr>
        </p15:guide>
        <p15:guide id="13" pos="3539" userDrawn="1">
          <p15:clr>
            <a:srgbClr val="FBAE40"/>
          </p15:clr>
        </p15:guide>
        <p15:guide id="14" pos="3840" userDrawn="1">
          <p15:clr>
            <a:srgbClr val="FBAE40"/>
          </p15:clr>
        </p15:guide>
        <p15:guide id="15" pos="4134" userDrawn="1">
          <p15:clr>
            <a:srgbClr val="FBAE40"/>
          </p15:clr>
        </p15:guide>
        <p15:guide id="16" pos="4429" userDrawn="1">
          <p15:clr>
            <a:srgbClr val="FBAE40"/>
          </p15:clr>
        </p15:guide>
        <p15:guide id="17" pos="4730" userDrawn="1">
          <p15:clr>
            <a:srgbClr val="FBAE40"/>
          </p15:clr>
        </p15:guide>
        <p15:guide id="18" pos="5018" userDrawn="1">
          <p15:clr>
            <a:srgbClr val="FBAE40"/>
          </p15:clr>
        </p15:guide>
        <p15:guide id="19" pos="5318" userDrawn="1">
          <p15:clr>
            <a:srgbClr val="FBAE40"/>
          </p15:clr>
        </p15:guide>
        <p15:guide id="20" pos="5616" userDrawn="1">
          <p15:clr>
            <a:srgbClr val="FBAE40"/>
          </p15:clr>
        </p15:guide>
        <p15:guide id="21" pos="5907" userDrawn="1">
          <p15:clr>
            <a:srgbClr val="FBAE40"/>
          </p15:clr>
        </p15:guide>
        <p15:guide id="22" pos="6202" userDrawn="1">
          <p15:clr>
            <a:srgbClr val="FBAE40"/>
          </p15:clr>
        </p15:guide>
        <p15:guide id="23" pos="6502" userDrawn="1">
          <p15:clr>
            <a:srgbClr val="FBAE40"/>
          </p15:clr>
        </p15:guide>
        <p15:guide id="24" pos="6797" userDrawn="1">
          <p15:clr>
            <a:srgbClr val="FBAE40"/>
          </p15:clr>
        </p15:guide>
        <p15:guide id="25" pos="7091" userDrawn="1">
          <p15:clr>
            <a:srgbClr val="FBAE40"/>
          </p15:clr>
        </p15:guide>
        <p15:guide id="26" pos="7386" userDrawn="1">
          <p15:clr>
            <a:srgbClr val="000000"/>
          </p15:clr>
        </p15:guide>
        <p15:guide id="27" orient="horz" pos="288" userDrawn="1">
          <p15:clr>
            <a:srgbClr val="000000"/>
          </p15:clr>
        </p15:guide>
        <p15:guide id="28" orient="horz" pos="4026" userDrawn="1">
          <p15:clr>
            <a:srgbClr val="000000"/>
          </p15:clr>
        </p15:guide>
        <p15:guide id="29" orient="horz" pos="576" userDrawn="1">
          <p15:clr>
            <a:srgbClr val="FBAE40"/>
          </p15:clr>
        </p15:guide>
        <p15:guide id="30" orient="horz" pos="864" userDrawn="1">
          <p15:clr>
            <a:srgbClr val="FBAE40"/>
          </p15:clr>
        </p15:guide>
        <p15:guide id="31" orient="horz" pos="1152" userDrawn="1">
          <p15:clr>
            <a:srgbClr val="FBAE40"/>
          </p15:clr>
        </p15:guide>
        <p15:guide id="32" orient="horz" pos="1440" userDrawn="1">
          <p15:clr>
            <a:srgbClr val="FBAE40"/>
          </p15:clr>
        </p15:guide>
        <p15:guide id="33" orient="horz" pos="1722" userDrawn="1">
          <p15:clr>
            <a:srgbClr val="FBAE40"/>
          </p15:clr>
        </p15:guide>
        <p15:guide id="34" orient="horz" pos="2010" userDrawn="1">
          <p15:clr>
            <a:srgbClr val="FBAE40"/>
          </p15:clr>
        </p15:guide>
        <p15:guide id="35" orient="horz" pos="2304" userDrawn="1">
          <p15:clr>
            <a:srgbClr val="FBAE40"/>
          </p15:clr>
        </p15:guide>
        <p15:guide id="36" orient="horz" pos="2592" userDrawn="1">
          <p15:clr>
            <a:srgbClr val="FBAE40"/>
          </p15:clr>
        </p15:guide>
        <p15:guide id="37" orient="horz" pos="2874" userDrawn="1">
          <p15:clr>
            <a:srgbClr val="FBAE40"/>
          </p15:clr>
        </p15:guide>
        <p15:guide id="38" orient="horz" pos="3162" userDrawn="1">
          <p15:clr>
            <a:srgbClr val="FBAE40"/>
          </p15:clr>
        </p15:guide>
        <p15:guide id="39" orient="horz" pos="3456" userDrawn="1">
          <p15:clr>
            <a:srgbClr val="FBAE40"/>
          </p15:clr>
        </p15:guide>
        <p15:guide id="40" orient="horz" pos="3744" userDrawn="1">
          <p15:clr>
            <a:srgbClr val="FBAE40"/>
          </p15:clr>
        </p15:guide>
        <p15:guide id="41" orient="horz" pos="4199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24399"/>
              </p:ext>
            </p:extLst>
          </p:nvPr>
        </p:nvGraphicFramePr>
        <p:xfrm>
          <a:off x="476672" y="2102878"/>
          <a:ext cx="6120679" cy="56337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6286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Kund</a:t>
                      </a:r>
                      <a:endParaRPr lang="sv-S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Telefon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Serla</a:t>
                      </a:r>
                      <a:r>
                        <a:rPr lang="sv-SE" dirty="0"/>
                        <a:t> Toa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Serla</a:t>
                      </a:r>
                      <a:r>
                        <a:rPr lang="sv-SE" dirty="0"/>
                        <a:t> Hushåll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84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24 rullar/säck</a:t>
                      </a:r>
                    </a:p>
                    <a:p>
                      <a:pPr algn="ctr"/>
                      <a:r>
                        <a:rPr lang="sv-SE" sz="800" dirty="0"/>
                        <a:t>200kr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12 rullar/säck</a:t>
                      </a:r>
                    </a:p>
                    <a:p>
                      <a:pPr algn="ctr"/>
                      <a:r>
                        <a:rPr lang="sv-SE" sz="800" dirty="0"/>
                        <a:t>180kr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Att betala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8481392"/>
            <a:ext cx="1153803" cy="1288803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412776" y="8913440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/>
              <a:t>Tack för ditt stöd! </a:t>
            </a:r>
          </a:p>
          <a:p>
            <a:pPr algn="l"/>
            <a:r>
              <a:rPr lang="sv-SE" dirty="0"/>
              <a:t>Det betyder massor!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988840" y="560512"/>
            <a:ext cx="3220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/>
              <a:t>Stöd oss genom att köpa det som</a:t>
            </a:r>
          </a:p>
          <a:p>
            <a:pPr algn="l"/>
            <a:r>
              <a:rPr lang="sv-SE" dirty="0"/>
              <a:t>ALLA använder VARJE dag!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08720" y="1208584"/>
            <a:ext cx="2190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/>
              <a:t>*Fritt hemlevererat till din dörr</a:t>
            </a:r>
          </a:p>
          <a:p>
            <a:pPr algn="l"/>
            <a:r>
              <a:rPr lang="sv-SE" sz="1200" b="1" dirty="0"/>
              <a:t>*Svensktillverkat</a:t>
            </a:r>
          </a:p>
          <a:p>
            <a:pPr algn="l"/>
            <a:r>
              <a:rPr lang="sv-SE" sz="1200" b="1" dirty="0"/>
              <a:t>*Hög kvalité</a:t>
            </a:r>
          </a:p>
          <a:p>
            <a:pPr algn="l"/>
            <a:r>
              <a:rPr lang="sv-SE" sz="1200" b="1" dirty="0"/>
              <a:t>*Miljömärkt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678203" y="1731804"/>
            <a:ext cx="361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dirty="0" err="1">
                <a:latin typeface="Arial Black" panose="020B0A04020102020204" pitchFamily="34" charset="0"/>
              </a:rPr>
              <a:t>Serla</a:t>
            </a:r>
            <a:r>
              <a:rPr lang="sv-SE" sz="1400" dirty="0">
                <a:latin typeface="Arial Black" panose="020B0A04020102020204" pitchFamily="34" charset="0"/>
              </a:rPr>
              <a:t> Maximeter, mycket på rullen!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751501" y="9417496"/>
            <a:ext cx="2916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/>
              <a:t>Swish</a:t>
            </a:r>
            <a:r>
              <a:rPr lang="sv-SE" b="1" dirty="0"/>
              <a:t> nummer: 123 049 87 74</a:t>
            </a:r>
          </a:p>
        </p:txBody>
      </p:sp>
    </p:spTree>
    <p:extLst>
      <p:ext uri="{BB962C8B-B14F-4D97-AF65-F5344CB8AC3E}">
        <p14:creationId xmlns:p14="http://schemas.microsoft.com/office/powerpoint/2010/main" val="30275245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Paroc2019-02">
      <a:dk1>
        <a:srgbClr val="000000"/>
      </a:dk1>
      <a:lt1>
        <a:srgbClr val="FFFFFF"/>
      </a:lt1>
      <a:dk2>
        <a:srgbClr val="CE1126"/>
      </a:dk2>
      <a:lt2>
        <a:srgbClr val="E6E6E6"/>
      </a:lt2>
      <a:accent1>
        <a:srgbClr val="CE1126"/>
      </a:accent1>
      <a:accent2>
        <a:srgbClr val="E6E7E8"/>
      </a:accent2>
      <a:accent3>
        <a:srgbClr val="009ACA"/>
      </a:accent3>
      <a:accent4>
        <a:srgbClr val="3C9748"/>
      </a:accent4>
      <a:accent5>
        <a:srgbClr val="000000"/>
      </a:accent5>
      <a:accent6>
        <a:srgbClr val="454545"/>
      </a:accent6>
      <a:hlink>
        <a:srgbClr val="CE1126"/>
      </a:hlink>
      <a:folHlink>
        <a:srgbClr val="CE1126"/>
      </a:folHlink>
    </a:clrScheme>
    <a:fontScheme name="Paroc ppt">
      <a:majorFont>
        <a:latin typeface="Oswald Semi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 PAROC presentation template.pptx" id="{B2B0C240-361D-45E1-AB9E-317F570ABF91}" vid="{9104D6FD-BFDA-491C-A3C6-7D93BFD62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</TotalTime>
  <Words>66</Words>
  <Application>Microsoft Office PowerPoint</Application>
  <PresentationFormat>A4 (210 x 297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Oswald SemiBold</vt:lpstr>
      <vt:lpstr>Roboto Light</vt:lpstr>
      <vt:lpstr>Blank</vt:lpstr>
      <vt:lpstr>PowerPoint-presentation</vt:lpstr>
    </vt:vector>
  </TitlesOfParts>
  <Company>Paroc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Hörnfeldt Johan</dc:creator>
  <cp:lastModifiedBy>Ostrand, Stefan</cp:lastModifiedBy>
  <cp:revision>9</cp:revision>
  <cp:lastPrinted>2021-02-09T06:54:07Z</cp:lastPrinted>
  <dcterms:created xsi:type="dcterms:W3CDTF">2019-06-05T10:42:30Z</dcterms:created>
  <dcterms:modified xsi:type="dcterms:W3CDTF">2021-02-09T06:54:14Z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4ae7a6fb-a7cf-4ee1-b819-5520caeba0d2</vt:lpwstr>
  </property>
  <property fmtid="{D5CDD505-2E9C-101B-9397-08002B2CF9AE}" pid="3" name="TitusCorpClassification">
    <vt:lpwstr>Not Applicable</vt:lpwstr>
  </property>
</Properties>
</file>