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39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98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32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737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804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729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199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060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28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67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19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98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26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64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34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498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04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7EF56C-BF92-47B4-BBE3-AA38B4D89638}" type="datetimeFigureOut">
              <a:rPr lang="sv-SE" smtClean="0"/>
              <a:t>2024-04-28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5D9765-201F-4853-9E4E-5746A81BA8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16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nkebubbla: moln 3">
            <a:extLst>
              <a:ext uri="{FF2B5EF4-FFF2-40B4-BE49-F238E27FC236}">
                <a16:creationId xmlns:a16="http://schemas.microsoft.com/office/drawing/2014/main" id="{7D9AD9B7-DF06-4F80-16A3-FEFA1D8788A6}"/>
              </a:ext>
            </a:extLst>
          </p:cNvPr>
          <p:cNvSpPr/>
          <p:nvPr/>
        </p:nvSpPr>
        <p:spPr>
          <a:xfrm>
            <a:off x="344236" y="1574330"/>
            <a:ext cx="1326969" cy="1105232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Positiva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9EF6499-B200-A7CF-AA13-4F93F4FA78FE}"/>
              </a:ext>
            </a:extLst>
          </p:cNvPr>
          <p:cNvSpPr txBox="1"/>
          <p:nvPr/>
        </p:nvSpPr>
        <p:spPr>
          <a:xfrm>
            <a:off x="772887" y="141552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1" dirty="0"/>
              <a:t>En Bra Fotbollskompis!</a:t>
            </a:r>
          </a:p>
        </p:txBody>
      </p:sp>
      <p:sp>
        <p:nvSpPr>
          <p:cNvPr id="7" name="Tankebubbla: moln 6">
            <a:extLst>
              <a:ext uri="{FF2B5EF4-FFF2-40B4-BE49-F238E27FC236}">
                <a16:creationId xmlns:a16="http://schemas.microsoft.com/office/drawing/2014/main" id="{A26B6C3D-155C-1976-DD26-E0CE32DF1788}"/>
              </a:ext>
            </a:extLst>
          </p:cNvPr>
          <p:cNvSpPr/>
          <p:nvPr/>
        </p:nvSpPr>
        <p:spPr>
          <a:xfrm>
            <a:off x="5305529" y="182076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spela fult</a:t>
            </a:r>
          </a:p>
        </p:txBody>
      </p:sp>
      <p:sp>
        <p:nvSpPr>
          <p:cNvPr id="8" name="Tankebubbla: moln 7">
            <a:extLst>
              <a:ext uri="{FF2B5EF4-FFF2-40B4-BE49-F238E27FC236}">
                <a16:creationId xmlns:a16="http://schemas.microsoft.com/office/drawing/2014/main" id="{39BACEE9-9440-470E-5F43-A527B520C0F3}"/>
              </a:ext>
            </a:extLst>
          </p:cNvPr>
          <p:cNvSpPr/>
          <p:nvPr/>
        </p:nvSpPr>
        <p:spPr>
          <a:xfrm>
            <a:off x="0" y="4178438"/>
            <a:ext cx="1671206" cy="1044477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Dommaren bestämmer</a:t>
            </a:r>
          </a:p>
        </p:txBody>
      </p:sp>
      <p:sp>
        <p:nvSpPr>
          <p:cNvPr id="9" name="Tankebubbla: moln 8">
            <a:extLst>
              <a:ext uri="{FF2B5EF4-FFF2-40B4-BE49-F238E27FC236}">
                <a16:creationId xmlns:a16="http://schemas.microsoft.com/office/drawing/2014/main" id="{F3570074-36EF-4B6B-58C6-0FD0DA291DCF}"/>
              </a:ext>
            </a:extLst>
          </p:cNvPr>
          <p:cNvSpPr/>
          <p:nvPr/>
        </p:nvSpPr>
        <p:spPr>
          <a:xfrm>
            <a:off x="4720271" y="5155346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Stötta</a:t>
            </a:r>
          </a:p>
        </p:txBody>
      </p:sp>
      <p:sp>
        <p:nvSpPr>
          <p:cNvPr id="10" name="Tankebubbla: moln 9">
            <a:extLst>
              <a:ext uri="{FF2B5EF4-FFF2-40B4-BE49-F238E27FC236}">
                <a16:creationId xmlns:a16="http://schemas.microsoft.com/office/drawing/2014/main" id="{3389BC4B-5680-0EEB-B68C-626D909014A8}"/>
              </a:ext>
            </a:extLst>
          </p:cNvPr>
          <p:cNvSpPr/>
          <p:nvPr/>
        </p:nvSpPr>
        <p:spPr>
          <a:xfrm>
            <a:off x="2896057" y="2422431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Snälla</a:t>
            </a:r>
          </a:p>
        </p:txBody>
      </p:sp>
      <p:sp>
        <p:nvSpPr>
          <p:cNvPr id="11" name="Tankebubbla: moln 10">
            <a:extLst>
              <a:ext uri="{FF2B5EF4-FFF2-40B4-BE49-F238E27FC236}">
                <a16:creationId xmlns:a16="http://schemas.microsoft.com/office/drawing/2014/main" id="{6496A1A3-AAFD-97CB-733C-773EDD049526}"/>
              </a:ext>
            </a:extLst>
          </p:cNvPr>
          <p:cNvSpPr/>
          <p:nvPr/>
        </p:nvSpPr>
        <p:spPr>
          <a:xfrm>
            <a:off x="1220483" y="2929430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Fokus</a:t>
            </a:r>
          </a:p>
        </p:txBody>
      </p:sp>
      <p:sp>
        <p:nvSpPr>
          <p:cNvPr id="12" name="Tankebubbla: moln 11">
            <a:extLst>
              <a:ext uri="{FF2B5EF4-FFF2-40B4-BE49-F238E27FC236}">
                <a16:creationId xmlns:a16="http://schemas.microsoft.com/office/drawing/2014/main" id="{1458F0A4-7CD4-4490-64D7-E11C62D15EA6}"/>
              </a:ext>
            </a:extLst>
          </p:cNvPr>
          <p:cNvSpPr/>
          <p:nvPr/>
        </p:nvSpPr>
        <p:spPr>
          <a:xfrm>
            <a:off x="4524594" y="1709481"/>
            <a:ext cx="1350860" cy="1248558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Göra sitt bästa!</a:t>
            </a:r>
          </a:p>
        </p:txBody>
      </p:sp>
      <p:sp>
        <p:nvSpPr>
          <p:cNvPr id="13" name="Tankebubbla: moln 12">
            <a:extLst>
              <a:ext uri="{FF2B5EF4-FFF2-40B4-BE49-F238E27FC236}">
                <a16:creationId xmlns:a16="http://schemas.microsoft.com/office/drawing/2014/main" id="{5FB508FE-EB24-2084-17CF-7BB1A6062DB2}"/>
              </a:ext>
            </a:extLst>
          </p:cNvPr>
          <p:cNvSpPr/>
          <p:nvPr/>
        </p:nvSpPr>
        <p:spPr>
          <a:xfrm>
            <a:off x="5388341" y="3084852"/>
            <a:ext cx="1273980" cy="1093585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Kämpa till 100%</a:t>
            </a:r>
          </a:p>
        </p:txBody>
      </p:sp>
      <p:sp>
        <p:nvSpPr>
          <p:cNvPr id="14" name="Tankebubbla: moln 13">
            <a:extLst>
              <a:ext uri="{FF2B5EF4-FFF2-40B4-BE49-F238E27FC236}">
                <a16:creationId xmlns:a16="http://schemas.microsoft.com/office/drawing/2014/main" id="{8969DA57-2CD9-A166-F2FF-1B91C61168D2}"/>
              </a:ext>
            </a:extLst>
          </p:cNvPr>
          <p:cNvSpPr/>
          <p:nvPr/>
        </p:nvSpPr>
        <p:spPr>
          <a:xfrm>
            <a:off x="10345442" y="5363375"/>
            <a:ext cx="1390202" cy="1118063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slappna av</a:t>
            </a:r>
          </a:p>
        </p:txBody>
      </p:sp>
      <p:sp>
        <p:nvSpPr>
          <p:cNvPr id="15" name="Tankebubbla: moln 14">
            <a:extLst>
              <a:ext uri="{FF2B5EF4-FFF2-40B4-BE49-F238E27FC236}">
                <a16:creationId xmlns:a16="http://schemas.microsoft.com/office/drawing/2014/main" id="{8E698FC4-4E81-9975-1B1D-3B470FE7EFF8}"/>
              </a:ext>
            </a:extLst>
          </p:cNvPr>
          <p:cNvSpPr/>
          <p:nvPr/>
        </p:nvSpPr>
        <p:spPr>
          <a:xfrm>
            <a:off x="10425709" y="1991268"/>
            <a:ext cx="1273980" cy="1093585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deppa</a:t>
            </a:r>
          </a:p>
        </p:txBody>
      </p:sp>
      <p:sp>
        <p:nvSpPr>
          <p:cNvPr id="16" name="Tankebubbla: moln 15">
            <a:extLst>
              <a:ext uri="{FF2B5EF4-FFF2-40B4-BE49-F238E27FC236}">
                <a16:creationId xmlns:a16="http://schemas.microsoft.com/office/drawing/2014/main" id="{85DB7509-0097-989C-DD5B-BD3158AD9CF7}"/>
              </a:ext>
            </a:extLst>
          </p:cNvPr>
          <p:cNvSpPr/>
          <p:nvPr/>
        </p:nvSpPr>
        <p:spPr>
          <a:xfrm>
            <a:off x="3981573" y="3724244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Upp med hakan</a:t>
            </a:r>
          </a:p>
        </p:txBody>
      </p:sp>
      <p:sp>
        <p:nvSpPr>
          <p:cNvPr id="17" name="Tankebubbla: moln 16">
            <a:extLst>
              <a:ext uri="{FF2B5EF4-FFF2-40B4-BE49-F238E27FC236}">
                <a16:creationId xmlns:a16="http://schemas.microsoft.com/office/drawing/2014/main" id="{74A7BC45-2606-0274-EA46-91CCB98BFA7D}"/>
              </a:ext>
            </a:extLst>
          </p:cNvPr>
          <p:cNvSpPr/>
          <p:nvPr/>
        </p:nvSpPr>
        <p:spPr>
          <a:xfrm>
            <a:off x="6460712" y="1517944"/>
            <a:ext cx="1273980" cy="1183988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vara överlägsen</a:t>
            </a:r>
          </a:p>
        </p:txBody>
      </p:sp>
      <p:sp>
        <p:nvSpPr>
          <p:cNvPr id="18" name="Tankebubbla: moln 17">
            <a:extLst>
              <a:ext uri="{FF2B5EF4-FFF2-40B4-BE49-F238E27FC236}">
                <a16:creationId xmlns:a16="http://schemas.microsoft.com/office/drawing/2014/main" id="{9923386A-2EA8-1F64-F743-0A810CC1BA0A}"/>
              </a:ext>
            </a:extLst>
          </p:cNvPr>
          <p:cNvSpPr/>
          <p:nvPr/>
        </p:nvSpPr>
        <p:spPr>
          <a:xfrm>
            <a:off x="8220532" y="288570"/>
            <a:ext cx="1391607" cy="1229374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Peppa</a:t>
            </a:r>
          </a:p>
        </p:txBody>
      </p:sp>
      <p:sp>
        <p:nvSpPr>
          <p:cNvPr id="19" name="Tankebubbla: moln 18">
            <a:extLst>
              <a:ext uri="{FF2B5EF4-FFF2-40B4-BE49-F238E27FC236}">
                <a16:creationId xmlns:a16="http://schemas.microsoft.com/office/drawing/2014/main" id="{5BE9B0BB-5972-788A-6518-6BDEA4410F64}"/>
              </a:ext>
            </a:extLst>
          </p:cNvPr>
          <p:cNvSpPr/>
          <p:nvPr/>
        </p:nvSpPr>
        <p:spPr>
          <a:xfrm>
            <a:off x="6316548" y="4907162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Lyssna</a:t>
            </a:r>
          </a:p>
        </p:txBody>
      </p:sp>
      <p:sp>
        <p:nvSpPr>
          <p:cNvPr id="20" name="Tankebubbla: moln 19">
            <a:extLst>
              <a:ext uri="{FF2B5EF4-FFF2-40B4-BE49-F238E27FC236}">
                <a16:creationId xmlns:a16="http://schemas.microsoft.com/office/drawing/2014/main" id="{D0F1E77E-A7D3-3F82-A3AC-65437D56F6B8}"/>
              </a:ext>
            </a:extLst>
          </p:cNvPr>
          <p:cNvSpPr/>
          <p:nvPr/>
        </p:nvSpPr>
        <p:spPr>
          <a:xfrm>
            <a:off x="1908288" y="1439722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Säga förlåt</a:t>
            </a:r>
          </a:p>
        </p:txBody>
      </p:sp>
      <p:sp>
        <p:nvSpPr>
          <p:cNvPr id="21" name="Tankebubbla: moln 20">
            <a:extLst>
              <a:ext uri="{FF2B5EF4-FFF2-40B4-BE49-F238E27FC236}">
                <a16:creationId xmlns:a16="http://schemas.microsoft.com/office/drawing/2014/main" id="{68C0246E-AFFE-E4D9-9351-026250233EC4}"/>
              </a:ext>
            </a:extLst>
          </p:cNvPr>
          <p:cNvSpPr/>
          <p:nvPr/>
        </p:nvSpPr>
        <p:spPr>
          <a:xfrm>
            <a:off x="2460891" y="3948874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fjanta</a:t>
            </a:r>
            <a:r>
              <a:rPr lang="sv-SE" dirty="0"/>
              <a:t>	</a:t>
            </a:r>
          </a:p>
        </p:txBody>
      </p:sp>
      <p:sp>
        <p:nvSpPr>
          <p:cNvPr id="22" name="Tankebubbla: moln 21">
            <a:extLst>
              <a:ext uri="{FF2B5EF4-FFF2-40B4-BE49-F238E27FC236}">
                <a16:creationId xmlns:a16="http://schemas.microsoft.com/office/drawing/2014/main" id="{A1E1F214-771E-9EFD-1CAC-3F2F6E0C36FB}"/>
              </a:ext>
            </a:extLst>
          </p:cNvPr>
          <p:cNvSpPr/>
          <p:nvPr/>
        </p:nvSpPr>
        <p:spPr>
          <a:xfrm>
            <a:off x="9971062" y="503114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Bra inställning</a:t>
            </a:r>
          </a:p>
        </p:txBody>
      </p:sp>
      <p:sp>
        <p:nvSpPr>
          <p:cNvPr id="23" name="Tankebubbla: moln 22">
            <a:extLst>
              <a:ext uri="{FF2B5EF4-FFF2-40B4-BE49-F238E27FC236}">
                <a16:creationId xmlns:a16="http://schemas.microsoft.com/office/drawing/2014/main" id="{24AFDA66-50FF-09F7-764A-C5C6731C74B3}"/>
              </a:ext>
            </a:extLst>
          </p:cNvPr>
          <p:cNvSpPr/>
          <p:nvPr/>
        </p:nvSpPr>
        <p:spPr>
          <a:xfrm>
            <a:off x="8034895" y="1975330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klaga</a:t>
            </a:r>
          </a:p>
        </p:txBody>
      </p:sp>
      <p:sp>
        <p:nvSpPr>
          <p:cNvPr id="24" name="Tankebubbla: moln 23">
            <a:extLst>
              <a:ext uri="{FF2B5EF4-FFF2-40B4-BE49-F238E27FC236}">
                <a16:creationId xmlns:a16="http://schemas.microsoft.com/office/drawing/2014/main" id="{3D51046E-180D-1B07-6396-0EE62903D098}"/>
              </a:ext>
            </a:extLst>
          </p:cNvPr>
          <p:cNvSpPr/>
          <p:nvPr/>
        </p:nvSpPr>
        <p:spPr>
          <a:xfrm>
            <a:off x="7144828" y="3576718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Ge allt</a:t>
            </a:r>
          </a:p>
        </p:txBody>
      </p:sp>
      <p:sp>
        <p:nvSpPr>
          <p:cNvPr id="25" name="Tankebubbla: moln 24">
            <a:extLst>
              <a:ext uri="{FF2B5EF4-FFF2-40B4-BE49-F238E27FC236}">
                <a16:creationId xmlns:a16="http://schemas.microsoft.com/office/drawing/2014/main" id="{10C2FB67-18EC-DD3A-E016-C12660B49E78}"/>
              </a:ext>
            </a:extLst>
          </p:cNvPr>
          <p:cNvSpPr/>
          <p:nvPr/>
        </p:nvSpPr>
        <p:spPr>
          <a:xfrm>
            <a:off x="1376522" y="5475317"/>
            <a:ext cx="1686949" cy="1006121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OK att misslyckas</a:t>
            </a:r>
          </a:p>
        </p:txBody>
      </p:sp>
      <p:sp>
        <p:nvSpPr>
          <p:cNvPr id="26" name="Tankebubbla: moln 25">
            <a:extLst>
              <a:ext uri="{FF2B5EF4-FFF2-40B4-BE49-F238E27FC236}">
                <a16:creationId xmlns:a16="http://schemas.microsoft.com/office/drawing/2014/main" id="{801F3361-4C76-DED7-417C-7045098C12D2}"/>
              </a:ext>
            </a:extLst>
          </p:cNvPr>
          <p:cNvSpPr/>
          <p:nvPr/>
        </p:nvSpPr>
        <p:spPr>
          <a:xfrm>
            <a:off x="10276416" y="3555577"/>
            <a:ext cx="1390202" cy="1239883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Respekt</a:t>
            </a:r>
          </a:p>
        </p:txBody>
      </p:sp>
      <p:sp>
        <p:nvSpPr>
          <p:cNvPr id="27" name="Tankebubbla: moln 26">
            <a:extLst>
              <a:ext uri="{FF2B5EF4-FFF2-40B4-BE49-F238E27FC236}">
                <a16:creationId xmlns:a16="http://schemas.microsoft.com/office/drawing/2014/main" id="{A0214E8B-6C8C-195E-9F22-14CF32CB8B1D}"/>
              </a:ext>
            </a:extLst>
          </p:cNvPr>
          <p:cNvSpPr/>
          <p:nvPr/>
        </p:nvSpPr>
        <p:spPr>
          <a:xfrm>
            <a:off x="8728714" y="3276913"/>
            <a:ext cx="1155183" cy="1071216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Inte svära</a:t>
            </a:r>
          </a:p>
        </p:txBody>
      </p:sp>
      <p:sp>
        <p:nvSpPr>
          <p:cNvPr id="28" name="Tankebubbla: moln 27">
            <a:extLst>
              <a:ext uri="{FF2B5EF4-FFF2-40B4-BE49-F238E27FC236}">
                <a16:creationId xmlns:a16="http://schemas.microsoft.com/office/drawing/2014/main" id="{E805A21A-7D2B-C942-4453-5361A62AE913}"/>
              </a:ext>
            </a:extLst>
          </p:cNvPr>
          <p:cNvSpPr/>
          <p:nvPr/>
        </p:nvSpPr>
        <p:spPr>
          <a:xfrm>
            <a:off x="8220532" y="5222915"/>
            <a:ext cx="1390202" cy="1118063"/>
          </a:xfrm>
          <a:prstGeom prst="cloudCallou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Bra vinnare &amp; förlorare</a:t>
            </a:r>
          </a:p>
        </p:txBody>
      </p:sp>
    </p:spTree>
    <p:extLst>
      <p:ext uri="{BB962C8B-B14F-4D97-AF65-F5344CB8AC3E}">
        <p14:creationId xmlns:p14="http://schemas.microsoft.com/office/powerpoint/2010/main" val="164979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1599522-A397-78A5-B279-CB7C8F442AF8}"/>
              </a:ext>
            </a:extLst>
          </p:cNvPr>
          <p:cNvSpPr txBox="1"/>
          <p:nvPr/>
        </p:nvSpPr>
        <p:spPr>
          <a:xfrm>
            <a:off x="3835154" y="284085"/>
            <a:ext cx="28763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/>
              <a:t>Regler!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F6C3B84-1455-836C-D5E9-74D9198266A0}"/>
              </a:ext>
            </a:extLst>
          </p:cNvPr>
          <p:cNvSpPr txBox="1"/>
          <p:nvPr/>
        </p:nvSpPr>
        <p:spPr>
          <a:xfrm>
            <a:off x="1677880" y="1908699"/>
            <a:ext cx="496963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Lyssna på tränaren eller den som pratar!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Vara snabb till samlingar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Säga till sina kompisar om fokus inte finns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Bra inställning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Peppa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”Time-out” är OK om fokus inte finns</a:t>
            </a:r>
          </a:p>
        </p:txBody>
      </p:sp>
    </p:spTree>
    <p:extLst>
      <p:ext uri="{BB962C8B-B14F-4D97-AF65-F5344CB8AC3E}">
        <p14:creationId xmlns:p14="http://schemas.microsoft.com/office/powerpoint/2010/main" val="47552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0E8BA2F-0610-DB77-EA58-31C3C17D3680}"/>
              </a:ext>
            </a:extLst>
          </p:cNvPr>
          <p:cNvSpPr txBox="1"/>
          <p:nvPr/>
        </p:nvSpPr>
        <p:spPr>
          <a:xfrm>
            <a:off x="985421" y="381740"/>
            <a:ext cx="47083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Hur ska tränarna vara?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2259728-96FC-2E34-E6EA-DDDE210374BC}"/>
              </a:ext>
            </a:extLst>
          </p:cNvPr>
          <p:cNvSpPr txBox="1"/>
          <p:nvPr/>
        </p:nvSpPr>
        <p:spPr>
          <a:xfrm>
            <a:off x="985421" y="1463485"/>
            <a:ext cx="90818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Tränarna ska vara tuffare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Snälla tränare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Peppande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Ge lika mycket speltid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Vara snälla och stränga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Lyssna på spelarna</a:t>
            </a:r>
            <a:br>
              <a:rPr lang="sv-SE" dirty="0"/>
            </a:b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Tuffare</a:t>
            </a:r>
          </a:p>
        </p:txBody>
      </p:sp>
    </p:spTree>
    <p:extLst>
      <p:ext uri="{BB962C8B-B14F-4D97-AF65-F5344CB8AC3E}">
        <p14:creationId xmlns:p14="http://schemas.microsoft.com/office/powerpoint/2010/main" val="3646205428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</TotalTime>
  <Words>124</Words>
  <Application>Microsoft Office PowerPoint</Application>
  <PresentationFormat>Bredbild</PresentationFormat>
  <Paragraphs>39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Sektor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Mathias Svensson</dc:creator>
  <cp:lastModifiedBy>Mathias Svensson</cp:lastModifiedBy>
  <cp:revision>2</cp:revision>
  <dcterms:created xsi:type="dcterms:W3CDTF">2024-04-28T04:36:48Z</dcterms:created>
  <dcterms:modified xsi:type="dcterms:W3CDTF">2024-04-28T05:02:40Z</dcterms:modified>
</cp:coreProperties>
</file>