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290" r:id="rId5"/>
    <p:sldId id="315" r:id="rId6"/>
    <p:sldId id="282" r:id="rId7"/>
    <p:sldId id="316" r:id="rId8"/>
    <p:sldId id="317" r:id="rId9"/>
    <p:sldId id="294" r:id="rId10"/>
    <p:sldId id="299" r:id="rId11"/>
    <p:sldId id="292" r:id="rId1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2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2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8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2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68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0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4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7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0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72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30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C458-4B3F-41FF-811D-DC4C491F5D05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52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redaredsgk.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aygolf.com/event/rug-lindstrom-jr-golf-tourname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aygolf.com/event/rug-lindstrom-jr-golf-tourna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f.se/tavling/juniortavlingar/teen-cup/?nav=op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pnwdistrictoptimist.blogspot.com/2012/06/pnw-district-junior-golfers-qualify-f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sv-SE" sz="6600">
                <a:solidFill>
                  <a:srgbClr val="FFFFFF"/>
                </a:solidFill>
              </a:rPr>
              <a:t>Föräldramöte</a:t>
            </a:r>
            <a:br>
              <a:rPr lang="sv-SE" sz="6600">
                <a:solidFill>
                  <a:srgbClr val="FFFFFF"/>
                </a:solidFill>
              </a:rPr>
            </a:br>
            <a:r>
              <a:rPr lang="sv-SE" sz="6600">
                <a:solidFill>
                  <a:srgbClr val="FFFFFF"/>
                </a:solidFill>
              </a:rPr>
              <a:t> Pojkar 09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sv-SE">
                <a:solidFill>
                  <a:srgbClr val="FFFFFF"/>
                </a:solidFill>
              </a:rPr>
              <a:t>2022-04-07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2704" y="283464"/>
            <a:ext cx="2101819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gräs, himmel, utomhus&#10;&#10;Automatiskt genererad beskrivning">
            <a:extLst>
              <a:ext uri="{FF2B5EF4-FFF2-40B4-BE49-F238E27FC236}">
                <a16:creationId xmlns:a16="http://schemas.microsoft.com/office/drawing/2014/main" id="{B12BF3F6-CF76-1C4F-9BD4-24CD2BC3F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87" y="3452310"/>
            <a:ext cx="3872053" cy="29040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2ECE760-A805-3440-B74F-A7E180450CE9}"/>
              </a:ext>
            </a:extLst>
          </p:cNvPr>
          <p:cNvSpPr txBox="1"/>
          <p:nvPr/>
        </p:nvSpPr>
        <p:spPr>
          <a:xfrm>
            <a:off x="8611985" y="3225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9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057835" y="384765"/>
            <a:ext cx="9242612" cy="643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Träningsavgifter Gävle GK 2022 Blå grupper 7-13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 man gå med i en träningsgrupp måste man vara medlem i Gävle GK och har betalt medlemsavgiften för året.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Träningsavgiften ligger på 1200 kr per år och ligger utanför medlemskapet.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detta får man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Ledarledd träning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Träning/Utbildning med PRO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Fria ranchbollar i samband med Träning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½ Priset på eget ranchkort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1 st. klubb Piké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--------------------------------------------------------------------------------------------------------------------------------------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Avgifter efter 1/7 varje år.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 man gå med i en träningsgrupp måste man vara medlem i Gävle GK och har betalt medlemsavgiften för året.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Träningsavgiften ligger på 600 kr för träning i grupp efter 1/7 och den ligger utanför medlemskapet.</a:t>
            </a:r>
          </a:p>
          <a:p>
            <a:pPr>
              <a:spcAft>
                <a:spcPts val="0"/>
              </a:spcAft>
            </a:pP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detta får man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Ledarledd träning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Träning/Utbildning med PRO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Fria ranchbollar i samband med Träning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½ Priset på eget ranchkort</a:t>
            </a:r>
          </a:p>
          <a:p>
            <a:pPr>
              <a:spcAft>
                <a:spcPts val="0"/>
              </a:spcAft>
            </a:pP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Går man en  grönakorts utbildning(gäller ej sommarläger) på Gävle GK betalar man ingen avgift det året.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Därefter betalar man full Träningsavgift kommande år.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311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1076F-3FAA-4B8E-AF9A-C22BE1EC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2" y="618565"/>
            <a:ext cx="8529918" cy="1072123"/>
          </a:xfrm>
        </p:spPr>
        <p:txBody>
          <a:bodyPr/>
          <a:lstStyle/>
          <a:p>
            <a:r>
              <a:rPr lang="sv-SE" dirty="0"/>
              <a:t>Bollknackning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0AD7C-7CA4-4A6C-BA0F-D15DC80D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juniorer på Gävle GK som ingår i en träningsgrupp har halva priset på inköp av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rangebollar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Motprestationen för detta är att delta vid samtliga tillfällen som gruppen har blivit tilldelad bollknackning.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Bollknackningen sker på onsdagar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19.00. Rangen klipps på torsdag morgon.</a:t>
            </a:r>
          </a:p>
          <a:p>
            <a:r>
              <a:rPr lang="sv-SE" dirty="0"/>
              <a:t>5st tillfällen, 3 grupper, 5-6 ungdomar + föräldrar. Ca 1h/tillfälle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524000" y="977153"/>
            <a:ext cx="9829799" cy="713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Vad vill vi i år då?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147544-B031-45BB-A20D-FBA2C8E5623A}"/>
              </a:ext>
            </a:extLst>
          </p:cNvPr>
          <p:cNvSpPr txBox="1"/>
          <p:nvPr/>
        </p:nvSpPr>
        <p:spPr>
          <a:xfrm>
            <a:off x="581891" y="2380416"/>
            <a:ext cx="5113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3600" dirty="0"/>
              <a:t>Ha roligt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Fortsätta utveckla spelet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Teknikträning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Träna på att tävla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F34AFA-D57C-4380-BF04-925644728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961613"/>
            <a:ext cx="5257799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2761" y="757926"/>
            <a:ext cx="63412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/>
              <a:t>Hur lyckas vi med 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Träning 2dagar/vecka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Onsdag 18.00 – 19.00 Puttning och närspel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Söndag 16.30- 18.00 Det långa spelet och sving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Samling 15 min innan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Teknikträning med Kasper Hedblom (4x15min)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Meddela medverkan via laget.se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Uppdatera era uppgifter på laget.se</a:t>
            </a:r>
          </a:p>
          <a:p>
            <a:endParaRPr lang="sv-SE" sz="28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En bild som visar träd, gräs, utomhus, sport&#10;&#10;Automatiskt genererad beskrivning">
            <a:extLst>
              <a:ext uri="{FF2B5EF4-FFF2-40B4-BE49-F238E27FC236}">
                <a16:creationId xmlns:a16="http://schemas.microsoft.com/office/drawing/2014/main" id="{FAF88177-F6E8-FD4C-B707-9CB71439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7" y="1743782"/>
            <a:ext cx="4720294" cy="47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76645-DC5F-4F6C-A3CC-A49180B1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98" y="573741"/>
            <a:ext cx="9088902" cy="1116947"/>
          </a:xfrm>
        </p:spPr>
        <p:txBody>
          <a:bodyPr/>
          <a:lstStyle/>
          <a:p>
            <a:r>
              <a:rPr lang="sv-SE" b="1" dirty="0"/>
              <a:t>Träningsläger 7-8 maj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2D2CF9-7352-4CDC-BD0B-50D4F9C84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03990" y="2723920"/>
            <a:ext cx="556311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Burvik GK, Uppland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Träning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Spel på bana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Övernattning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Titta på film</a:t>
            </a: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318015-CCC9-473C-A541-3BE888106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5273" y="2293033"/>
            <a:ext cx="6421583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76645-DC5F-4F6C-A3CC-A49180B1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98" y="573741"/>
            <a:ext cx="9088902" cy="1116947"/>
          </a:xfrm>
        </p:spPr>
        <p:txBody>
          <a:bodyPr/>
          <a:lstStyle/>
          <a:p>
            <a:r>
              <a:rPr lang="sv-SE" b="1" dirty="0"/>
              <a:t>Tävlingsläger 20-23 juni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2D2CF9-7352-4CDC-BD0B-50D4F9C84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889" y="2682356"/>
            <a:ext cx="53784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Gävle GK,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Måndag - träning + spel 9 hål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Tisdag - Tävling 18 hål, med </a:t>
            </a:r>
            <a:r>
              <a:rPr lang="sv-SE" dirty="0" err="1"/>
              <a:t>hcp</a:t>
            </a:r>
            <a:endParaRPr lang="sv-SE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Onsdag – träning + spel 9 hål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Torsdag – Tävling 18 hål, Teen Cup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318015-CCC9-473C-A541-3BE888106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8400" y="2293033"/>
            <a:ext cx="5378456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905632" y="1665122"/>
            <a:ext cx="57681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Tävling på olika nivå.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Tävlingarna ligger ute på </a:t>
            </a:r>
            <a:r>
              <a:rPr lang="sv-SE" sz="2800" dirty="0" err="1"/>
              <a:t>laget.se</a:t>
            </a:r>
            <a:r>
              <a:rPr lang="sv-SE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Anmälan sker på </a:t>
            </a:r>
            <a:r>
              <a:rPr lang="sv-SE" sz="2800" dirty="0" err="1"/>
              <a:t>golf.se</a:t>
            </a:r>
            <a:r>
              <a:rPr lang="sv-SE" sz="2800" dirty="0"/>
              <a:t>/min golf går ut ca en vecka innan tävlingsdatum.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pic>
        <p:nvPicPr>
          <p:cNvPr id="5" name="Bildobjekt 4" descr="En bild som visar gräs, träd, utomhus, sport&#10;&#10;Automatiskt genererad beskrivning">
            <a:extLst>
              <a:ext uri="{FF2B5EF4-FFF2-40B4-BE49-F238E27FC236}">
                <a16:creationId xmlns:a16="http://schemas.microsoft.com/office/drawing/2014/main" id="{1CF508B2-0BBE-894B-9E6A-256652108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34" y="1673878"/>
            <a:ext cx="3798916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 – med hcp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905633" y="1665122"/>
            <a:ext cx="45308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ICA junior – </a:t>
            </a:r>
            <a:r>
              <a:rPr lang="sv-SE" sz="2800" dirty="0" err="1"/>
              <a:t>hcp</a:t>
            </a:r>
            <a:r>
              <a:rPr lang="sv-SE" sz="2800" dirty="0"/>
              <a:t> 54-36, </a:t>
            </a:r>
            <a:r>
              <a:rPr lang="sv-SE" sz="2800" dirty="0" err="1"/>
              <a:t>Testebo</a:t>
            </a:r>
            <a:r>
              <a:rPr lang="sv-SE" sz="2800" dirty="0"/>
              <a:t> 9 hål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PQ junior tour - </a:t>
            </a:r>
            <a:r>
              <a:rPr lang="sv-SE" sz="2800" dirty="0" err="1"/>
              <a:t>hcp</a:t>
            </a:r>
            <a:r>
              <a:rPr lang="sv-SE" sz="2800" dirty="0"/>
              <a:t> 36-0, Stora banan, 18 hål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Gästrike Hälsinge Tour, </a:t>
            </a:r>
            <a:r>
              <a:rPr lang="sv-SE" sz="2800" dirty="0" err="1"/>
              <a:t>hcp</a:t>
            </a:r>
            <a:r>
              <a:rPr lang="sv-SE" sz="2800" dirty="0"/>
              <a:t> 36-0, regionen, 18hål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6" name="Bildobjekt 5" descr="En bild som visar gräs, himmel, utomhus, träd&#10;&#10;Automatiskt genererad beskrivning">
            <a:extLst>
              <a:ext uri="{FF2B5EF4-FFF2-40B4-BE49-F238E27FC236}">
                <a16:creationId xmlns:a16="http://schemas.microsoft.com/office/drawing/2014/main" id="{AA39F1C6-1780-4749-BB5F-16BF0D33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7" y="986905"/>
            <a:ext cx="3663142" cy="4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 – </a:t>
            </a:r>
            <a:r>
              <a:rPr lang="en-US" sz="5400" dirty="0" err="1">
                <a:latin typeface="Ericsson Capital TT" panose="02000503000000020004" pitchFamily="2" charset="0"/>
              </a:rPr>
              <a:t>utan</a:t>
            </a:r>
            <a:r>
              <a:rPr lang="en-US" sz="5400" dirty="0">
                <a:latin typeface="Ericsson Capital TT" panose="02000503000000020004" pitchFamily="2" charset="0"/>
              </a:rPr>
              <a:t> hcp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905633" y="1665122"/>
            <a:ext cx="51903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Teen Cup – åldersindelad rikstäckande tävling, klubbkval, </a:t>
            </a:r>
            <a:r>
              <a:rPr lang="sv-SE" sz="2800" dirty="0" err="1"/>
              <a:t>distrikskval</a:t>
            </a:r>
            <a:r>
              <a:rPr lang="sv-SE" sz="2800" dirty="0"/>
              <a:t>, </a:t>
            </a:r>
            <a:r>
              <a:rPr lang="sv-SE" sz="2800" dirty="0" err="1"/>
              <a:t>regionkval</a:t>
            </a:r>
            <a:r>
              <a:rPr lang="sv-SE" sz="2800" dirty="0"/>
              <a:t> – Sverigefinal.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Teen Tour </a:t>
            </a:r>
            <a:r>
              <a:rPr lang="sv-SE" sz="2800" dirty="0" err="1"/>
              <a:t>First</a:t>
            </a:r>
            <a:r>
              <a:rPr lang="sv-SE" sz="2800" dirty="0"/>
              <a:t>, rikstäckande tour i tre nivåer - </a:t>
            </a:r>
            <a:r>
              <a:rPr lang="sv-SE" sz="2800" dirty="0" err="1"/>
              <a:t>First</a:t>
            </a:r>
            <a:r>
              <a:rPr lang="sv-SE" sz="2800" dirty="0"/>
              <a:t>, </a:t>
            </a:r>
            <a:r>
              <a:rPr lang="sv-SE" sz="2800" dirty="0" err="1"/>
              <a:t>Future</a:t>
            </a:r>
            <a:r>
              <a:rPr lang="sv-SE" sz="2800" dirty="0"/>
              <a:t>, </a:t>
            </a:r>
            <a:r>
              <a:rPr lang="sv-SE" sz="2800" dirty="0" err="1"/>
              <a:t>Elite</a:t>
            </a:r>
            <a:r>
              <a:rPr lang="sv-SE" sz="2800" dirty="0"/>
              <a:t>. </a:t>
            </a:r>
            <a:br>
              <a:rPr lang="sv-SE" sz="2800" dirty="0"/>
            </a:br>
            <a:r>
              <a:rPr lang="sv-SE" sz="2800" dirty="0"/>
              <a:t>6 omgångar på många platser i Sverige.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5" name="Bildobjekt 4" descr="En bild som visar gräs, träd, utomhus, fält&#10;&#10;Automatiskt genererad beskrivning">
            <a:extLst>
              <a:ext uri="{FF2B5EF4-FFF2-40B4-BE49-F238E27FC236}">
                <a16:creationId xmlns:a16="http://schemas.microsoft.com/office/drawing/2014/main" id="{DA37292B-FA5A-8143-BA39-B9774AFBC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7597" y="2477192"/>
            <a:ext cx="4535193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9D2FB-73B3-474E-821F-DA09EF8F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Tävlingsupplägg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0B2DE83-908F-46EE-9F38-1E7EE7233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2994" y="1435762"/>
            <a:ext cx="4100369" cy="307527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CC788AC-1BB2-4F67-9A4A-71BE08035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16" y="1435763"/>
            <a:ext cx="4763391" cy="505711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F22EF4-B5FF-4707-A920-ED53F7CE6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94" y="4653849"/>
            <a:ext cx="5225295" cy="15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1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23755</TotalTime>
  <Words>478</Words>
  <Application>Microsoft Office PowerPoint</Application>
  <PresentationFormat>Bredbild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Ericsson Capital TT</vt:lpstr>
      <vt:lpstr>Office-tema</vt:lpstr>
      <vt:lpstr>Föräldramöte  Pojkar 09</vt:lpstr>
      <vt:lpstr>PowerPoint-presentation</vt:lpstr>
      <vt:lpstr>PowerPoint-presentation</vt:lpstr>
      <vt:lpstr>Träningsläger 7-8 maj</vt:lpstr>
      <vt:lpstr>Tävlingsläger 20-23 juni</vt:lpstr>
      <vt:lpstr>PowerPoint-presentation</vt:lpstr>
      <vt:lpstr>PowerPoint-presentation</vt:lpstr>
      <vt:lpstr>PowerPoint-presentation</vt:lpstr>
      <vt:lpstr>Tävlingsupplägg</vt:lpstr>
      <vt:lpstr>PowerPoint-presentation</vt:lpstr>
      <vt:lpstr>Bollknackning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</dc:title>
  <dc:creator>Bertil Gyllner</dc:creator>
  <cp:lastModifiedBy>Fredrik Lindeborg</cp:lastModifiedBy>
  <cp:revision>67</cp:revision>
  <cp:lastPrinted>2019-04-23T07:25:59Z</cp:lastPrinted>
  <dcterms:created xsi:type="dcterms:W3CDTF">2017-04-19T05:06:28Z</dcterms:created>
  <dcterms:modified xsi:type="dcterms:W3CDTF">2022-04-07T18:14:16Z</dcterms:modified>
</cp:coreProperties>
</file>