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6914C3-5DEE-4FAA-BAB8-8450C13FD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3C1D25B-D1E5-47C7-8B9A-8E0496EC9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C767DE-8EDD-49D3-98B8-3A4B03E0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F8F31B-0561-4AA0-B0D6-62D35AFF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2BEC6A-F17D-4EC5-942A-08F6D9A4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39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5C4A8-AEB4-4DFC-9866-DBF40168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FF8032A-1583-4EEE-BFB5-D178EA8ED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39F3CE-CA63-4F73-9A27-CF15A0615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A898CB-2D05-4829-BF1B-E2AEB8D34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97AB7E-73ED-4D07-BE23-D1BFDD33D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302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2BD66D0-8325-441A-A6E5-78A37A6C0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40DFE3-E6FE-48D7-9D64-D8F3D10F1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FC8B72-777E-4DFA-852D-872F3B72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341FF9-933E-45CB-A3C7-5699862D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7A3461-D3B0-4A48-AEFD-0F695F3E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678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21245C-38AD-4B56-A2B3-E3278253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1BFF60-398E-4168-8FA5-5A88A0A3E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5DAD35-F78F-43BE-9AD9-C97C4ABB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4AADCE-7097-4ECD-8E35-1B6AA003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5254A4-0F98-4F32-8C23-1D4F4EF00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78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ECF8D-D4BB-4253-9B69-16A40CF2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6132EE-6FD8-4088-AA99-98A618B99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1ED9EC-2473-4F43-858C-DC80CB0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814163-31A6-4365-A48D-560611B7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D1D126-CFD1-44DE-AA2F-4EA674DCA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43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C3D26E-8310-4646-B13D-E218F85A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94893F-3DAD-4100-8D37-586D7C997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1D23BE-137B-4A9A-BF5B-E4600D192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11AC18-6B39-4FD5-8DB1-CA420EF6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9126AA-9D7F-4DAD-821B-5D4D9994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4F248A7-575F-4BB2-B8C8-AC58DD8E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66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6FEEEB-E95A-4F01-8E6D-8A2D18C50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A92261-326A-400C-8A2D-F0F178AA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60715A2-19BB-430B-AF5B-B1D36E4BB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8ABBF25-7127-4207-A730-E5989231F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060D791-92E4-4F14-AC30-554681D92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385EDF6-82B5-480B-B78C-312A2B75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1910E81-F45E-4A44-95A7-A99FDFD6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A4B77F0-9E0D-4B94-8CBC-3D3A13F16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914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D5211C-B9B3-4D04-8EC7-4A465268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8040CD5-7102-4947-99CC-D69DCB78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7586848-C832-44BF-8AF0-CDB29B2E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71F35C-6C3F-49CF-8CA0-4A744F958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80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90F78C0-81C5-4943-8CE4-17D98748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B95CDB-EBC0-4BC1-BB21-B509E2DC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5635AC7-478D-4C27-84FA-1A9D18C8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00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93F15F-F196-43D4-9F42-1B27C926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701999-6DE7-4E47-9651-23FF6E4B1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915094-D133-482C-99CD-5EA493FA7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6F44BD-6E9D-4770-86A3-E6F865A3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B902FD2-DE93-4D69-9B24-9607D8DD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1F8EB3-B496-4E67-8983-92E60546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94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6EDE2D-96A6-4906-B3EA-A782ACEA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0F6B69E-91EC-4E45-871B-1D4C2017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673679A-42E3-40F8-BC31-C90DE3DD9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87A6BB-8977-4C73-BEEF-D3CBE2547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E11824-22D7-4812-8777-A131940E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D2CA7E1-6AF5-48E5-9D4B-745D6D21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94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F2DA6C1-BC1F-4A31-9268-870D59B9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07EF7B-F19B-4C39-93FF-1E20FDD1A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4FABE3-5CA5-446F-A54B-B068A667D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D6B57-9889-43B7-9962-825DDEFD6EF7}" type="datetimeFigureOut">
              <a:rPr lang="sv-SE" smtClean="0"/>
              <a:t>2024-05-04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4E8C35-325A-444E-8D0A-E49FB01D5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43E007-EC3C-4B19-B26C-EAB0B2D2F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8573E-B4B2-4F26-99D8-10B16532E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589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openclipart.org/detail/190173/purple-racing-car-top-view-by-qubodup-190173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, clipart, logotyp, Grafik&#10;&#10;Automatiskt genererad beskrivning">
            <a:extLst>
              <a:ext uri="{FF2B5EF4-FFF2-40B4-BE49-F238E27FC236}">
                <a16:creationId xmlns:a16="http://schemas.microsoft.com/office/drawing/2014/main" id="{AC78C27F-5B1B-B4BD-FE87-B17569E81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285875"/>
            <a:ext cx="2133600" cy="214312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35B6078-CDFF-8563-123F-CDD00D5B14CE}"/>
              </a:ext>
            </a:extLst>
          </p:cNvPr>
          <p:cNvSpPr txBox="1"/>
          <p:nvPr/>
        </p:nvSpPr>
        <p:spPr>
          <a:xfrm>
            <a:off x="0" y="363855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Arcus Parkeringsuppdrag våren 2024</a:t>
            </a:r>
          </a:p>
        </p:txBody>
      </p:sp>
    </p:spTree>
    <p:extLst>
      <p:ext uri="{BB962C8B-B14F-4D97-AF65-F5344CB8AC3E}">
        <p14:creationId xmlns:p14="http://schemas.microsoft.com/office/powerpoint/2010/main" val="356974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8A699-2B8B-4162-F3AC-12B2ECA39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EDAE36AA-CB1A-0C70-A023-568A7B94DCCD}"/>
              </a:ext>
            </a:extLst>
          </p:cNvPr>
          <p:cNvSpPr txBox="1"/>
          <p:nvPr/>
        </p:nvSpPr>
        <p:spPr>
          <a:xfrm>
            <a:off x="466531" y="653143"/>
            <a:ext cx="1172546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har haft uppdraget i många år</a:t>
            </a:r>
          </a:p>
          <a:p>
            <a:endParaRPr lang="sv-S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Kommunen och arrangörerna är mycket nöjda med oss</a:t>
            </a:r>
          </a:p>
          <a:p>
            <a:endParaRPr lang="sv-S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spelarfamilj (och äldre spelare) gör ett par timmars arbetsinsats per år</a:t>
            </a:r>
          </a:p>
          <a:p>
            <a:endParaRPr lang="sv-S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Ger föreningen 50 000 – 60 000 kr per år</a:t>
            </a:r>
          </a:p>
          <a:p>
            <a:endParaRPr lang="sv-S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Årsmötesbeslut att inte sälja typ Bingolotter eller Idrottsrabatter och att hålla lägre medlems- och träningsavgifter</a:t>
            </a:r>
          </a:p>
          <a:p>
            <a:endParaRPr lang="sv-S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Så Arcusuppdraget är inget sidoordnat som man kan välja att vara med på eller inte utan det är ett av två sätt att betala årsavgifterna på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945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E99B5-E12C-469A-CE9F-EC749F05D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5BE12DC-E151-666A-2C8A-33F54D3A7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68" y="135255"/>
            <a:ext cx="11178464" cy="658749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551C699-66C2-0DB4-8A04-7BE16849BBBB}"/>
              </a:ext>
            </a:extLst>
          </p:cNvPr>
          <p:cNvSpPr txBox="1"/>
          <p:nvPr/>
        </p:nvSpPr>
        <p:spPr>
          <a:xfrm>
            <a:off x="7913214" y="4040287"/>
            <a:ext cx="586974" cy="73866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sv-SE" sz="1400" dirty="0"/>
              <a:t>Liten park-ering</a:t>
            </a:r>
          </a:p>
        </p:txBody>
      </p:sp>
    </p:spTree>
    <p:extLst>
      <p:ext uri="{BB962C8B-B14F-4D97-AF65-F5344CB8AC3E}">
        <p14:creationId xmlns:p14="http://schemas.microsoft.com/office/powerpoint/2010/main" val="104069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58C52-7D0A-12D9-30E2-5FCC7080A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A750B4A-137E-0421-029B-231520321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91" y="84963"/>
            <a:ext cx="10949559" cy="6773037"/>
          </a:xfrm>
          <a:prstGeom prst="rect">
            <a:avLst/>
          </a:prstGeom>
        </p:spPr>
      </p:pic>
      <p:sp>
        <p:nvSpPr>
          <p:cNvPr id="4" name="Multiplikationstecken 3">
            <a:extLst>
              <a:ext uri="{FF2B5EF4-FFF2-40B4-BE49-F238E27FC236}">
                <a16:creationId xmlns:a16="http://schemas.microsoft.com/office/drawing/2014/main" id="{1A89C0D8-EFE5-1B55-4E8E-58A129C61C40}"/>
              </a:ext>
            </a:extLst>
          </p:cNvPr>
          <p:cNvSpPr/>
          <p:nvPr/>
        </p:nvSpPr>
        <p:spPr>
          <a:xfrm>
            <a:off x="4851918" y="5803640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Multiplikationstecken 4">
            <a:extLst>
              <a:ext uri="{FF2B5EF4-FFF2-40B4-BE49-F238E27FC236}">
                <a16:creationId xmlns:a16="http://schemas.microsoft.com/office/drawing/2014/main" id="{F93994FD-2F4C-F15A-3E86-D9D23102A49A}"/>
              </a:ext>
            </a:extLst>
          </p:cNvPr>
          <p:cNvSpPr/>
          <p:nvPr/>
        </p:nvSpPr>
        <p:spPr>
          <a:xfrm>
            <a:off x="7831494" y="5803639"/>
            <a:ext cx="547396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kationstecken 5">
            <a:extLst>
              <a:ext uri="{FF2B5EF4-FFF2-40B4-BE49-F238E27FC236}">
                <a16:creationId xmlns:a16="http://schemas.microsoft.com/office/drawing/2014/main" id="{86AD0FF7-5E48-C58C-0928-87CCCA7458B3}"/>
              </a:ext>
            </a:extLst>
          </p:cNvPr>
          <p:cNvSpPr/>
          <p:nvPr/>
        </p:nvSpPr>
        <p:spPr>
          <a:xfrm>
            <a:off x="7896807" y="4173893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kationstecken 6">
            <a:extLst>
              <a:ext uri="{FF2B5EF4-FFF2-40B4-BE49-F238E27FC236}">
                <a16:creationId xmlns:a16="http://schemas.microsoft.com/office/drawing/2014/main" id="{35456600-1192-1068-FF08-E297172FC4AA}"/>
              </a:ext>
            </a:extLst>
          </p:cNvPr>
          <p:cNvSpPr/>
          <p:nvPr/>
        </p:nvSpPr>
        <p:spPr>
          <a:xfrm>
            <a:off x="7871927" y="1141939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52CF7F1-34CC-38E3-2947-2A049FB63E01}"/>
              </a:ext>
            </a:extLst>
          </p:cNvPr>
          <p:cNvSpPr txBox="1"/>
          <p:nvPr/>
        </p:nvSpPr>
        <p:spPr>
          <a:xfrm>
            <a:off x="5268683" y="5840961"/>
            <a:ext cx="1306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Grindvakt 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BEC4F30-002B-75F5-BB3F-55019D9BB14A}"/>
              </a:ext>
            </a:extLst>
          </p:cNvPr>
          <p:cNvSpPr txBox="1"/>
          <p:nvPr/>
        </p:nvSpPr>
        <p:spPr>
          <a:xfrm>
            <a:off x="8329127" y="5825639"/>
            <a:ext cx="146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Grindvakt B/C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944E324-52FE-50DD-941C-DCE40E7C5ACE}"/>
              </a:ext>
            </a:extLst>
          </p:cNvPr>
          <p:cNvSpPr txBox="1"/>
          <p:nvPr/>
        </p:nvSpPr>
        <p:spPr>
          <a:xfrm>
            <a:off x="8257588" y="4196350"/>
            <a:ext cx="1306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Portvakt C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BE6352E-8B79-3080-E223-89E2A759F7F0}"/>
              </a:ext>
            </a:extLst>
          </p:cNvPr>
          <p:cNvSpPr txBox="1"/>
          <p:nvPr/>
        </p:nvSpPr>
        <p:spPr>
          <a:xfrm>
            <a:off x="8229592" y="972662"/>
            <a:ext cx="1306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Portvakt B</a:t>
            </a:r>
          </a:p>
        </p:txBody>
      </p:sp>
      <p:pic>
        <p:nvPicPr>
          <p:cNvPr id="12" name="Bildobjekt 11" descr="En bild som visar logotyp, symbol, Teckensnitt, Grafik&#10;&#10;Automatiskt genererad beskrivning">
            <a:extLst>
              <a:ext uri="{FF2B5EF4-FFF2-40B4-BE49-F238E27FC236}">
                <a16:creationId xmlns:a16="http://schemas.microsoft.com/office/drawing/2014/main" id="{B0EBAC49-0A64-BF96-FCDC-0D24968E14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857" y="4903183"/>
            <a:ext cx="280670" cy="276860"/>
          </a:xfrm>
          <a:prstGeom prst="rect">
            <a:avLst/>
          </a:prstGeom>
          <a:noFill/>
        </p:spPr>
      </p:pic>
      <p:sp>
        <p:nvSpPr>
          <p:cNvPr id="13" name="Pil: nedåtböjd 12">
            <a:extLst>
              <a:ext uri="{FF2B5EF4-FFF2-40B4-BE49-F238E27FC236}">
                <a16:creationId xmlns:a16="http://schemas.microsoft.com/office/drawing/2014/main" id="{7F963DE3-D317-E16F-9E42-26D96908128C}"/>
              </a:ext>
            </a:extLst>
          </p:cNvPr>
          <p:cNvSpPr/>
          <p:nvPr/>
        </p:nvSpPr>
        <p:spPr>
          <a:xfrm>
            <a:off x="7864540" y="4627626"/>
            <a:ext cx="514350" cy="219075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4" name="Multiplikationstecken 13">
            <a:extLst>
              <a:ext uri="{FF2B5EF4-FFF2-40B4-BE49-F238E27FC236}">
                <a16:creationId xmlns:a16="http://schemas.microsoft.com/office/drawing/2014/main" id="{B6BDF632-1D42-8DBE-49A8-AA685ED662C9}"/>
              </a:ext>
            </a:extLst>
          </p:cNvPr>
          <p:cNvSpPr/>
          <p:nvPr/>
        </p:nvSpPr>
        <p:spPr>
          <a:xfrm>
            <a:off x="10136155" y="4316298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Multiplikationstecken 14">
            <a:extLst>
              <a:ext uri="{FF2B5EF4-FFF2-40B4-BE49-F238E27FC236}">
                <a16:creationId xmlns:a16="http://schemas.microsoft.com/office/drawing/2014/main" id="{51107469-4E17-74EA-4B7A-FC196A990B57}"/>
              </a:ext>
            </a:extLst>
          </p:cNvPr>
          <p:cNvSpPr/>
          <p:nvPr/>
        </p:nvSpPr>
        <p:spPr>
          <a:xfrm>
            <a:off x="10123711" y="3280203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kationstecken 15">
            <a:extLst>
              <a:ext uri="{FF2B5EF4-FFF2-40B4-BE49-F238E27FC236}">
                <a16:creationId xmlns:a16="http://schemas.microsoft.com/office/drawing/2014/main" id="{9A12E21F-3B45-21A7-0A96-66E146E20CF1}"/>
              </a:ext>
            </a:extLst>
          </p:cNvPr>
          <p:cNvSpPr/>
          <p:nvPr/>
        </p:nvSpPr>
        <p:spPr>
          <a:xfrm>
            <a:off x="10179695" y="2244108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kationstecken 16">
            <a:extLst>
              <a:ext uri="{FF2B5EF4-FFF2-40B4-BE49-F238E27FC236}">
                <a16:creationId xmlns:a16="http://schemas.microsoft.com/office/drawing/2014/main" id="{98278B92-924E-6658-7300-CD7F5C64660E}"/>
              </a:ext>
            </a:extLst>
          </p:cNvPr>
          <p:cNvSpPr/>
          <p:nvPr/>
        </p:nvSpPr>
        <p:spPr>
          <a:xfrm>
            <a:off x="5921826" y="590107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Multiplikationstecken 17">
            <a:extLst>
              <a:ext uri="{FF2B5EF4-FFF2-40B4-BE49-F238E27FC236}">
                <a16:creationId xmlns:a16="http://schemas.microsoft.com/office/drawing/2014/main" id="{1BBE8FE1-4F48-A460-5749-C67317514B15}"/>
              </a:ext>
            </a:extLst>
          </p:cNvPr>
          <p:cNvSpPr/>
          <p:nvPr/>
        </p:nvSpPr>
        <p:spPr>
          <a:xfrm>
            <a:off x="1836541" y="950661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Multiplikationstecken 18">
            <a:extLst>
              <a:ext uri="{FF2B5EF4-FFF2-40B4-BE49-F238E27FC236}">
                <a16:creationId xmlns:a16="http://schemas.microsoft.com/office/drawing/2014/main" id="{6D50C6BC-6F2B-47C6-C42C-437D1E1C3B87}"/>
              </a:ext>
            </a:extLst>
          </p:cNvPr>
          <p:cNvSpPr/>
          <p:nvPr/>
        </p:nvSpPr>
        <p:spPr>
          <a:xfrm>
            <a:off x="2177142" y="3166187"/>
            <a:ext cx="466530" cy="382555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 descr="En bild som visar väska, design&#10;&#10;Automatiskt genererad beskrivning med medelhög exakthet">
            <a:extLst>
              <a:ext uri="{FF2B5EF4-FFF2-40B4-BE49-F238E27FC236}">
                <a16:creationId xmlns:a16="http://schemas.microsoft.com/office/drawing/2014/main" id="{14CED9FD-9415-C1A7-FB37-5254C6719D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-7860000">
            <a:off x="7557178" y="5104138"/>
            <a:ext cx="548630" cy="272029"/>
          </a:xfrm>
          <a:prstGeom prst="rect">
            <a:avLst/>
          </a:prstGeom>
        </p:spPr>
      </p:pic>
      <p:pic>
        <p:nvPicPr>
          <p:cNvPr id="20" name="Bildobjekt 19" descr="En bild som visar väska, design&#10;&#10;Automatiskt genererad beskrivning med medelhög exakthet">
            <a:extLst>
              <a:ext uri="{FF2B5EF4-FFF2-40B4-BE49-F238E27FC236}">
                <a16:creationId xmlns:a16="http://schemas.microsoft.com/office/drawing/2014/main" id="{D660011A-AA05-FCDD-EE0C-AA2272B401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484961" y="4664479"/>
            <a:ext cx="548630" cy="272029"/>
          </a:xfrm>
          <a:prstGeom prst="rect">
            <a:avLst/>
          </a:prstGeom>
        </p:spPr>
      </p:pic>
      <p:sp>
        <p:nvSpPr>
          <p:cNvPr id="22" name="Pil: nedåtböjd 21">
            <a:extLst>
              <a:ext uri="{FF2B5EF4-FFF2-40B4-BE49-F238E27FC236}">
                <a16:creationId xmlns:a16="http://schemas.microsoft.com/office/drawing/2014/main" id="{CF7119EA-B2A3-9A22-6FB5-45029C3F3159}"/>
              </a:ext>
            </a:extLst>
          </p:cNvPr>
          <p:cNvSpPr/>
          <p:nvPr/>
        </p:nvSpPr>
        <p:spPr>
          <a:xfrm flipH="1">
            <a:off x="4739463" y="4358687"/>
            <a:ext cx="691440" cy="297775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3" name="Pil: nedåtböjd 22">
            <a:extLst>
              <a:ext uri="{FF2B5EF4-FFF2-40B4-BE49-F238E27FC236}">
                <a16:creationId xmlns:a16="http://schemas.microsoft.com/office/drawing/2014/main" id="{34217527-1CA2-B522-A03F-D0F3538D6E9A}"/>
              </a:ext>
            </a:extLst>
          </p:cNvPr>
          <p:cNvSpPr/>
          <p:nvPr/>
        </p:nvSpPr>
        <p:spPr>
          <a:xfrm rot="7020000" flipH="1">
            <a:off x="5210935" y="4769947"/>
            <a:ext cx="691440" cy="297775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4" name="Pil: nedåtböjd 23">
            <a:extLst>
              <a:ext uri="{FF2B5EF4-FFF2-40B4-BE49-F238E27FC236}">
                <a16:creationId xmlns:a16="http://schemas.microsoft.com/office/drawing/2014/main" id="{306F2E06-F5CD-6703-A74D-708FB3859ADE}"/>
              </a:ext>
            </a:extLst>
          </p:cNvPr>
          <p:cNvSpPr/>
          <p:nvPr/>
        </p:nvSpPr>
        <p:spPr>
          <a:xfrm rot="-6000000" flipH="1">
            <a:off x="4206972" y="4760637"/>
            <a:ext cx="691440" cy="297775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25" name="Bildobjekt 24" descr="En bild som visar väska, design&#10;&#10;Automatiskt genererad beskrivning med medelhög exakthet">
            <a:extLst>
              <a:ext uri="{FF2B5EF4-FFF2-40B4-BE49-F238E27FC236}">
                <a16:creationId xmlns:a16="http://schemas.microsoft.com/office/drawing/2014/main" id="{37E336ED-FF50-BD50-7951-717E679C0D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-7860000">
            <a:off x="4945069" y="4664478"/>
            <a:ext cx="548630" cy="272029"/>
          </a:xfrm>
          <a:prstGeom prst="rect">
            <a:avLst/>
          </a:prstGeom>
        </p:spPr>
      </p:pic>
      <p:sp>
        <p:nvSpPr>
          <p:cNvPr id="26" name="textruta 25">
            <a:extLst>
              <a:ext uri="{FF2B5EF4-FFF2-40B4-BE49-F238E27FC236}">
                <a16:creationId xmlns:a16="http://schemas.microsoft.com/office/drawing/2014/main" id="{24F9E2CF-D8F0-1446-4CD5-C945B6DD2089}"/>
              </a:ext>
            </a:extLst>
          </p:cNvPr>
          <p:cNvSpPr txBox="1"/>
          <p:nvPr/>
        </p:nvSpPr>
        <p:spPr>
          <a:xfrm>
            <a:off x="3857338" y="3726217"/>
            <a:ext cx="2531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FF"/>
                </a:solidFill>
              </a:rPr>
              <a:t>Motsols. Kort stopp. Lasta av. Kör ut.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78388255-AA43-BD0B-CDFC-25B9D025C049}"/>
              </a:ext>
            </a:extLst>
          </p:cNvPr>
          <p:cNvSpPr txBox="1"/>
          <p:nvPr/>
        </p:nvSpPr>
        <p:spPr>
          <a:xfrm>
            <a:off x="6944761" y="3572754"/>
            <a:ext cx="2307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FF"/>
                </a:solidFill>
              </a:rPr>
              <a:t>Medsols. Koppla av släp. Kör bil till parkeringen. Rulla in släp.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09CEA4F-BBA7-AA55-4DF7-B2BCB44E644B}"/>
              </a:ext>
            </a:extLst>
          </p:cNvPr>
          <p:cNvSpPr txBox="1"/>
          <p:nvPr/>
        </p:nvSpPr>
        <p:spPr>
          <a:xfrm>
            <a:off x="7175573" y="1677957"/>
            <a:ext cx="2307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FF"/>
                </a:solidFill>
              </a:rPr>
              <a:t>Koppla av släp. Rulla in släp. Parkera bil direkt efter det.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DDFE95CE-5392-086D-7E75-E012B2809DC7}"/>
              </a:ext>
            </a:extLst>
          </p:cNvPr>
          <p:cNvSpPr txBox="1"/>
          <p:nvPr/>
        </p:nvSpPr>
        <p:spPr>
          <a:xfrm>
            <a:off x="115078" y="6010238"/>
            <a:ext cx="4245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chemeClr val="accent1">
                    <a:lumMod val="75000"/>
                  </a:schemeClr>
                </a:solidFill>
              </a:rPr>
              <a:t>Utställarparkeringen</a:t>
            </a:r>
          </a:p>
        </p:txBody>
      </p:sp>
    </p:spTree>
    <p:extLst>
      <p:ext uri="{BB962C8B-B14F-4D97-AF65-F5344CB8AC3E}">
        <p14:creationId xmlns:p14="http://schemas.microsoft.com/office/powerpoint/2010/main" val="234675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137</Words>
  <Application>Microsoft Office PowerPoint</Application>
  <PresentationFormat>Bredbild</PresentationFormat>
  <Paragraphs>22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Sjöberg</dc:creator>
  <cp:lastModifiedBy>Lars Sjöberg</cp:lastModifiedBy>
  <cp:revision>20</cp:revision>
  <dcterms:created xsi:type="dcterms:W3CDTF">2022-05-23T16:57:46Z</dcterms:created>
  <dcterms:modified xsi:type="dcterms:W3CDTF">2024-05-04T08:51:27Z</dcterms:modified>
</cp:coreProperties>
</file>