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7" r:id="rId3"/>
    <p:sldId id="296" r:id="rId4"/>
    <p:sldId id="302" r:id="rId5"/>
    <p:sldId id="280" r:id="rId6"/>
    <p:sldId id="272" r:id="rId7"/>
    <p:sldId id="277" r:id="rId8"/>
    <p:sldId id="294" r:id="rId9"/>
    <p:sldId id="285" r:id="rId10"/>
    <p:sldId id="286" r:id="rId11"/>
    <p:sldId id="298" r:id="rId12"/>
    <p:sldId id="300" r:id="rId13"/>
    <p:sldId id="299" r:id="rId14"/>
    <p:sldId id="301" r:id="rId15"/>
    <p:sldId id="295" r:id="rId16"/>
    <p:sldId id="288" r:id="rId17"/>
    <p:sldId id="289" r:id="rId18"/>
    <p:sldId id="290" r:id="rId19"/>
    <p:sldId id="291" r:id="rId20"/>
    <p:sldId id="292" r:id="rId21"/>
  </p:sldIdLst>
  <p:sldSz cx="12192000" cy="6858000"/>
  <p:notesSz cx="9872663" cy="67976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0838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FF815-DD34-4098-A80A-AB47643559D0}" type="datetimeFigureOut">
              <a:rPr lang="sv-SE" smtClean="0"/>
              <a:t>2024-11-30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A69A6-C6E7-4826-8389-87D7D05D2F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8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D3E255-30AB-4789-9A62-40731C11B160}" type="datetimeFigureOut">
              <a:rPr lang="sv-SE"/>
              <a:pPr>
                <a:defRPr/>
              </a:pPr>
              <a:t>2024-11-30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107AA6-6F5E-410A-8129-5A4BE51AC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2093B7A-86DD-4532-8B7B-86DB92FA0D45}" type="slidenum">
              <a:rPr lang="sv-SE" altLang="sv-SE" smtClean="0"/>
              <a:pPr/>
              <a:t>1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77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Höga strumpor och långa byxor minskar sveda vid fall inomhus.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41AB931-6430-43C1-BFF7-D90FD83D5971}" type="slidenum">
              <a:rPr lang="sv-SE" altLang="sv-SE" smtClean="0"/>
              <a:pPr/>
              <a:t>6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4BBB352-6DDA-4CC0-88BD-A7CCF6E1D2DA}" type="slidenum">
              <a:rPr lang="sv-SE" altLang="sv-SE" smtClean="0"/>
              <a:pPr/>
              <a:t>7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89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Klara W över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A18489F6-29AB-4E95-98AA-9C046365BC6B}" type="slidenum">
              <a:rPr lang="sv-SE" altLang="sv-SE" smtClean="0"/>
              <a:pPr/>
              <a:t>11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42892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6</a:t>
            </a:r>
            <a:r>
              <a:rPr lang="sv-SE" altLang="sv-SE" baseline="0" dirty="0" smtClean="0"/>
              <a:t> går bort</a:t>
            </a:r>
            <a:endParaRPr lang="sv-SE" altLang="sv-SE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A18489F6-29AB-4E95-98AA-9C046365BC6B}" type="slidenum">
              <a:rPr lang="sv-SE" altLang="sv-SE" smtClean="0"/>
              <a:pPr/>
              <a:t>13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8992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E36E-82ED-46B8-8EDE-02FEFC818167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68D3-E8E1-4602-93D2-6EE98D4C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7F6-869A-4934-8E8D-88931122F03F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7FB4-BF3C-4337-936A-7202A3BA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4768-9190-493F-BE6C-FB8659BC21B6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3E92-93B3-4C86-B6A6-23472E86B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5E6F-08F6-437B-BA29-F6509CF29788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8D2A-6BC3-4B42-B211-439622F6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27FF-C61A-4FE7-9639-25A15C2E2E8A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7B5C-A946-42F8-A6E1-072D9A66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58A-9EF8-4233-A9FC-3563F3410D18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3F3F-2EF8-4845-9610-35B18780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84E1-BEB0-4055-AD0A-7DE07D123F91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2443-735E-4628-A1D8-CE42E5FD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9C6-A68D-45CD-864C-6B7B312E8445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015-0383-4521-B700-2E202D20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71F2-E88C-4A69-9E61-79D89682CEAF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BF9D-9C05-4BC5-9BA8-FAA44B65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EEF5-5D89-4A2C-96C1-B02169BF6F23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C423-4CA8-4A93-95F2-A0A0FC1F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2509-5B99-4170-AB53-25A0F0CE8792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15C0-C581-4BC7-9C0E-7CE05F63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8058-55B2-454E-B36D-2496184528AF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0AEE-C398-4DA2-87AA-BD94B72A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A2A6-653B-44FF-89E9-6DEA264175FA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0CF3-6175-4822-AF73-9EC76858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83B2-7B42-4EA2-9A2B-8AEB4A4AA79F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C5AC-F3FE-4DBD-A9FB-F7D13DEFE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CFE6-BC02-41BB-B809-947402A8DFED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1DF-0158-4C0E-9570-56E7D780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FBE6-1067-42B7-B216-730E09F6A00B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DEC7-E9C1-41E5-8406-F7C5B133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F4F6-1B62-4F7B-BE29-E309B627E906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5129-37F7-4392-AFD3-454848F7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BF8EE-A0A5-45BF-B813-882324B09400}" type="datetimeFigureOut">
              <a:rPr lang="en-US"/>
              <a:pPr>
                <a:defRPr/>
              </a:pPr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2CF82-1815-4642-AE6D-1A6E7BD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1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nebandy.se/vasternorrland/tavling/matchvard-och-sekretaria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nebandy.se/vasternorrland/tavling/matchvard-och-sekretaria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Föräldramöte GK IBS F13/14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241120 </a:t>
            </a:r>
            <a:r>
              <a:rPr lang="sv-SE" dirty="0" err="1" smtClean="0"/>
              <a:t>Kl</a:t>
            </a:r>
            <a:r>
              <a:rPr lang="sv-SE" dirty="0" smtClean="0"/>
              <a:t>: 19:00-20:00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8354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HELÅR 24/25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1189703"/>
            <a:ext cx="3851563" cy="51914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Tränare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Tomas Wickberg (</a:t>
            </a:r>
            <a:r>
              <a:rPr lang="sv-SE" sz="1800" dirty="0"/>
              <a:t>B</a:t>
            </a:r>
            <a:r>
              <a:rPr lang="sv-SE" sz="1800" dirty="0" smtClean="0"/>
              <a:t>etty &amp; Sally)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Allan </a:t>
            </a:r>
            <a:r>
              <a:rPr lang="sv-SE" sz="1800" dirty="0" err="1" smtClean="0"/>
              <a:t>Allkärlind</a:t>
            </a:r>
            <a:r>
              <a:rPr lang="sv-SE" sz="1800" dirty="0" smtClean="0"/>
              <a:t> (Penny)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Petra </a:t>
            </a:r>
            <a:r>
              <a:rPr lang="sv-SE" sz="1800" dirty="0" err="1" smtClean="0"/>
              <a:t>Schedin</a:t>
            </a:r>
            <a:r>
              <a:rPr lang="sv-SE" sz="1800" dirty="0" smtClean="0"/>
              <a:t> (Astrid)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Emil Ullsten (</a:t>
            </a:r>
            <a:r>
              <a:rPr lang="sv-SE" sz="1800" dirty="0" err="1" smtClean="0"/>
              <a:t>Thilde</a:t>
            </a:r>
            <a:r>
              <a:rPr lang="sv-SE" sz="1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Michael Thelin (Maya T</a:t>
            </a:r>
            <a:r>
              <a:rPr lang="sv-SE" sz="1800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Lagledare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Camilla Söderbäck (Saga SB)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Ekonomi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Hanna Lif (Agnes)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81236" y="1189703"/>
            <a:ext cx="6725862" cy="53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Försäljning HT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b="1" dirty="0" err="1" smtClean="0"/>
              <a:t>Leia</a:t>
            </a:r>
            <a:r>
              <a:rPr lang="sv-SE" b="1" dirty="0" smtClean="0"/>
              <a:t>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Maya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Elma F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Tova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Joline</a:t>
            </a:r>
            <a:endParaRPr lang="sv-SE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Fre</a:t>
            </a:r>
            <a:endParaRPr lang="sv-SE" dirty="0" smtClean="0">
              <a:solidFill>
                <a:srgbClr val="FF0000"/>
              </a:solidFill>
            </a:endParaRP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Amira</a:t>
            </a:r>
            <a:r>
              <a:rPr lang="sv-SE" dirty="0" smtClean="0"/>
              <a:t> &amp; Melina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Materíalare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altLang="sv-SE" sz="1400" dirty="0" smtClean="0"/>
              <a:t>(</a:t>
            </a:r>
            <a:r>
              <a:rPr lang="sv-SE" altLang="sv-SE" sz="1400" dirty="0"/>
              <a:t>Sjukväska, målvaktskläder, bollar, matchtröjor, extra glasögon, mm)</a:t>
            </a:r>
            <a:endParaRPr lang="sv-SE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Emma Nylander (Betty &amp; Sally)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Festfixare HT </a:t>
            </a:r>
            <a:br>
              <a:rPr lang="sv-SE" dirty="0" smtClean="0"/>
            </a:br>
            <a:r>
              <a:rPr lang="sv-SE" altLang="sv-SE" sz="1400" dirty="0" smtClean="0"/>
              <a:t>(</a:t>
            </a:r>
            <a:r>
              <a:rPr lang="sv-SE" altLang="sv-SE" sz="1400" dirty="0"/>
              <a:t>sammanhållande </a:t>
            </a:r>
            <a:r>
              <a:rPr lang="sv-SE" altLang="sv-SE" sz="1400" dirty="0" smtClean="0"/>
              <a:t>aktiviteter, filmkvällar osv samt avslutning </a:t>
            </a:r>
            <a:r>
              <a:rPr lang="sv-SE" altLang="sv-SE" sz="1400" dirty="0"/>
              <a:t>jul &amp; </a:t>
            </a:r>
            <a:r>
              <a:rPr lang="sv-SE" altLang="sv-SE" sz="1400" dirty="0" smtClean="0"/>
              <a:t>säsong, </a:t>
            </a:r>
            <a:br>
              <a:rPr lang="sv-SE" altLang="sv-SE" sz="1400" dirty="0" smtClean="0"/>
            </a:br>
            <a:r>
              <a:rPr lang="sv-SE" altLang="sv-SE" sz="1400" dirty="0" err="1" smtClean="0"/>
              <a:t>inkl</a:t>
            </a:r>
            <a:r>
              <a:rPr lang="sv-SE" altLang="sv-SE" sz="1400" dirty="0" smtClean="0"/>
              <a:t> paradiscupen)</a:t>
            </a:r>
            <a:endParaRPr lang="sv-SE" alt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Klara L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Elma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Siri N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Stella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Moa 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39200" y="1189703"/>
            <a:ext cx="3352800" cy="5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Försäljning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Molly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Nellie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Nova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Ängla</a:t>
            </a:r>
            <a:endParaRPr lang="sv-SE" sz="1600" dirty="0" smtClean="0"/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Festfixare </a:t>
            </a:r>
            <a:r>
              <a:rPr lang="sv-SE" sz="1800" dirty="0" smtClean="0"/>
              <a:t>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Ahlma</a:t>
            </a:r>
            <a:endParaRPr lang="sv-SE" sz="1600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Klara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Emelie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Ida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Olivia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Styrelsemedlem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Tova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866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SAMMANDRAG 24/25</a:t>
            </a:r>
            <a:endParaRPr lang="sv-S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1413" y="1766888"/>
            <a:ext cx="3833710" cy="4799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altLang="sv-SE" dirty="0" smtClean="0"/>
              <a:t>Matchvärdar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  <a:endParaRPr lang="sv-SE" altLang="sv-SE" dirty="0"/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Klara L</a:t>
            </a:r>
          </a:p>
          <a:p>
            <a:pPr lvl="1" eaLnBrk="1" hangingPunct="1">
              <a:defRPr/>
            </a:pPr>
            <a:r>
              <a:rPr lang="sv-SE" altLang="sv-SE" dirty="0" smtClean="0"/>
              <a:t>Siri N</a:t>
            </a:r>
          </a:p>
          <a:p>
            <a:pPr lvl="1" eaLnBrk="1" hangingPunct="1">
              <a:defRPr/>
            </a:pPr>
            <a:r>
              <a:rPr lang="sv-SE" altLang="sv-SE" dirty="0" err="1" smtClean="0"/>
              <a:t>Leia</a:t>
            </a:r>
            <a:r>
              <a:rPr lang="sv-SE" altLang="sv-SE" dirty="0" smtClean="0"/>
              <a:t> L</a:t>
            </a:r>
          </a:p>
          <a:p>
            <a:pPr lvl="1" eaLnBrk="1" hangingPunct="1">
              <a:defRPr/>
            </a:pPr>
            <a:r>
              <a:rPr lang="sv-SE" altLang="sv-SE" dirty="0" smtClean="0"/>
              <a:t>Nellie</a:t>
            </a:r>
          </a:p>
          <a:p>
            <a:pPr eaLnBrk="1" hangingPunct="1">
              <a:defRPr/>
            </a:pPr>
            <a:r>
              <a:rPr lang="sv-SE" altLang="sv-SE" dirty="0" smtClean="0"/>
              <a:t>Sekretariat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Saga SB</a:t>
            </a:r>
          </a:p>
          <a:p>
            <a:pPr lvl="1" eaLnBrk="1" hangingPunct="1">
              <a:defRPr/>
            </a:pPr>
            <a:r>
              <a:rPr lang="sv-SE" altLang="sv-SE" dirty="0" smtClean="0"/>
              <a:t>Stella</a:t>
            </a:r>
          </a:p>
          <a:p>
            <a:pPr lvl="1" eaLnBrk="1" hangingPunct="1">
              <a:defRPr/>
            </a:pPr>
            <a:r>
              <a:rPr lang="sv-SE" altLang="sv-SE" dirty="0" smtClean="0"/>
              <a:t>Tova</a:t>
            </a:r>
          </a:p>
          <a:p>
            <a:pPr lvl="1" eaLnBrk="1" hangingPunct="1">
              <a:defRPr/>
            </a:pPr>
            <a:r>
              <a:rPr lang="sv-SE" altLang="sv-SE" dirty="0" smtClean="0"/>
              <a:t>Elsa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4412" y="1766888"/>
            <a:ext cx="464492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sv-SE" altLang="sv-SE" dirty="0" err="1" smtClean="0"/>
              <a:t>SammandragsCafe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smtClean="0"/>
              <a:t>Molly</a:t>
            </a:r>
          </a:p>
          <a:p>
            <a:pPr lvl="1" defTabSz="914400" eaLnBrk="1" hangingPunct="1">
              <a:defRPr/>
            </a:pPr>
            <a:r>
              <a:rPr lang="sv-SE" altLang="sv-SE" dirty="0" err="1" smtClean="0"/>
              <a:t>Ahlma</a:t>
            </a:r>
            <a:r>
              <a:rPr lang="sv-SE" altLang="sv-SE" dirty="0" smtClean="0"/>
              <a:t> 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Agnes L</a:t>
            </a:r>
          </a:p>
          <a:p>
            <a:pPr lvl="1" defTabSz="914400" eaLnBrk="1" hangingPunct="1">
              <a:defRPr/>
            </a:pP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sz="2100" b="1" dirty="0" err="1">
                <a:solidFill>
                  <a:schemeClr val="accent1">
                    <a:lumMod val="75000"/>
                  </a:schemeClr>
                </a:solidFill>
              </a:rPr>
              <a:t>Joline</a:t>
            </a:r>
            <a:endParaRPr lang="sv-SE" altLang="sv-SE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defTabSz="914400" eaLnBrk="1" hangingPunct="1">
              <a:defRPr/>
            </a:pPr>
            <a:r>
              <a:rPr lang="sv-SE" altLang="sv-SE" dirty="0" err="1" smtClean="0"/>
              <a:t>Amira</a:t>
            </a:r>
            <a:r>
              <a:rPr lang="sv-SE" altLang="sv-SE" dirty="0" smtClean="0"/>
              <a:t> 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Melina</a:t>
            </a:r>
          </a:p>
          <a:p>
            <a:pPr lvl="1" defTabSz="914400" eaLnBrk="1" hangingPunct="1">
              <a:defRPr/>
            </a:pPr>
            <a:r>
              <a:rPr lang="sv-SE" altLang="sv-SE" dirty="0" err="1" smtClean="0"/>
              <a:t>Fre</a:t>
            </a:r>
            <a:endParaRPr lang="sv-SE" altLang="sv-SE" dirty="0" smtClean="0"/>
          </a:p>
          <a:p>
            <a:pPr lvl="1"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</p:txBody>
      </p:sp>
      <p:sp>
        <p:nvSpPr>
          <p:cNvPr id="3" name="Rectangle 2"/>
          <p:cNvSpPr/>
          <p:nvPr/>
        </p:nvSpPr>
        <p:spPr>
          <a:xfrm>
            <a:off x="9764899" y="166615"/>
            <a:ext cx="1948872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7/12</a:t>
            </a:r>
          </a:p>
          <a:p>
            <a:pPr algn="ctr"/>
            <a:r>
              <a:rPr lang="sv-SE" dirty="0" smtClean="0"/>
              <a:t>Blå &amp; Svart</a:t>
            </a:r>
          </a:p>
          <a:p>
            <a:pPr algn="ctr"/>
            <a:r>
              <a:rPr lang="sv-SE" dirty="0" smtClean="0"/>
              <a:t>Änget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36" t="23653" r="35135" b="9305"/>
          <a:stretch/>
        </p:blipFill>
        <p:spPr>
          <a:xfrm>
            <a:off x="10295989" y="2221345"/>
            <a:ext cx="1847273" cy="4092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6479" y="5735781"/>
            <a:ext cx="205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 Pass</a:t>
            </a:r>
          </a:p>
          <a:p>
            <a:r>
              <a:rPr lang="sv-SE" dirty="0" smtClean="0"/>
              <a:t>9:30-14:00</a:t>
            </a:r>
          </a:p>
          <a:p>
            <a:r>
              <a:rPr lang="sv-SE" dirty="0" smtClean="0"/>
              <a:t>14:00-18:30/19:00</a:t>
            </a:r>
            <a:endParaRPr lang="sv-SE" dirty="0"/>
          </a:p>
        </p:txBody>
      </p:sp>
      <p:sp>
        <p:nvSpPr>
          <p:cNvPr id="6" name="Right Arrow 5"/>
          <p:cNvSpPr/>
          <p:nvPr/>
        </p:nvSpPr>
        <p:spPr>
          <a:xfrm>
            <a:off x="661122" y="227214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9" name="Right Arrow 8"/>
          <p:cNvSpPr/>
          <p:nvPr/>
        </p:nvSpPr>
        <p:spPr>
          <a:xfrm>
            <a:off x="661122" y="3095336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0" name="Right Arrow 9"/>
          <p:cNvSpPr/>
          <p:nvPr/>
        </p:nvSpPr>
        <p:spPr>
          <a:xfrm>
            <a:off x="671289" y="4650509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1" name="Right Arrow 10"/>
          <p:cNvSpPr/>
          <p:nvPr/>
        </p:nvSpPr>
        <p:spPr>
          <a:xfrm>
            <a:off x="661122" y="5615556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2" name="Right Arrow 11"/>
          <p:cNvSpPr/>
          <p:nvPr/>
        </p:nvSpPr>
        <p:spPr>
          <a:xfrm>
            <a:off x="5614121" y="2591992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3" name="Right Arrow 12"/>
          <p:cNvSpPr/>
          <p:nvPr/>
        </p:nvSpPr>
        <p:spPr>
          <a:xfrm>
            <a:off x="5614121" y="3806176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28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Matcher för </a:t>
            </a:r>
            <a:r>
              <a:rPr lang="sv-SE" dirty="0" err="1" smtClean="0"/>
              <a:t>sAMMANDRAG</a:t>
            </a:r>
            <a:r>
              <a:rPr lang="sv-SE" dirty="0" smtClean="0"/>
              <a:t> 3 SOM VI ARRANGERAR DEN 7/12</a:t>
            </a:r>
            <a:endParaRPr lang="sv-S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54150"/>
              </p:ext>
            </p:extLst>
          </p:nvPr>
        </p:nvGraphicFramePr>
        <p:xfrm>
          <a:off x="489525" y="2142831"/>
          <a:ext cx="10972800" cy="2220253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171346137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89680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4916578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4063326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297600231"/>
                    </a:ext>
                  </a:extLst>
                </a:gridCol>
              </a:tblGrid>
              <a:tr h="200615">
                <a:tc>
                  <a:txBody>
                    <a:bodyPr/>
                    <a:lstStyle/>
                    <a:p>
                      <a:endParaRPr lang="sv-SE" sz="1000" dirty="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70038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Blå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11:00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95848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Svart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 IK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12:00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44675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</a:t>
                      </a: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 IK F13 Rosa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Blå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13:00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86957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Orange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 IK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14:00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28076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15:00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16880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Orange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 IK F13 Rosa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16:00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67377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Svart</a:t>
                      </a:r>
                      <a:endParaRPr lang="sv-SE" sz="10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17:00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2868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1213" y="224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5382" y="5273964"/>
            <a:ext cx="681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innebandy.se/vasternorrland/tavling/matchvard-och-sekretariat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731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SAMMANDRAG 24/25</a:t>
            </a:r>
            <a:endParaRPr lang="sv-S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1413" y="1766888"/>
            <a:ext cx="3833710" cy="47990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v-SE" altLang="sv-SE" dirty="0" smtClean="0"/>
              <a:t>Matchvärdar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  <a:endParaRPr lang="sv-SE" altLang="sv-SE" dirty="0"/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Ida</a:t>
            </a:r>
          </a:p>
          <a:p>
            <a:pPr lvl="1" eaLnBrk="1" hangingPunct="1">
              <a:defRPr/>
            </a:pPr>
            <a:r>
              <a:rPr lang="sv-SE" altLang="sv-SE" dirty="0"/>
              <a:t>Nova</a:t>
            </a:r>
          </a:p>
          <a:p>
            <a:pPr lvl="1" eaLnBrk="1" hangingPunct="1">
              <a:defRPr/>
            </a:pPr>
            <a:r>
              <a:rPr lang="sv-SE" altLang="sv-SE" dirty="0" smtClean="0"/>
              <a:t>Elma F</a:t>
            </a:r>
          </a:p>
          <a:p>
            <a:pPr lvl="1" eaLnBrk="1" hangingPunct="1">
              <a:defRPr/>
            </a:pPr>
            <a:r>
              <a:rPr lang="sv-SE" altLang="sv-SE" dirty="0" smtClean="0"/>
              <a:t>Sally/Betty</a:t>
            </a:r>
          </a:p>
          <a:p>
            <a:pPr eaLnBrk="1" hangingPunct="1">
              <a:defRPr/>
            </a:pPr>
            <a:r>
              <a:rPr lang="sv-SE" altLang="sv-SE" dirty="0" smtClean="0"/>
              <a:t>Sekretariat  4st (Uppgifter att förbereda redan nu)</a:t>
            </a:r>
          </a:p>
          <a:p>
            <a:pPr lvl="1" eaLnBrk="1" hangingPunct="1">
              <a:defRPr/>
            </a:pPr>
            <a:r>
              <a:rPr lang="sv-SE" altLang="sv-SE" dirty="0" err="1" smtClean="0"/>
              <a:t>Ängla</a:t>
            </a:r>
            <a:endParaRPr lang="sv-SE" altLang="sv-SE" dirty="0" smtClean="0"/>
          </a:p>
          <a:p>
            <a:pPr lvl="1" eaLnBrk="1" hangingPunct="1">
              <a:defRPr/>
            </a:pPr>
            <a:r>
              <a:rPr lang="sv-SE" altLang="sv-SE" dirty="0" smtClean="0"/>
              <a:t>NN</a:t>
            </a:r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Moa H</a:t>
            </a:r>
          </a:p>
          <a:p>
            <a:pPr lvl="1" eaLnBrk="1" hangingPunct="1">
              <a:defRPr/>
            </a:pPr>
            <a:r>
              <a:rPr lang="sv-SE" altLang="sv-SE" dirty="0" smtClean="0"/>
              <a:t>Moa H</a:t>
            </a:r>
            <a:endParaRPr lang="sv-SE" altLang="sv-SE" dirty="0"/>
          </a:p>
          <a:p>
            <a:pPr lvl="1" eaLnBrk="1" hangingPunct="1">
              <a:defRPr/>
            </a:pPr>
            <a:endParaRPr lang="sv-SE" altLang="sv-SE" dirty="0" smtClean="0"/>
          </a:p>
          <a:p>
            <a:pPr lvl="1" eaLnBrk="1" hangingPunct="1">
              <a:defRPr/>
            </a:pPr>
            <a:endParaRPr lang="sv-SE" altLang="sv-SE" dirty="0" smtClean="0"/>
          </a:p>
          <a:p>
            <a:pPr lvl="1" eaLnBrk="1" hangingPunct="1">
              <a:defRPr/>
            </a:pPr>
            <a:endParaRPr lang="sv-SE" altLang="sv-SE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4412" y="1766888"/>
            <a:ext cx="464492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sv-SE" altLang="sv-SE" dirty="0" err="1" smtClean="0"/>
              <a:t>SammandragsCafe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smtClean="0"/>
              <a:t>Emelie</a:t>
            </a:r>
          </a:p>
          <a:p>
            <a:pPr lvl="1" defTabSz="914400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Maja S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Olivia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Elma S</a:t>
            </a:r>
          </a:p>
          <a:p>
            <a:pPr defTabSz="914400" eaLnBrk="1" hangingPunct="1">
              <a:defRPr/>
            </a:pPr>
            <a:r>
              <a:rPr lang="sv-SE" altLang="sv-SE" dirty="0" smtClean="0"/>
              <a:t>Domaransvariga enbart div 7 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Elma F</a:t>
            </a:r>
          </a:p>
          <a:p>
            <a:pPr lvl="1"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64899" y="166615"/>
            <a:ext cx="1948872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14/12</a:t>
            </a:r>
          </a:p>
          <a:p>
            <a:pPr algn="ctr"/>
            <a:r>
              <a:rPr lang="sv-SE" dirty="0" smtClean="0"/>
              <a:t>Vit</a:t>
            </a:r>
          </a:p>
          <a:p>
            <a:pPr algn="ctr"/>
            <a:r>
              <a:rPr lang="sv-SE" dirty="0" smtClean="0"/>
              <a:t>Änget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416" t="25412" r="8988"/>
          <a:stretch/>
        </p:blipFill>
        <p:spPr>
          <a:xfrm>
            <a:off x="10898291" y="1999306"/>
            <a:ext cx="914400" cy="4553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334" y="5629389"/>
            <a:ext cx="316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 Pass</a:t>
            </a:r>
          </a:p>
          <a:p>
            <a:r>
              <a:rPr lang="sv-SE" dirty="0" smtClean="0"/>
              <a:t>9:30-14:00</a:t>
            </a:r>
          </a:p>
          <a:p>
            <a:r>
              <a:rPr lang="sv-SE" dirty="0" smtClean="0"/>
              <a:t>14:00-18:30/19:00</a:t>
            </a:r>
            <a:endParaRPr lang="sv-SE" dirty="0"/>
          </a:p>
        </p:txBody>
      </p:sp>
      <p:sp>
        <p:nvSpPr>
          <p:cNvPr id="8" name="Right Arrow 7"/>
          <p:cNvSpPr/>
          <p:nvPr/>
        </p:nvSpPr>
        <p:spPr>
          <a:xfrm>
            <a:off x="661122" y="227214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9" name="Right Arrow 8"/>
          <p:cNvSpPr/>
          <p:nvPr/>
        </p:nvSpPr>
        <p:spPr>
          <a:xfrm>
            <a:off x="661122" y="2992581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0" name="Right Arrow 9"/>
          <p:cNvSpPr/>
          <p:nvPr/>
        </p:nvSpPr>
        <p:spPr>
          <a:xfrm>
            <a:off x="671289" y="4650509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1" name="Right Arrow 10"/>
          <p:cNvSpPr/>
          <p:nvPr/>
        </p:nvSpPr>
        <p:spPr>
          <a:xfrm>
            <a:off x="648195" y="537094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2" name="Right Arrow 11"/>
          <p:cNvSpPr/>
          <p:nvPr/>
        </p:nvSpPr>
        <p:spPr>
          <a:xfrm>
            <a:off x="5614121" y="240145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3" name="Right Arrow 12"/>
          <p:cNvSpPr/>
          <p:nvPr/>
        </p:nvSpPr>
        <p:spPr>
          <a:xfrm>
            <a:off x="5631006" y="3244851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87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Matcher för </a:t>
            </a:r>
            <a:r>
              <a:rPr lang="sv-SE" dirty="0" err="1" smtClean="0"/>
              <a:t>sAMMANDRAG</a:t>
            </a:r>
            <a:r>
              <a:rPr lang="sv-SE" dirty="0" smtClean="0"/>
              <a:t> 4 - VIT SOM VI ARRANGERAR DEN 14/12</a:t>
            </a:r>
            <a:endParaRPr lang="sv-S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1213" y="224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28932"/>
              </p:ext>
            </p:extLst>
          </p:nvPr>
        </p:nvGraphicFramePr>
        <p:xfrm>
          <a:off x="443342" y="2249487"/>
          <a:ext cx="10972800" cy="1971673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134399848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45833763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9915223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37818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79805771"/>
                    </a:ext>
                  </a:extLst>
                </a:gridCol>
              </a:tblGrid>
              <a:tr h="220157"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F14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Vit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10:45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16021"/>
                  </a:ext>
                </a:extLst>
              </a:tr>
              <a:tr h="290296"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Röd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11:40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83299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IBK Härnösand F14/15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Vit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12:35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8088"/>
                  </a:ext>
                </a:extLst>
              </a:tr>
              <a:tr h="290296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13:30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72297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Vit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F14 Orange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14:25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5782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IBK Härnösand F14/15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Röd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15:20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0970"/>
                  </a:ext>
                </a:extLst>
              </a:tr>
              <a:tr h="290296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Vit</a:t>
                      </a:r>
                      <a:endParaRPr lang="sv-SE" sz="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16:15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17001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F14 Orange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17:10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737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5382" y="5273964"/>
            <a:ext cx="681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innebandy.se/vasternorrland/tavling/matchvard-och-sekretariat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Feedback från föräldrar ÅTD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95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INFÖR SAMMANDRAG</a:t>
            </a:r>
            <a:endParaRPr lang="sv-SE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Kallelse skickas ut 2,5 v före sammandragshelg. </a:t>
            </a:r>
          </a:p>
          <a:p>
            <a:pPr eaLnBrk="1" hangingPunct="1"/>
            <a:r>
              <a:rPr lang="sv-SE" altLang="sv-SE" dirty="0" smtClean="0"/>
              <a:t>1,5v före går kallelsen ut</a:t>
            </a:r>
          </a:p>
          <a:p>
            <a:pPr eaLnBrk="1" hangingPunct="1"/>
            <a:r>
              <a:rPr lang="sv-SE" altLang="sv-SE" dirty="0" smtClean="0"/>
              <a:t>1v före kan man se laguppställning och matchtider i </a:t>
            </a:r>
            <a:r>
              <a:rPr lang="sv-SE" altLang="sv-SE" dirty="0" err="1" smtClean="0"/>
              <a:t>innebandyappen</a:t>
            </a: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8417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95" y="2806190"/>
            <a:ext cx="4454440" cy="1838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1413" y="2927927"/>
            <a:ext cx="235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 LADDA NER APPEN SVENSK INNEBANDY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978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KLICKA PÅ SÖK</a:t>
            </a:r>
          </a:p>
          <a:p>
            <a:pPr marL="342900" indent="-342900">
              <a:buAutoNum type="arabicPeriod"/>
            </a:pPr>
            <a:r>
              <a:rPr lang="sv-SE" dirty="0" smtClean="0"/>
              <a:t>SKRIV IN GULLÄNGET-KROKSTA IBS</a:t>
            </a:r>
          </a:p>
          <a:p>
            <a:pPr marL="342900" indent="-342900">
              <a:buAutoNum type="arabicPeriod"/>
            </a:pPr>
            <a:r>
              <a:rPr lang="sv-SE" dirty="0" smtClean="0"/>
              <a:t>LETA UPP F13/14 OCH VÄLJ FÖLJ</a:t>
            </a:r>
            <a:endParaRPr lang="sv-SE" dirty="0"/>
          </a:p>
        </p:txBody>
      </p:sp>
      <p:pic>
        <p:nvPicPr>
          <p:cNvPr id="1026" name="Picture 2" descr="0146d97f-8c48-4876-a9ce-c27c0732a0cf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6755041" y="619125"/>
            <a:ext cx="3321832" cy="56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7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LAGET DU FÖLJER HITTAR DU SEDAN VID HJÄRTAT LÄNGST NER SOM HETER FÖLJER</a:t>
            </a:r>
          </a:p>
          <a:p>
            <a:pPr marL="342900" indent="-342900">
              <a:buAutoNum type="arabicPeriod"/>
            </a:pPr>
            <a:r>
              <a:rPr lang="sv-SE" dirty="0" smtClean="0"/>
              <a:t>KLICKA PÅ DITT LAG</a:t>
            </a:r>
          </a:p>
        </p:txBody>
      </p:sp>
      <p:pic>
        <p:nvPicPr>
          <p:cNvPr id="2050" name="Picture 2" descr="bf601804-fe25-40d2-a8eb-040582c3e620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/>
          <a:stretch/>
        </p:blipFill>
        <p:spPr bwMode="auto">
          <a:xfrm>
            <a:off x="7220745" y="1265382"/>
            <a:ext cx="2865363" cy="49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3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Tider för juluppehåll uppdaterade på Laget.se</a:t>
            </a:r>
          </a:p>
          <a:p>
            <a:r>
              <a:rPr lang="sv-SE" dirty="0" smtClean="0"/>
              <a:t>Julavslutning?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046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FÖR ATT SE DITT BARNS MATCHER OCH TRUPPEN FÖR RESPEKTIVE MATCH KLICKAR DU SEDAN PÅ MATCHER</a:t>
            </a:r>
          </a:p>
        </p:txBody>
      </p:sp>
      <p:pic>
        <p:nvPicPr>
          <p:cNvPr id="3074" name="Picture 2" descr="92b698f6-d6cc-417e-8179-7d4ed4ccc3ef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"/>
          <a:stretch/>
        </p:blipFill>
        <p:spPr bwMode="auto">
          <a:xfrm>
            <a:off x="6941168" y="1413164"/>
            <a:ext cx="2858181" cy="49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7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Paradiscupen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89889"/>
            <a:ext cx="9906000" cy="4001311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5-6/1</a:t>
            </a:r>
          </a:p>
          <a:p>
            <a:r>
              <a:rPr lang="sv-SE" dirty="0" smtClean="0"/>
              <a:t>3-lag i Flickor Blå B</a:t>
            </a:r>
          </a:p>
          <a:p>
            <a:r>
              <a:rPr lang="sv-SE" dirty="0" smtClean="0"/>
              <a:t>Spelregler</a:t>
            </a:r>
          </a:p>
          <a:p>
            <a:pPr lvl="1"/>
            <a:r>
              <a:rPr lang="sv-SE" dirty="0" smtClean="0"/>
              <a:t>Medelstora </a:t>
            </a:r>
            <a:r>
              <a:rPr lang="sv-SE" dirty="0"/>
              <a:t>mål, mindre plan (30x15m) samt spel 4-4 tillämpas i </a:t>
            </a:r>
            <a:r>
              <a:rPr lang="sv-SE" dirty="0" smtClean="0"/>
              <a:t>klassen</a:t>
            </a:r>
            <a:r>
              <a:rPr lang="sv-SE" dirty="0"/>
              <a:t> </a:t>
            </a:r>
            <a:r>
              <a:rPr lang="sv-SE" b="1" dirty="0" smtClean="0"/>
              <a:t>Flickor </a:t>
            </a:r>
            <a:r>
              <a:rPr lang="sv-SE" b="1" dirty="0"/>
              <a:t>Blå B</a:t>
            </a:r>
            <a:endParaRPr lang="sv-SE" dirty="0"/>
          </a:p>
          <a:p>
            <a:pPr lvl="1"/>
            <a:r>
              <a:rPr lang="sv-SE" dirty="0"/>
              <a:t>Ca 5 minuters uppvärmning på plan innan match.</a:t>
            </a:r>
          </a:p>
          <a:p>
            <a:pPr lvl="1"/>
            <a:r>
              <a:rPr lang="sv-SE" dirty="0"/>
              <a:t>Bortalaget byter tröjor vid lika tröjfärg.</a:t>
            </a:r>
          </a:p>
          <a:p>
            <a:pPr lvl="1"/>
            <a:r>
              <a:rPr lang="sv-SE" dirty="0"/>
              <a:t>Inget sidbyte sker i periodpauserna.</a:t>
            </a:r>
          </a:p>
          <a:p>
            <a:pPr lvl="1"/>
            <a:r>
              <a:rPr lang="sv-SE" dirty="0"/>
              <a:t>Timeout är tillåten i samtliga </a:t>
            </a:r>
            <a:r>
              <a:rPr lang="sv-SE" dirty="0" smtClean="0"/>
              <a:t>matcher</a:t>
            </a:r>
          </a:p>
          <a:p>
            <a:pPr lvl="1"/>
            <a:r>
              <a:rPr lang="sv-SE" dirty="0" smtClean="0"/>
              <a:t>2x15 min rullande byten och tid.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7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Paradiscupen – Cupkänsla för laget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Festfixarna</a:t>
            </a:r>
          </a:p>
          <a:p>
            <a:pPr lvl="1"/>
            <a:r>
              <a:rPr lang="sv-SE" dirty="0" smtClean="0"/>
              <a:t>Övernattning eller kvällsmys?</a:t>
            </a:r>
          </a:p>
          <a:p>
            <a:pPr lvl="1"/>
            <a:r>
              <a:rPr lang="sv-SE" dirty="0" smtClean="0"/>
              <a:t>Gemensamma luncher/Lunch-</a:t>
            </a:r>
            <a:r>
              <a:rPr lang="sv-SE" dirty="0" err="1" smtClean="0"/>
              <a:t>pic</a:t>
            </a:r>
            <a:r>
              <a:rPr lang="sv-SE" dirty="0" smtClean="0"/>
              <a:t>-</a:t>
            </a:r>
            <a:r>
              <a:rPr lang="sv-SE" dirty="0" err="1" smtClean="0"/>
              <a:t>nics</a:t>
            </a:r>
            <a:r>
              <a:rPr lang="sv-SE" dirty="0" smtClean="0"/>
              <a:t>?</a:t>
            </a:r>
          </a:p>
          <a:p>
            <a:pPr lvl="1"/>
            <a:r>
              <a:rPr lang="sv-SE" dirty="0" smtClean="0"/>
              <a:t>Lagbilder</a:t>
            </a:r>
          </a:p>
          <a:p>
            <a:pPr lvl="1"/>
            <a:r>
              <a:rPr lang="sv-SE" dirty="0" smtClean="0"/>
              <a:t>Maskotar</a:t>
            </a:r>
          </a:p>
          <a:p>
            <a:pPr lvl="1"/>
            <a:r>
              <a:rPr lang="sv-SE" dirty="0" smtClean="0"/>
              <a:t>Publikkläder Hejarklack?</a:t>
            </a:r>
          </a:p>
          <a:p>
            <a:pPr lvl="1"/>
            <a:r>
              <a:rPr lang="sv-SE" dirty="0" smtClean="0"/>
              <a:t>Annat?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7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 Information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9689985" cy="3541712"/>
          </a:xfrm>
        </p:spPr>
        <p:txBody>
          <a:bodyPr/>
          <a:lstStyle/>
          <a:p>
            <a:r>
              <a:rPr lang="sv-SE" dirty="0" smtClean="0"/>
              <a:t>31 aktiva, 3 lag = 10, 10, 11</a:t>
            </a:r>
          </a:p>
          <a:p>
            <a:r>
              <a:rPr lang="sv-SE" dirty="0" smtClean="0"/>
              <a:t>2 lag </a:t>
            </a:r>
            <a:r>
              <a:rPr lang="sv-SE" dirty="0" err="1" smtClean="0"/>
              <a:t>Div</a:t>
            </a:r>
            <a:r>
              <a:rPr lang="sv-SE" dirty="0" smtClean="0"/>
              <a:t> 6 Sammandrag, 4+MV, Flygande Byten, Effektiv tid, Domare SIBF</a:t>
            </a:r>
          </a:p>
          <a:p>
            <a:r>
              <a:rPr lang="sv-SE" dirty="0" smtClean="0"/>
              <a:t>1 lag </a:t>
            </a:r>
            <a:r>
              <a:rPr lang="sv-SE" dirty="0" err="1" smtClean="0"/>
              <a:t>Div</a:t>
            </a:r>
            <a:r>
              <a:rPr lang="sv-SE" dirty="0" smtClean="0"/>
              <a:t> 7. 4+MV, </a:t>
            </a:r>
            <a:r>
              <a:rPr lang="sv-SE" b="1" dirty="0" err="1" smtClean="0">
                <a:solidFill>
                  <a:srgbClr val="FF0000"/>
                </a:solidFill>
              </a:rPr>
              <a:t>Tutbyten</a:t>
            </a:r>
            <a:r>
              <a:rPr lang="sv-SE" dirty="0" smtClean="0"/>
              <a:t> HT, Rullande tid, Föreningsdomare</a:t>
            </a:r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03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Klubbkläder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6230937" cy="3541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Matchtröjor delas ut av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Shorts och sockar köps själv via sportringen77.se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Tränare får bidrag på 220kr som täcker en </a:t>
            </a:r>
            <a:r>
              <a:rPr lang="sv-SE" dirty="0" err="1" smtClean="0"/>
              <a:t>pike</a:t>
            </a:r>
            <a:r>
              <a:rPr lang="sv-SE" dirty="0" smtClean="0"/>
              <a:t>. Överstigande för tex </a:t>
            </a:r>
            <a:r>
              <a:rPr lang="sv-SE" dirty="0" err="1" smtClean="0"/>
              <a:t>zipjacka</a:t>
            </a:r>
            <a:r>
              <a:rPr lang="sv-SE" dirty="0" smtClean="0"/>
              <a:t> betalas av laget.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077" y="580490"/>
            <a:ext cx="1582688" cy="240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81" y="582537"/>
            <a:ext cx="1583022" cy="240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77" y="3373715"/>
            <a:ext cx="3500334" cy="268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Lag vi möter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15881"/>
              </p:ext>
            </p:extLst>
          </p:nvPr>
        </p:nvGraphicFramePr>
        <p:xfrm>
          <a:off x="1141413" y="1872501"/>
          <a:ext cx="4607342" cy="4139867"/>
        </p:xfrm>
        <a:graphic>
          <a:graphicData uri="http://schemas.openxmlformats.org/drawingml/2006/table">
            <a:tbl>
              <a:tblPr/>
              <a:tblGrid>
                <a:gridCol w="4607342">
                  <a:extLst>
                    <a:ext uri="{9D8B030D-6E8A-4147-A177-3AD203B41FA5}">
                      <a16:colId xmlns:a16="http://schemas.microsoft.com/office/drawing/2014/main" val="3376133651"/>
                    </a:ext>
                  </a:extLst>
                </a:gridCol>
              </a:tblGrid>
              <a:tr h="872330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6 2x15 Effektiv (4 mot 4)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58785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Örnsköldsviks IBK F13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12250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IK F13 Rosa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89331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IK F13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41064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 IBK F13 Orange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4193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 IBK F13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73321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IBS F13-14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15197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IBS F13-14 Blå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7002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9394"/>
              </p:ext>
            </p:extLst>
          </p:nvPr>
        </p:nvGraphicFramePr>
        <p:xfrm>
          <a:off x="6094412" y="1892288"/>
          <a:ext cx="5455903" cy="4120083"/>
        </p:xfrm>
        <a:graphic>
          <a:graphicData uri="http://schemas.openxmlformats.org/drawingml/2006/table">
            <a:tbl>
              <a:tblPr/>
              <a:tblGrid>
                <a:gridCol w="5455903">
                  <a:extLst>
                    <a:ext uri="{9D8B030D-6E8A-4147-A177-3AD203B41FA5}">
                      <a16:colId xmlns:a16="http://schemas.microsoft.com/office/drawing/2014/main" val="804561081"/>
                    </a:ext>
                  </a:extLst>
                </a:gridCol>
              </a:tblGrid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7 Nord 2x15 rullande (4 mot 4)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42964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Höglands AIF F14-15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27061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Höglands AIF F14-15 Vit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73810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Örnsköldsviks IBK F14 Röd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38223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Örnsköldsviks IBK F14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30626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 IBK F14 Orange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48697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F13-14 Vit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18755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IBK Härnösand F14-15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51178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</a:t>
                      </a:r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IBK F14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01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Arrangörer </a:t>
            </a:r>
            <a:r>
              <a:rPr lang="sv-SE" dirty="0" err="1" smtClean="0"/>
              <a:t>Div</a:t>
            </a:r>
            <a:r>
              <a:rPr lang="sv-SE" dirty="0" smtClean="0"/>
              <a:t> 6 &amp; 7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8" t="65800" r="5035" b="2290"/>
          <a:stretch/>
        </p:blipFill>
        <p:spPr>
          <a:xfrm>
            <a:off x="2577831" y="4390000"/>
            <a:ext cx="6468894" cy="199417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4" r="5545" b="64658"/>
          <a:stretch/>
        </p:blipFill>
        <p:spPr>
          <a:xfrm>
            <a:off x="2577831" y="1999815"/>
            <a:ext cx="6410528" cy="220861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9036989" y="2840475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eft Arrow 6"/>
          <p:cNvSpPr/>
          <p:nvPr/>
        </p:nvSpPr>
        <p:spPr>
          <a:xfrm>
            <a:off x="9024016" y="3391719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Left Arrow 7"/>
          <p:cNvSpPr/>
          <p:nvPr/>
        </p:nvSpPr>
        <p:spPr>
          <a:xfrm>
            <a:off x="9046725" y="4958726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Left Arrow 8"/>
          <p:cNvSpPr/>
          <p:nvPr/>
        </p:nvSpPr>
        <p:spPr>
          <a:xfrm>
            <a:off x="9046725" y="6089962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88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60" y="0"/>
            <a:ext cx="10387459" cy="702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4119418"/>
            <a:ext cx="9504218" cy="720438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219201" y="4839856"/>
            <a:ext cx="9504218" cy="822028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662219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1367</TotalTime>
  <Words>822</Words>
  <Application>Microsoft Office PowerPoint</Application>
  <PresentationFormat>Widescreen</PresentationFormat>
  <Paragraphs>266</Paragraphs>
  <Slides>20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Tw Cen MT</vt:lpstr>
      <vt:lpstr>Verdana</vt:lpstr>
      <vt:lpstr>Circuit</vt:lpstr>
      <vt:lpstr>Föräldramöte GK IBS F13/14</vt:lpstr>
      <vt:lpstr>Allmänt</vt:lpstr>
      <vt:lpstr>Paradiscupen</vt:lpstr>
      <vt:lpstr>Paradiscupen – Cupkänsla för laget</vt:lpstr>
      <vt:lpstr>Allmän Information</vt:lpstr>
      <vt:lpstr>Klubbkläder</vt:lpstr>
      <vt:lpstr>Lag vi möter</vt:lpstr>
      <vt:lpstr>Arrangörer Div 6 &amp; 7</vt:lpstr>
      <vt:lpstr>PowerPoint Presentation</vt:lpstr>
      <vt:lpstr>Föräldraansvar HELÅR 24/25</vt:lpstr>
      <vt:lpstr>Föräldraansvar SAMMANDRAG 24/25</vt:lpstr>
      <vt:lpstr>Matcher för sAMMANDRAG 3 SOM VI ARRANGERAR DEN 7/12</vt:lpstr>
      <vt:lpstr>Föräldraansvar SAMMANDRAG 24/25</vt:lpstr>
      <vt:lpstr>Matcher för sAMMANDRAG 4 - VIT SOM VI ARRANGERAR DEN 14/12</vt:lpstr>
      <vt:lpstr>Feedback från föräldrar ÅTD</vt:lpstr>
      <vt:lpstr>INFÖR SAMMANDRAG</vt:lpstr>
      <vt:lpstr>Appen Svensk innebandy</vt:lpstr>
      <vt:lpstr>Appen Svensk innebandy</vt:lpstr>
      <vt:lpstr>Appen Svensk innebandy</vt:lpstr>
      <vt:lpstr>Appen Svensk innebandy</vt:lpstr>
    </vt:vector>
  </TitlesOfParts>
  <Company>BAE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GK IBS F13/14</dc:title>
  <dc:creator>Söderbäck Camilla (SE)</dc:creator>
  <cp:lastModifiedBy>Söderbäck Camilla (SE)</cp:lastModifiedBy>
  <cp:revision>331</cp:revision>
  <cp:lastPrinted>2024-11-18T11:04:24Z</cp:lastPrinted>
  <dcterms:created xsi:type="dcterms:W3CDTF">2023-09-13T18:22:54Z</dcterms:created>
  <dcterms:modified xsi:type="dcterms:W3CDTF">2024-11-30T08:02:50Z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20241130090132973</vt:lpwstr>
  </property>
</Properties>
</file>