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97" r:id="rId3"/>
    <p:sldId id="296" r:id="rId4"/>
    <p:sldId id="302" r:id="rId5"/>
    <p:sldId id="280" r:id="rId6"/>
    <p:sldId id="272" r:id="rId7"/>
    <p:sldId id="277" r:id="rId8"/>
    <p:sldId id="294" r:id="rId9"/>
    <p:sldId id="285" r:id="rId10"/>
    <p:sldId id="286" r:id="rId11"/>
    <p:sldId id="298" r:id="rId12"/>
    <p:sldId id="300" r:id="rId13"/>
    <p:sldId id="299" r:id="rId14"/>
    <p:sldId id="301" r:id="rId15"/>
    <p:sldId id="295" r:id="rId16"/>
    <p:sldId id="288" r:id="rId17"/>
    <p:sldId id="289" r:id="rId18"/>
    <p:sldId id="290" r:id="rId19"/>
    <p:sldId id="291" r:id="rId20"/>
    <p:sldId id="292" r:id="rId21"/>
  </p:sldIdLst>
  <p:sldSz cx="12192000" cy="6858000"/>
  <p:notesSz cx="9872663" cy="67976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0838" autoAdjust="0"/>
  </p:normalViewPr>
  <p:slideViewPr>
    <p:cSldViewPr snapToGrid="0">
      <p:cViewPr varScale="1">
        <p:scale>
          <a:sx n="102" d="100"/>
          <a:sy n="102" d="100"/>
        </p:scale>
        <p:origin x="9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128" y="0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FF815-DD34-4098-A80A-AB47643559D0}" type="datetimeFigureOut">
              <a:rPr lang="sv-SE" smtClean="0"/>
              <a:t>2024-11-21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128" y="6456644"/>
            <a:ext cx="4279230" cy="3410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A69A6-C6E7-4826-8389-87D7D05D2F8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2810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8D3E255-30AB-4789-9A62-40731C11B160}" type="datetimeFigureOut">
              <a:rPr lang="sv-SE"/>
              <a:pPr>
                <a:defRPr/>
              </a:pPr>
              <a:t>2024-11-21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107AA6-6F5E-410A-8129-5A4BE51AC5E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72093B7A-86DD-4532-8B7B-86DB92FA0D45}" type="slidenum">
              <a:rPr lang="sv-SE" altLang="sv-SE" smtClean="0"/>
              <a:pPr/>
              <a:t>1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3770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Höga strumpor och långa byxor minskar sveda vid fall inomhus.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C41AB931-6430-43C1-BFF7-D90FD83D5971}" type="slidenum">
              <a:rPr lang="sv-SE" altLang="sv-SE" smtClean="0"/>
              <a:pPr/>
              <a:t>6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altLang="sv-SE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54BBB352-6DDA-4CC0-88BD-A7CCF6E1D2DA}" type="slidenum">
              <a:rPr lang="sv-SE" altLang="sv-SE" smtClean="0"/>
              <a:pPr/>
              <a:t>7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07AA6-6F5E-410A-8129-5A4BE51AC5E5}" type="slidenum">
              <a:rPr lang="sv-SE" smtClean="0"/>
              <a:pPr>
                <a:defRPr/>
              </a:pPr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5895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/>
              <a:t>Klara W över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A18489F6-29AB-4E95-98AA-9C046365BC6B}" type="slidenum">
              <a:rPr lang="sv-SE" altLang="sv-SE" smtClean="0"/>
              <a:pPr/>
              <a:t>11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428921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dirty="0" smtClean="0"/>
              <a:t>6</a:t>
            </a:r>
            <a:r>
              <a:rPr lang="sv-SE" altLang="sv-SE" baseline="0" dirty="0" smtClean="0"/>
              <a:t> går bort</a:t>
            </a:r>
            <a:endParaRPr lang="sv-SE" altLang="sv-SE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fld id="{A18489F6-29AB-4E95-98AA-9C046365BC6B}" type="slidenum">
              <a:rPr lang="sv-SE" altLang="sv-SE" smtClean="0"/>
              <a:pPr/>
              <a:t>13</a:t>
            </a:fld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89925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1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2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4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5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8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0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1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3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6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8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0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2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3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6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7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39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0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2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3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4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7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49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2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3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6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7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8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/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0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075" y="541020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E36E-82ED-46B8-8EDE-02FEFC818167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5" y="5410200"/>
            <a:ext cx="51244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475" y="5410200"/>
            <a:ext cx="771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368D3-E8E1-4602-93D2-6EE98D4CE4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DC7F6-869A-4934-8E8D-88931122F03F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07FB4-BF3C-4337-936A-7202A3BAA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0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C4768-9190-493F-BE6C-FB8659BC21B6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D3E92-93B3-4C86-B6A6-23472E86B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2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3288" y="731838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37825" y="27654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25E6F-08F6-437B-BA29-F6509CF29788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38D2A-6BC3-4B42-B211-439622F64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27FF-C61A-4FE7-9639-25A15C2E2E8A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7B5C-A946-42F8-A6E1-072D9A66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1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1058A-9EF8-4233-A9FC-3563F3410D18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3F3F-2EF8-4845-9610-35B187809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8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buNone/>
              <a:defRPr lang="en-US" sz="2000" dirty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384E1-BEB0-4055-AD0A-7DE07D123F91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52443-735E-4628-A1D8-CE42E5FD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6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4E9C6-A68D-45CD-864C-6B7B312E8445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8015-0383-4521-B700-2E202D208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89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671F2-E88C-4A69-9E61-79D89682CEAF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BF9D-9C05-4BC5-9BA8-FAA44B65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0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2EEF5-5D89-4A2C-96C1-B02169BF6F23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7C423-4CA8-4A93-95F2-A0A0FC1FF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7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92509-5B99-4170-AB53-25A0F0CE8792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C15C0-C581-4BC7-9C0E-7CE05F639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1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38058-55B2-454E-B36D-2496184528AF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20AEE-C398-4DA2-87AA-BD94B72A6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4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9A2A6-653B-44FF-89E9-6DEA264175FA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C0CF3-6175-4822-AF73-9EC768584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5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783B2-7B42-4EA2-9A2B-8AEB4A4AA79F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DC5AC-F3FE-4DBD-A9FB-F7D13DEFE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CFE6-BC02-41BB-B809-947402A8DFED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1DF-0158-4C0E-9570-56E7D7801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FBE6-1067-42B7-B216-730E09F6A00B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5DEC7-E9C1-41E5-8406-F7C5B133D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28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4F4F6-1B62-4F7B-BE29-E309B627E906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5129-37F7-4392-AFD3-454848F76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7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/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/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/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9125"/>
            <a:ext cx="9906000" cy="1477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2249488"/>
            <a:ext cx="99060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Edit Master text styles</a:t>
            </a:r>
          </a:p>
          <a:p>
            <a:pPr lvl="1"/>
            <a:r>
              <a:rPr lang="en-US" altLang="sv-SE" smtClean="0"/>
              <a:t>Second level</a:t>
            </a:r>
          </a:p>
          <a:p>
            <a:pPr lvl="2"/>
            <a:r>
              <a:rPr lang="en-US" altLang="sv-SE" smtClean="0"/>
              <a:t>Third level</a:t>
            </a:r>
          </a:p>
          <a:p>
            <a:pPr lvl="3"/>
            <a:r>
              <a:rPr lang="en-US" altLang="sv-SE" smtClean="0"/>
              <a:t>Fourth level</a:t>
            </a:r>
          </a:p>
          <a:p>
            <a:pPr lvl="4"/>
            <a:r>
              <a:rPr lang="en-US" altLang="sv-SE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48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2BF8EE-A0A5-45BF-B813-882324B09400}" type="datetimeFigureOut">
              <a:rPr lang="en-US"/>
              <a:pPr>
                <a:defRPr/>
              </a:pPr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5883275"/>
            <a:ext cx="623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cap="all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5888" y="5883275"/>
            <a:ext cx="7715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52CF82-1815-4642-AE6D-1A6E7BDC0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0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801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nebandy.se/vasternorrland/tavling/matchvard-och-sekretaria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nnebandy.se/vasternorrland/tavling/matchvard-och-sekretaria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5" y="1122363"/>
            <a:ext cx="8791575" cy="2387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Föräldramöte GK IBS F13/14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5" y="3602038"/>
            <a:ext cx="8791575" cy="16557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241120 </a:t>
            </a:r>
            <a:r>
              <a:rPr lang="sv-SE" dirty="0" err="1" smtClean="0"/>
              <a:t>Kl</a:t>
            </a:r>
            <a:r>
              <a:rPr lang="sv-SE" dirty="0" smtClean="0"/>
              <a:t>: 19:00-20:00</a:t>
            </a:r>
            <a:endParaRPr lang="sv-S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78354"/>
            <a:ext cx="9906000" cy="14779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HELÅR 24/25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1189703"/>
            <a:ext cx="3851563" cy="519143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Tränare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Tomas Wickberg (</a:t>
            </a:r>
            <a:r>
              <a:rPr lang="sv-SE" sz="1800" dirty="0"/>
              <a:t>B</a:t>
            </a:r>
            <a:r>
              <a:rPr lang="sv-SE" sz="1800" dirty="0" smtClean="0"/>
              <a:t>etty &amp; Sally)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Allan </a:t>
            </a:r>
            <a:r>
              <a:rPr lang="sv-SE" sz="1800" dirty="0" err="1" smtClean="0"/>
              <a:t>Allkärlind</a:t>
            </a:r>
            <a:r>
              <a:rPr lang="sv-SE" sz="1800" dirty="0" smtClean="0"/>
              <a:t> (Penny)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Petra </a:t>
            </a:r>
            <a:r>
              <a:rPr lang="sv-SE" sz="1800" dirty="0" err="1" smtClean="0"/>
              <a:t>Schedin</a:t>
            </a:r>
            <a:r>
              <a:rPr lang="sv-SE" sz="1800" dirty="0" smtClean="0"/>
              <a:t> (Astrid)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Emil Ullsten (</a:t>
            </a:r>
            <a:r>
              <a:rPr lang="sv-SE" sz="1800" dirty="0" err="1" smtClean="0"/>
              <a:t>Thilde</a:t>
            </a:r>
            <a:r>
              <a:rPr lang="sv-SE" sz="1800" dirty="0" smtClean="0"/>
              <a:t>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/>
              <a:t>Michael Thelin (Maya T</a:t>
            </a:r>
            <a:r>
              <a:rPr lang="sv-SE" sz="1800" dirty="0" smtClean="0"/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Lagledare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Camilla Söderbäck (Saga SB)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sz="2000" dirty="0" smtClean="0"/>
              <a:t>Ekonomi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Hanna Lif (Agnes)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81236" y="1189703"/>
            <a:ext cx="6725862" cy="537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Försäljning HT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b="1" dirty="0" err="1" smtClean="0"/>
              <a:t>Leia</a:t>
            </a:r>
            <a:r>
              <a:rPr lang="sv-SE" b="1" dirty="0" smtClean="0"/>
              <a:t>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Maya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Elma F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Tova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Joline</a:t>
            </a:r>
            <a:endParaRPr lang="sv-SE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Fre</a:t>
            </a:r>
            <a:endParaRPr lang="sv-SE" dirty="0" smtClean="0">
              <a:solidFill>
                <a:srgbClr val="FF0000"/>
              </a:solidFill>
            </a:endParaRP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Amira</a:t>
            </a:r>
            <a:r>
              <a:rPr lang="sv-SE" dirty="0" smtClean="0"/>
              <a:t> &amp; Melina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err="1" smtClean="0"/>
              <a:t>Materíalare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altLang="sv-SE" sz="1400" dirty="0" smtClean="0"/>
              <a:t>(</a:t>
            </a:r>
            <a:r>
              <a:rPr lang="sv-SE" altLang="sv-SE" sz="1400" dirty="0"/>
              <a:t>Sjukväska, målvaktskläder, bollar, matchtröjor, extra glasögon, mm)</a:t>
            </a:r>
            <a:endParaRPr lang="sv-SE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Emma Nylander (Betty &amp; Sally)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Festfixare HT </a:t>
            </a:r>
            <a:br>
              <a:rPr lang="sv-SE" dirty="0" smtClean="0"/>
            </a:br>
            <a:r>
              <a:rPr lang="sv-SE" altLang="sv-SE" sz="1400" dirty="0" smtClean="0"/>
              <a:t>(</a:t>
            </a:r>
            <a:r>
              <a:rPr lang="sv-SE" altLang="sv-SE" sz="1400" dirty="0"/>
              <a:t>sammanhållande </a:t>
            </a:r>
            <a:r>
              <a:rPr lang="sv-SE" altLang="sv-SE" sz="1400" dirty="0" smtClean="0"/>
              <a:t>aktiviteter, filmkvällar osv samt avslutning </a:t>
            </a:r>
            <a:r>
              <a:rPr lang="sv-SE" altLang="sv-SE" sz="1400" dirty="0"/>
              <a:t>jul &amp; säsong)</a:t>
            </a:r>
            <a:endParaRPr lang="sv-SE" alt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Klara L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Elma S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Siri N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Stella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Moa 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839200" y="1189703"/>
            <a:ext cx="3352800" cy="519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Försäljning 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Molly 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Nellie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Nova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 smtClean="0"/>
              <a:t>Ängla</a:t>
            </a:r>
            <a:endParaRPr lang="sv-SE" sz="1600" dirty="0" smtClean="0"/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sz="1800" dirty="0" smtClean="0"/>
              <a:t>Försäljning VT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err="1" smtClean="0"/>
              <a:t>Ahlma</a:t>
            </a:r>
            <a:endParaRPr lang="sv-SE" sz="1600" dirty="0" smtClean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Klara W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Emelie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Ida</a:t>
            </a:r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sz="1600" dirty="0" smtClean="0"/>
              <a:t>Olivia</a:t>
            </a:r>
          </a:p>
          <a:p>
            <a:pPr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Styrelsemedlem</a:t>
            </a:r>
            <a:endParaRPr 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r>
              <a:rPr lang="sv-SE" dirty="0" smtClean="0"/>
              <a:t>Tova</a:t>
            </a:r>
            <a:endParaRPr lang="sv-SE" dirty="0"/>
          </a:p>
          <a:p>
            <a:pPr lvl="1" defTabSz="914400" eaLnBrk="1" fontAlgn="auto" hangingPunct="1">
              <a:spcAft>
                <a:spcPts val="0"/>
              </a:spcAft>
              <a:defRPr/>
            </a:pP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98660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SAMMANDRAG 24/25</a:t>
            </a:r>
            <a:endParaRPr lang="sv-S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1413" y="1766888"/>
            <a:ext cx="3833710" cy="47990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altLang="sv-SE" dirty="0" smtClean="0"/>
              <a:t>Matchvärdar 4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</a:t>
            </a:r>
            <a:endParaRPr lang="sv-SE" altLang="sv-SE" dirty="0"/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Klara L</a:t>
            </a:r>
          </a:p>
          <a:p>
            <a:pPr lvl="1" eaLnBrk="1" hangingPunct="1">
              <a:defRPr/>
            </a:pPr>
            <a:r>
              <a:rPr lang="sv-SE" altLang="sv-SE" dirty="0" smtClean="0"/>
              <a:t>Siri N</a:t>
            </a:r>
          </a:p>
          <a:p>
            <a:pPr lvl="1" eaLnBrk="1" hangingPunct="1">
              <a:defRPr/>
            </a:pPr>
            <a:r>
              <a:rPr lang="sv-SE" altLang="sv-SE" dirty="0" err="1" smtClean="0"/>
              <a:t>Leia</a:t>
            </a:r>
            <a:r>
              <a:rPr lang="sv-SE" altLang="sv-SE" dirty="0" smtClean="0"/>
              <a:t> L</a:t>
            </a:r>
          </a:p>
          <a:p>
            <a:pPr lvl="1" eaLnBrk="1" hangingPunct="1">
              <a:defRPr/>
            </a:pPr>
            <a:r>
              <a:rPr lang="sv-SE" altLang="sv-SE" dirty="0" smtClean="0"/>
              <a:t>Nellie</a:t>
            </a:r>
          </a:p>
          <a:p>
            <a:pPr eaLnBrk="1" hangingPunct="1">
              <a:defRPr/>
            </a:pPr>
            <a:r>
              <a:rPr lang="sv-SE" altLang="sv-SE" dirty="0" smtClean="0"/>
              <a:t>Sekretariat 4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</a:t>
            </a:r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Saga SB</a:t>
            </a:r>
          </a:p>
          <a:p>
            <a:pPr lvl="1" eaLnBrk="1" hangingPunct="1">
              <a:defRPr/>
            </a:pPr>
            <a:r>
              <a:rPr lang="sv-SE" altLang="sv-SE" dirty="0" smtClean="0"/>
              <a:t>Stella</a:t>
            </a:r>
          </a:p>
          <a:p>
            <a:pPr lvl="1" eaLnBrk="1" hangingPunct="1">
              <a:defRPr/>
            </a:pPr>
            <a:r>
              <a:rPr lang="sv-SE" altLang="sv-SE" dirty="0" smtClean="0"/>
              <a:t>Tova</a:t>
            </a:r>
          </a:p>
          <a:p>
            <a:pPr lvl="1" eaLnBrk="1" hangingPunct="1">
              <a:defRPr/>
            </a:pPr>
            <a:r>
              <a:rPr lang="sv-SE" altLang="sv-SE" dirty="0" smtClean="0"/>
              <a:t>Elsa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4412" y="1766888"/>
            <a:ext cx="464492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sv-SE" altLang="sv-SE" dirty="0" err="1" smtClean="0"/>
              <a:t>SammandragsCafe</a:t>
            </a: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dirty="0" smtClean="0"/>
              <a:t>Molly</a:t>
            </a:r>
          </a:p>
          <a:p>
            <a:pPr lvl="1" defTabSz="914400" eaLnBrk="1" hangingPunct="1">
              <a:defRPr/>
            </a:pPr>
            <a:r>
              <a:rPr lang="sv-SE" altLang="sv-SE" dirty="0" err="1" smtClean="0"/>
              <a:t>Ahlma</a:t>
            </a:r>
            <a:r>
              <a:rPr lang="sv-SE" altLang="sv-SE" dirty="0" smtClean="0"/>
              <a:t> 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Agnes L</a:t>
            </a:r>
          </a:p>
          <a:p>
            <a:pPr lvl="1" defTabSz="914400" eaLnBrk="1" hangingPunct="1">
              <a:defRPr/>
            </a:pP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sz="2100" b="1" dirty="0" err="1">
                <a:solidFill>
                  <a:schemeClr val="accent1">
                    <a:lumMod val="75000"/>
                  </a:schemeClr>
                </a:solidFill>
              </a:rPr>
              <a:t>Joline</a:t>
            </a:r>
            <a:endParaRPr lang="sv-SE" altLang="sv-SE" sz="21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 defTabSz="914400" eaLnBrk="1" hangingPunct="1">
              <a:defRPr/>
            </a:pPr>
            <a:r>
              <a:rPr lang="sv-SE" altLang="sv-SE" dirty="0" err="1" smtClean="0"/>
              <a:t>Amira</a:t>
            </a:r>
            <a:r>
              <a:rPr lang="sv-SE" altLang="sv-SE" dirty="0" smtClean="0"/>
              <a:t> 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Melina</a:t>
            </a:r>
          </a:p>
          <a:p>
            <a:pPr lvl="1" defTabSz="914400" eaLnBrk="1" hangingPunct="1">
              <a:defRPr/>
            </a:pPr>
            <a:r>
              <a:rPr lang="sv-SE" altLang="sv-SE" dirty="0" err="1" smtClean="0"/>
              <a:t>Fre</a:t>
            </a:r>
            <a:endParaRPr lang="sv-SE" altLang="sv-SE" dirty="0" smtClean="0"/>
          </a:p>
          <a:p>
            <a:pPr lvl="1"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</p:txBody>
      </p:sp>
      <p:sp>
        <p:nvSpPr>
          <p:cNvPr id="3" name="Rectangle 2"/>
          <p:cNvSpPr/>
          <p:nvPr/>
        </p:nvSpPr>
        <p:spPr>
          <a:xfrm>
            <a:off x="9764899" y="166615"/>
            <a:ext cx="1948872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7/12</a:t>
            </a:r>
          </a:p>
          <a:p>
            <a:pPr algn="ctr"/>
            <a:r>
              <a:rPr lang="sv-SE" dirty="0" smtClean="0"/>
              <a:t>Blå &amp; Svart</a:t>
            </a:r>
          </a:p>
          <a:p>
            <a:pPr algn="ctr"/>
            <a:r>
              <a:rPr lang="sv-SE" dirty="0" smtClean="0"/>
              <a:t>Änget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136" t="23653" r="35135" b="9305"/>
          <a:stretch/>
        </p:blipFill>
        <p:spPr>
          <a:xfrm>
            <a:off x="10295989" y="2221345"/>
            <a:ext cx="1847273" cy="40927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56479" y="5735781"/>
            <a:ext cx="2059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 Pass</a:t>
            </a:r>
          </a:p>
          <a:p>
            <a:r>
              <a:rPr lang="sv-SE" dirty="0" smtClean="0"/>
              <a:t>9:30-14:00</a:t>
            </a:r>
          </a:p>
          <a:p>
            <a:r>
              <a:rPr lang="sv-SE" dirty="0" smtClean="0"/>
              <a:t>14:00-18:30/19:00</a:t>
            </a:r>
            <a:endParaRPr lang="sv-SE" dirty="0"/>
          </a:p>
        </p:txBody>
      </p:sp>
      <p:sp>
        <p:nvSpPr>
          <p:cNvPr id="6" name="Right Arrow 5"/>
          <p:cNvSpPr/>
          <p:nvPr/>
        </p:nvSpPr>
        <p:spPr>
          <a:xfrm>
            <a:off x="661122" y="227214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9" name="Right Arrow 8"/>
          <p:cNvSpPr/>
          <p:nvPr/>
        </p:nvSpPr>
        <p:spPr>
          <a:xfrm>
            <a:off x="661122" y="3095336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0" name="Right Arrow 9"/>
          <p:cNvSpPr/>
          <p:nvPr/>
        </p:nvSpPr>
        <p:spPr>
          <a:xfrm>
            <a:off x="671289" y="4650509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1" name="Right Arrow 10"/>
          <p:cNvSpPr/>
          <p:nvPr/>
        </p:nvSpPr>
        <p:spPr>
          <a:xfrm>
            <a:off x="661122" y="5615556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2" name="Right Arrow 11"/>
          <p:cNvSpPr/>
          <p:nvPr/>
        </p:nvSpPr>
        <p:spPr>
          <a:xfrm>
            <a:off x="5614121" y="2591992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3" name="Right Arrow 12"/>
          <p:cNvSpPr/>
          <p:nvPr/>
        </p:nvSpPr>
        <p:spPr>
          <a:xfrm>
            <a:off x="5614121" y="3806176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280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Matcher för </a:t>
            </a:r>
            <a:r>
              <a:rPr lang="sv-SE" dirty="0" err="1" smtClean="0"/>
              <a:t>sAMMANDRAG</a:t>
            </a:r>
            <a:r>
              <a:rPr lang="sv-SE" dirty="0" smtClean="0"/>
              <a:t> 3 SOM VI ARRANGERAR DEN 7/12</a:t>
            </a:r>
            <a:endParaRPr lang="sv-S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854150"/>
              </p:ext>
            </p:extLst>
          </p:nvPr>
        </p:nvGraphicFramePr>
        <p:xfrm>
          <a:off x="489525" y="2142831"/>
          <a:ext cx="10972800" cy="2220253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171346137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8968048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54916578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404063326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297600231"/>
                    </a:ext>
                  </a:extLst>
                </a:gridCol>
              </a:tblGrid>
              <a:tr h="200615">
                <a:tc>
                  <a:txBody>
                    <a:bodyPr/>
                    <a:lstStyle/>
                    <a:p>
                      <a:endParaRPr lang="sv-SE" sz="1000" dirty="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 sz="1000">
                        <a:solidFill>
                          <a:schemeClr val="bg1"/>
                        </a:solidFill>
                      </a:endParaRPr>
                    </a:p>
                  </a:txBody>
                  <a:tcPr marL="50656" marR="50656" marT="25328" marB="25328"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670038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Blå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11:00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95848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Svart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 IK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12:00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944675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</a:t>
                      </a:r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 IK F13 Rosa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Blå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13:00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86957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Orange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 IK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14:00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728076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Svart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15:00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316880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F13 Orange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Jäbo IK F13 Rosa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16:00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67377"/>
                  </a:ext>
                </a:extLst>
              </a:tr>
              <a:tr h="288171"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F13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Svart</a:t>
                      </a:r>
                      <a:endParaRPr lang="sv-SE" sz="10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2024-12-07 17:00</a:t>
                      </a: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10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10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6383" marR="26383" marT="10553" marB="1055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228687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51213" y="224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5382" y="5273964"/>
            <a:ext cx="681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https://</a:t>
            </a:r>
            <a:r>
              <a:rPr lang="sv-SE" dirty="0" smtClean="0">
                <a:hlinkClick r:id="rId2"/>
              </a:rPr>
              <a:t>innebandy.se/vasternorrland/tavling/matchvard-och-sekretariat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7315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Föräldraansvar SAMMANDRAG 24/25</a:t>
            </a:r>
            <a:endParaRPr lang="sv-SE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141413" y="1766888"/>
            <a:ext cx="3833710" cy="4799012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v-SE" altLang="sv-SE" dirty="0" smtClean="0"/>
              <a:t>Matchvärdar 4 </a:t>
            </a:r>
            <a:r>
              <a:rPr lang="sv-SE" altLang="sv-SE" dirty="0" err="1" smtClean="0"/>
              <a:t>st</a:t>
            </a:r>
            <a:r>
              <a:rPr lang="sv-SE" altLang="sv-SE" dirty="0" smtClean="0"/>
              <a:t> </a:t>
            </a:r>
            <a:endParaRPr lang="sv-SE" altLang="sv-SE" dirty="0"/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Ida</a:t>
            </a:r>
          </a:p>
          <a:p>
            <a:pPr lvl="1" eaLnBrk="1" hangingPunct="1">
              <a:defRPr/>
            </a:pPr>
            <a:r>
              <a:rPr lang="sv-SE" altLang="sv-SE" dirty="0" smtClean="0">
                <a:solidFill>
                  <a:srgbClr val="FF0000"/>
                </a:solidFill>
              </a:rPr>
              <a:t>Nova</a:t>
            </a:r>
          </a:p>
          <a:p>
            <a:pPr lvl="1" eaLnBrk="1" hangingPunct="1">
              <a:defRPr/>
            </a:pPr>
            <a:r>
              <a:rPr lang="sv-SE" altLang="sv-SE" dirty="0" smtClean="0"/>
              <a:t>Elma F</a:t>
            </a:r>
          </a:p>
          <a:p>
            <a:pPr lvl="1" eaLnBrk="1" hangingPunct="1">
              <a:defRPr/>
            </a:pPr>
            <a:r>
              <a:rPr lang="sv-SE" altLang="sv-SE" dirty="0" smtClean="0"/>
              <a:t>Sally/Betty</a:t>
            </a:r>
          </a:p>
          <a:p>
            <a:pPr eaLnBrk="1" hangingPunct="1">
              <a:defRPr/>
            </a:pPr>
            <a:r>
              <a:rPr lang="sv-SE" altLang="sv-SE" dirty="0" smtClean="0"/>
              <a:t>Sekretariat  4st (Uppgifter att förbereda redan nu)</a:t>
            </a:r>
          </a:p>
          <a:p>
            <a:pPr lvl="1" eaLnBrk="1" hangingPunct="1">
              <a:defRPr/>
            </a:pPr>
            <a:r>
              <a:rPr lang="sv-SE" altLang="sv-SE" dirty="0" err="1" smtClean="0"/>
              <a:t>Ängla</a:t>
            </a:r>
            <a:endParaRPr lang="sv-SE" altLang="sv-SE" dirty="0" smtClean="0"/>
          </a:p>
          <a:p>
            <a:pPr lvl="1" eaLnBrk="1" hangingPunct="1">
              <a:defRPr/>
            </a:pPr>
            <a:r>
              <a:rPr lang="sv-SE" altLang="sv-SE" dirty="0" smtClean="0"/>
              <a:t>NN</a:t>
            </a:r>
          </a:p>
          <a:p>
            <a:pPr lvl="1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Moa </a:t>
            </a: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</a:p>
          <a:p>
            <a:pPr lvl="1" eaLnBrk="1" hangingPunct="1">
              <a:defRPr/>
            </a:pPr>
            <a:r>
              <a:rPr lang="sv-SE" altLang="sv-SE" dirty="0" smtClean="0"/>
              <a:t>Moa H</a:t>
            </a:r>
            <a:endParaRPr lang="sv-SE" altLang="sv-SE" dirty="0"/>
          </a:p>
          <a:p>
            <a:pPr lvl="1" eaLnBrk="1" hangingPunct="1">
              <a:defRPr/>
            </a:pPr>
            <a:endParaRPr lang="sv-SE" altLang="sv-SE" dirty="0" smtClean="0"/>
          </a:p>
          <a:p>
            <a:pPr lvl="1" eaLnBrk="1" hangingPunct="1">
              <a:defRPr/>
            </a:pPr>
            <a:endParaRPr lang="sv-SE" altLang="sv-SE" dirty="0" smtClean="0"/>
          </a:p>
          <a:p>
            <a:pPr lvl="1" eaLnBrk="1" hangingPunct="1">
              <a:defRPr/>
            </a:pPr>
            <a:endParaRPr lang="sv-SE" altLang="sv-SE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4412" y="1766888"/>
            <a:ext cx="4644923" cy="479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28600" indent="-228600" algn="l" rtl="0" eaLnBrk="0" fontAlgn="base" hangingPunct="0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defRPr/>
            </a:pPr>
            <a:r>
              <a:rPr lang="sv-SE" altLang="sv-SE" dirty="0" err="1" smtClean="0"/>
              <a:t>SammandragsCafe</a:t>
            </a:r>
            <a:endParaRPr lang="sv-SE" altLang="sv-SE" dirty="0" smtClean="0"/>
          </a:p>
          <a:p>
            <a:pPr lvl="1" defTabSz="914400" eaLnBrk="1" hangingPunct="1">
              <a:defRPr/>
            </a:pPr>
            <a:r>
              <a:rPr lang="sv-SE" altLang="sv-SE" dirty="0" smtClean="0"/>
              <a:t>Emelie</a:t>
            </a:r>
          </a:p>
          <a:p>
            <a:pPr lvl="1" defTabSz="914400" eaLnBrk="1" hangingPunct="1">
              <a:defRPr/>
            </a:pPr>
            <a:r>
              <a:rPr lang="sv-SE" altLang="sv-SE" b="1" dirty="0" smtClean="0">
                <a:solidFill>
                  <a:schemeClr val="accent1">
                    <a:lumMod val="75000"/>
                  </a:schemeClr>
                </a:solidFill>
              </a:rPr>
              <a:t>Maja S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Olivia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Elma S</a:t>
            </a:r>
          </a:p>
          <a:p>
            <a:pPr defTabSz="914400" eaLnBrk="1" hangingPunct="1">
              <a:defRPr/>
            </a:pPr>
            <a:r>
              <a:rPr lang="sv-SE" altLang="sv-SE" dirty="0" smtClean="0"/>
              <a:t>Domaransvariga enbart div 7 </a:t>
            </a:r>
          </a:p>
          <a:p>
            <a:pPr lvl="1" defTabSz="914400" eaLnBrk="1" hangingPunct="1">
              <a:defRPr/>
            </a:pPr>
            <a:r>
              <a:rPr lang="sv-SE" altLang="sv-SE" dirty="0" smtClean="0"/>
              <a:t>Elma F</a:t>
            </a:r>
          </a:p>
          <a:p>
            <a:pPr lvl="1"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  <a:p>
            <a:pPr defTabSz="914400" eaLnBrk="1" hangingPunct="1">
              <a:defRPr/>
            </a:pPr>
            <a:endParaRPr lang="sv-SE" altLang="sv-SE" dirty="0" smtClean="0"/>
          </a:p>
        </p:txBody>
      </p:sp>
      <p:sp>
        <p:nvSpPr>
          <p:cNvPr id="5" name="Rectangle 4"/>
          <p:cNvSpPr/>
          <p:nvPr/>
        </p:nvSpPr>
        <p:spPr>
          <a:xfrm>
            <a:off x="9764899" y="166615"/>
            <a:ext cx="1948872" cy="1191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14/12</a:t>
            </a:r>
          </a:p>
          <a:p>
            <a:pPr algn="ctr"/>
            <a:r>
              <a:rPr lang="sv-SE" dirty="0" smtClean="0"/>
              <a:t>Vit</a:t>
            </a:r>
          </a:p>
          <a:p>
            <a:pPr algn="ctr"/>
            <a:r>
              <a:rPr lang="sv-SE" dirty="0" smtClean="0"/>
              <a:t>Änget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4416" t="25412" r="8988"/>
          <a:stretch/>
        </p:blipFill>
        <p:spPr>
          <a:xfrm>
            <a:off x="10898291" y="1999306"/>
            <a:ext cx="914400" cy="4553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86334" y="5629389"/>
            <a:ext cx="316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2 Pass</a:t>
            </a:r>
          </a:p>
          <a:p>
            <a:r>
              <a:rPr lang="sv-SE" dirty="0" smtClean="0"/>
              <a:t>9:30-14:00</a:t>
            </a:r>
          </a:p>
          <a:p>
            <a:r>
              <a:rPr lang="sv-SE" dirty="0" smtClean="0"/>
              <a:t>14:00-18:30/19:00</a:t>
            </a:r>
            <a:endParaRPr lang="sv-SE" dirty="0"/>
          </a:p>
        </p:txBody>
      </p:sp>
      <p:sp>
        <p:nvSpPr>
          <p:cNvPr id="8" name="Right Arrow 7"/>
          <p:cNvSpPr/>
          <p:nvPr/>
        </p:nvSpPr>
        <p:spPr>
          <a:xfrm>
            <a:off x="661122" y="227214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9" name="Right Arrow 8"/>
          <p:cNvSpPr/>
          <p:nvPr/>
        </p:nvSpPr>
        <p:spPr>
          <a:xfrm>
            <a:off x="661122" y="2992581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0" name="Right Arrow 9"/>
          <p:cNvSpPr/>
          <p:nvPr/>
        </p:nvSpPr>
        <p:spPr>
          <a:xfrm>
            <a:off x="671289" y="4650509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1" name="Right Arrow 10"/>
          <p:cNvSpPr/>
          <p:nvPr/>
        </p:nvSpPr>
        <p:spPr>
          <a:xfrm>
            <a:off x="648195" y="537094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  <p:sp>
        <p:nvSpPr>
          <p:cNvPr id="12" name="Right Arrow 11"/>
          <p:cNvSpPr/>
          <p:nvPr/>
        </p:nvSpPr>
        <p:spPr>
          <a:xfrm>
            <a:off x="5614121" y="2401455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1</a:t>
            </a:r>
            <a:endParaRPr lang="sv-SE" dirty="0"/>
          </a:p>
        </p:txBody>
      </p:sp>
      <p:sp>
        <p:nvSpPr>
          <p:cNvPr id="13" name="Right Arrow 12"/>
          <p:cNvSpPr/>
          <p:nvPr/>
        </p:nvSpPr>
        <p:spPr>
          <a:xfrm>
            <a:off x="5631006" y="3244851"/>
            <a:ext cx="960582" cy="720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Pass 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871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Matcher för </a:t>
            </a:r>
            <a:r>
              <a:rPr lang="sv-SE" dirty="0" err="1" smtClean="0"/>
              <a:t>sAMMANDRAG</a:t>
            </a:r>
            <a:r>
              <a:rPr lang="sv-SE" dirty="0" smtClean="0"/>
              <a:t> 4 - VIT SOM VI ARRANGERAR DEN 14/12</a:t>
            </a:r>
            <a:endParaRPr lang="sv-SE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51213" y="2244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sv-SE" alt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sv-SE" altLang="sv-S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28932"/>
              </p:ext>
            </p:extLst>
          </p:nvPr>
        </p:nvGraphicFramePr>
        <p:xfrm>
          <a:off x="443342" y="2249487"/>
          <a:ext cx="10972800" cy="1971673"/>
        </p:xfrm>
        <a:graphic>
          <a:graphicData uri="http://schemas.openxmlformats.org/drawingml/2006/table">
            <a:tbl>
              <a:tblPr/>
              <a:tblGrid>
                <a:gridCol w="2194560">
                  <a:extLst>
                    <a:ext uri="{9D8B030D-6E8A-4147-A177-3AD203B41FA5}">
                      <a16:colId xmlns:a16="http://schemas.microsoft.com/office/drawing/2014/main" val="1343998483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1458337636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299152235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25378180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679805771"/>
                    </a:ext>
                  </a:extLst>
                </a:gridCol>
              </a:tblGrid>
              <a:tr h="220157"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F14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Vit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10:45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016021"/>
                  </a:ext>
                </a:extLst>
              </a:tr>
              <a:tr h="290296"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Röd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11:40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83299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IBK Härnösand F14/15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Vit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12:35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918088"/>
                  </a:ext>
                </a:extLst>
              </a:tr>
              <a:tr h="290296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13:30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672297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Vit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F14 Orange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14:25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85782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IBK Härnösand F14/15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Röd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15:20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0970"/>
                  </a:ext>
                </a:extLst>
              </a:tr>
              <a:tr h="290296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Höglands AIF F 14/15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b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G/K IBS F13/14 Vit</a:t>
                      </a:r>
                      <a:endParaRPr lang="sv-SE" sz="80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16:15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617001"/>
                  </a:ext>
                </a:extLst>
              </a:tr>
              <a:tr h="220157"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Moälvens IBK F14 Orange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Örnsköldsvik IBK F14 Svart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2024-12-14 17:10</a:t>
                      </a: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sz="800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</a:rPr>
                        <a:t>Ängetskolan</a:t>
                      </a:r>
                      <a:endParaRPr lang="sv-SE" sz="8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21873" marR="21873" marT="8749" marB="8749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77377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65382" y="5273964"/>
            <a:ext cx="681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hlinkClick r:id="rId2"/>
              </a:rPr>
              <a:t>https://</a:t>
            </a:r>
            <a:r>
              <a:rPr lang="sv-SE" dirty="0" smtClean="0">
                <a:hlinkClick r:id="rId2"/>
              </a:rPr>
              <a:t>innebandy.se/vasternorrland/tavling/matchvard-och-sekretariat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01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Feedback från föräldrar ÅTD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3955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INFÖR SAMMANDRAG</a:t>
            </a:r>
            <a:endParaRPr lang="sv-SE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altLang="sv-SE" dirty="0" smtClean="0"/>
              <a:t>Kallelse skickas ut 2,5 v före sammandragshelg. </a:t>
            </a:r>
          </a:p>
          <a:p>
            <a:pPr eaLnBrk="1" hangingPunct="1"/>
            <a:r>
              <a:rPr lang="sv-SE" altLang="sv-SE" dirty="0" smtClean="0"/>
              <a:t>1,5v före går kallelsen ut</a:t>
            </a:r>
          </a:p>
          <a:p>
            <a:pPr eaLnBrk="1" hangingPunct="1"/>
            <a:r>
              <a:rPr lang="sv-SE" altLang="sv-SE" dirty="0" smtClean="0"/>
              <a:t>1v före kan man se laguppställning och matchtider i </a:t>
            </a:r>
            <a:r>
              <a:rPr lang="sv-SE" altLang="sv-SE" dirty="0" err="1" smtClean="0"/>
              <a:t>innebandyappen</a:t>
            </a:r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18417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895" y="2806190"/>
            <a:ext cx="4454440" cy="183871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41413" y="2927927"/>
            <a:ext cx="2359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1. LADDA NER APPEN SVENSK INNEBANDY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9787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KLICKA PÅ SÖK</a:t>
            </a:r>
          </a:p>
          <a:p>
            <a:pPr marL="342900" indent="-342900">
              <a:buAutoNum type="arabicPeriod"/>
            </a:pPr>
            <a:r>
              <a:rPr lang="sv-SE" dirty="0" smtClean="0"/>
              <a:t>SKRIV IN GULLÄNGET-KROKSTA IBS</a:t>
            </a:r>
          </a:p>
          <a:p>
            <a:pPr marL="342900" indent="-342900">
              <a:buAutoNum type="arabicPeriod"/>
            </a:pPr>
            <a:r>
              <a:rPr lang="sv-SE" dirty="0" smtClean="0"/>
              <a:t>LETA UPP F13/14 OCH VÄLJ FÖLJ</a:t>
            </a:r>
            <a:endParaRPr lang="sv-SE" dirty="0"/>
          </a:p>
        </p:txBody>
      </p:sp>
      <p:pic>
        <p:nvPicPr>
          <p:cNvPr id="1026" name="Picture 2" descr="0146d97f-8c48-4876-a9ce-c27c0732a0cf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9"/>
          <a:stretch/>
        </p:blipFill>
        <p:spPr bwMode="auto">
          <a:xfrm>
            <a:off x="6755041" y="619125"/>
            <a:ext cx="3321832" cy="566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376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LAGET DU FÖLJER HITTAR DU SEDAN VID HJÄRTAT LÄNGST NER SOM HETER FÖLJER</a:t>
            </a:r>
          </a:p>
          <a:p>
            <a:pPr marL="342900" indent="-342900">
              <a:buAutoNum type="arabicPeriod"/>
            </a:pPr>
            <a:r>
              <a:rPr lang="sv-SE" dirty="0" smtClean="0"/>
              <a:t>KLICKA PÅ DITT LAG</a:t>
            </a:r>
          </a:p>
        </p:txBody>
      </p:sp>
      <p:pic>
        <p:nvPicPr>
          <p:cNvPr id="2050" name="Picture 2" descr="bf601804-fe25-40d2-a8eb-040582c3e620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4"/>
          <a:stretch/>
        </p:blipFill>
        <p:spPr bwMode="auto">
          <a:xfrm>
            <a:off x="7220745" y="1265382"/>
            <a:ext cx="2865363" cy="49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93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Tider för juluppehåll uppdaterade på Laget.se</a:t>
            </a:r>
          </a:p>
          <a:p>
            <a:r>
              <a:rPr lang="sv-SE" dirty="0" smtClean="0"/>
              <a:t>Julavslutning?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046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Appen</a:t>
            </a:r>
            <a:r>
              <a:rPr lang="sv-SE" dirty="0" smtClean="0"/>
              <a:t> Svensk innebandy</a:t>
            </a:r>
            <a:endParaRPr lang="sv-SE" dirty="0"/>
          </a:p>
        </p:txBody>
      </p:sp>
      <p:sp>
        <p:nvSpPr>
          <p:cNvPr id="6" name="TextBox 5"/>
          <p:cNvSpPr txBox="1"/>
          <p:nvPr/>
        </p:nvSpPr>
        <p:spPr>
          <a:xfrm>
            <a:off x="1141413" y="2927927"/>
            <a:ext cx="2359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v-SE" dirty="0" smtClean="0"/>
              <a:t>FÖR ATT SE DITT BARNS MATCHER OCH TRUPPEN FÖR RESPEKTIVE MATCH KLICKAR DU SEDAN PÅ MATCHER</a:t>
            </a:r>
          </a:p>
        </p:txBody>
      </p:sp>
      <p:pic>
        <p:nvPicPr>
          <p:cNvPr id="3074" name="Picture 2" descr="92b698f6-d6cc-417e-8179-7d4ed4ccc3ef@baesystem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0"/>
          <a:stretch/>
        </p:blipFill>
        <p:spPr bwMode="auto">
          <a:xfrm>
            <a:off x="6941168" y="1413164"/>
            <a:ext cx="2858181" cy="493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377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Paradiscupen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89889"/>
            <a:ext cx="9906000" cy="4001311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5-6/1</a:t>
            </a:r>
          </a:p>
          <a:p>
            <a:r>
              <a:rPr lang="sv-SE" dirty="0" smtClean="0"/>
              <a:t>3-lag i Flickor Blå B</a:t>
            </a:r>
          </a:p>
          <a:p>
            <a:r>
              <a:rPr lang="sv-SE" dirty="0" smtClean="0"/>
              <a:t>Spelregler</a:t>
            </a:r>
          </a:p>
          <a:p>
            <a:pPr lvl="1"/>
            <a:r>
              <a:rPr lang="sv-SE" dirty="0" smtClean="0"/>
              <a:t>Medelstora </a:t>
            </a:r>
            <a:r>
              <a:rPr lang="sv-SE" dirty="0"/>
              <a:t>mål, mindre plan (30x15m) samt spel 4-4 tillämpas i </a:t>
            </a:r>
            <a:r>
              <a:rPr lang="sv-SE" dirty="0" smtClean="0"/>
              <a:t>klassen</a:t>
            </a:r>
            <a:r>
              <a:rPr lang="sv-SE" dirty="0"/>
              <a:t> </a:t>
            </a:r>
            <a:r>
              <a:rPr lang="sv-SE" b="1" dirty="0" smtClean="0"/>
              <a:t>Flickor </a:t>
            </a:r>
            <a:r>
              <a:rPr lang="sv-SE" b="1" dirty="0"/>
              <a:t>Blå B</a:t>
            </a:r>
            <a:endParaRPr lang="sv-SE" dirty="0"/>
          </a:p>
          <a:p>
            <a:pPr lvl="1"/>
            <a:r>
              <a:rPr lang="sv-SE" dirty="0"/>
              <a:t>Ca 5 minuters uppvärmning på plan innan match.</a:t>
            </a:r>
          </a:p>
          <a:p>
            <a:pPr lvl="1"/>
            <a:r>
              <a:rPr lang="sv-SE" dirty="0"/>
              <a:t>Bortalaget byter tröjor vid lika tröjfärg.</a:t>
            </a:r>
          </a:p>
          <a:p>
            <a:pPr lvl="1"/>
            <a:r>
              <a:rPr lang="sv-SE" dirty="0"/>
              <a:t>Inget sidbyte sker i periodpauserna.</a:t>
            </a:r>
          </a:p>
          <a:p>
            <a:pPr lvl="1"/>
            <a:r>
              <a:rPr lang="sv-SE" dirty="0"/>
              <a:t>Timeout är tillåten i samtliga </a:t>
            </a:r>
            <a:r>
              <a:rPr lang="sv-SE" dirty="0" smtClean="0"/>
              <a:t>matcher</a:t>
            </a:r>
          </a:p>
          <a:p>
            <a:pPr lvl="1"/>
            <a:r>
              <a:rPr lang="sv-SE" dirty="0" smtClean="0"/>
              <a:t>2x15 min rullande byten och tid.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70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Paradiscupen – Cupkänsla för laget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Festfixarna</a:t>
            </a:r>
          </a:p>
          <a:p>
            <a:pPr lvl="1"/>
            <a:r>
              <a:rPr lang="sv-SE" dirty="0" smtClean="0"/>
              <a:t>Övernattning eller kvällsmys?</a:t>
            </a:r>
          </a:p>
          <a:p>
            <a:pPr lvl="1"/>
            <a:r>
              <a:rPr lang="sv-SE" dirty="0" smtClean="0"/>
              <a:t>Gemensamma luncher/Lunch-</a:t>
            </a:r>
            <a:r>
              <a:rPr lang="sv-SE" dirty="0" err="1" smtClean="0"/>
              <a:t>pic</a:t>
            </a:r>
            <a:r>
              <a:rPr lang="sv-SE" dirty="0" smtClean="0"/>
              <a:t>-</a:t>
            </a:r>
            <a:r>
              <a:rPr lang="sv-SE" dirty="0" err="1" smtClean="0"/>
              <a:t>nics</a:t>
            </a:r>
            <a:r>
              <a:rPr lang="sv-SE" dirty="0" smtClean="0"/>
              <a:t>?</a:t>
            </a:r>
          </a:p>
          <a:p>
            <a:pPr lvl="1"/>
            <a:r>
              <a:rPr lang="sv-SE" dirty="0" smtClean="0"/>
              <a:t>Lagbilder</a:t>
            </a:r>
          </a:p>
          <a:p>
            <a:pPr lvl="1"/>
            <a:r>
              <a:rPr lang="sv-SE" dirty="0" smtClean="0"/>
              <a:t>Maskotar</a:t>
            </a:r>
          </a:p>
          <a:p>
            <a:pPr lvl="1"/>
            <a:r>
              <a:rPr lang="sv-SE" dirty="0" smtClean="0"/>
              <a:t>Publikkläder Hejarklack?</a:t>
            </a:r>
          </a:p>
          <a:p>
            <a:pPr lvl="1"/>
            <a:r>
              <a:rPr lang="sv-SE" dirty="0" smtClean="0"/>
              <a:t>Annat?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721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Allmän Information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8"/>
            <a:ext cx="9689985" cy="3541712"/>
          </a:xfrm>
        </p:spPr>
        <p:txBody>
          <a:bodyPr/>
          <a:lstStyle/>
          <a:p>
            <a:r>
              <a:rPr lang="sv-SE" dirty="0" smtClean="0"/>
              <a:t>31 aktiva, 3 lag = 10, 10, 11</a:t>
            </a:r>
          </a:p>
          <a:p>
            <a:r>
              <a:rPr lang="sv-SE" dirty="0" smtClean="0"/>
              <a:t>2 lag </a:t>
            </a:r>
            <a:r>
              <a:rPr lang="sv-SE" dirty="0" err="1" smtClean="0"/>
              <a:t>Div</a:t>
            </a:r>
            <a:r>
              <a:rPr lang="sv-SE" dirty="0" smtClean="0"/>
              <a:t> 6 Sammandrag, 4+MV, Flygande Byten, Effektiv tid, Domare SIBF</a:t>
            </a:r>
          </a:p>
          <a:p>
            <a:r>
              <a:rPr lang="sv-SE" dirty="0" smtClean="0"/>
              <a:t>1 lag </a:t>
            </a:r>
            <a:r>
              <a:rPr lang="sv-SE" dirty="0" err="1" smtClean="0"/>
              <a:t>Div</a:t>
            </a:r>
            <a:r>
              <a:rPr lang="sv-SE" dirty="0" smtClean="0"/>
              <a:t> 7. 4+MV, </a:t>
            </a:r>
            <a:r>
              <a:rPr lang="sv-SE" b="1" dirty="0" err="1" smtClean="0">
                <a:solidFill>
                  <a:srgbClr val="FF0000"/>
                </a:solidFill>
              </a:rPr>
              <a:t>Tutbyten</a:t>
            </a:r>
            <a:r>
              <a:rPr lang="sv-SE" dirty="0" smtClean="0"/>
              <a:t> HT, Rullande tid, Föreningsdomare</a:t>
            </a:r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403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Klubbkläder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49488"/>
            <a:ext cx="6230937" cy="354171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Matchtröjor delas ut av </a:t>
            </a:r>
            <a:r>
              <a:rPr lang="sv-SE" dirty="0" err="1" smtClean="0"/>
              <a:t>materialare</a:t>
            </a:r>
            <a:endParaRPr lang="sv-S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Shorts och sockar köps själv via sportringen77.se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sv-SE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v-SE" dirty="0" smtClean="0"/>
              <a:t>Tränare får bidrag på 220kr som täcker en </a:t>
            </a:r>
            <a:r>
              <a:rPr lang="sv-SE" dirty="0" err="1" smtClean="0"/>
              <a:t>pike</a:t>
            </a:r>
            <a:r>
              <a:rPr lang="sv-SE" dirty="0" smtClean="0"/>
              <a:t>. Överstigande för tex </a:t>
            </a:r>
            <a:r>
              <a:rPr lang="sv-SE" dirty="0" err="1" smtClean="0"/>
              <a:t>zipjacka</a:t>
            </a:r>
            <a:r>
              <a:rPr lang="sv-SE" dirty="0" smtClean="0"/>
              <a:t> betalas av laget.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077" y="580490"/>
            <a:ext cx="1582688" cy="2408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9281" y="582537"/>
            <a:ext cx="1583022" cy="2406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7077" y="3373715"/>
            <a:ext cx="3500334" cy="2682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dirty="0" smtClean="0"/>
              <a:t>Lag vi möter</a:t>
            </a:r>
            <a:endParaRPr lang="sv-SE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015881"/>
              </p:ext>
            </p:extLst>
          </p:nvPr>
        </p:nvGraphicFramePr>
        <p:xfrm>
          <a:off x="1141413" y="1872501"/>
          <a:ext cx="4607342" cy="4139867"/>
        </p:xfrm>
        <a:graphic>
          <a:graphicData uri="http://schemas.openxmlformats.org/drawingml/2006/table">
            <a:tbl>
              <a:tblPr/>
              <a:tblGrid>
                <a:gridCol w="4607342">
                  <a:extLst>
                    <a:ext uri="{9D8B030D-6E8A-4147-A177-3AD203B41FA5}">
                      <a16:colId xmlns:a16="http://schemas.microsoft.com/office/drawing/2014/main" val="3376133651"/>
                    </a:ext>
                  </a:extLst>
                </a:gridCol>
              </a:tblGrid>
              <a:tr h="872330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6 2x15 Effektiv (4 mot 4)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8958785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Örnsköldsviks IBK F13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12250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IK F13 Rosa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489331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Jäbo IK F13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541064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 IBK F13 Orange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4193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 IBK F13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573321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IBS F13-14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615197"/>
                  </a:ext>
                </a:extLst>
              </a:tr>
              <a:tr h="466791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IBS F13-14 Blå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4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17002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29394"/>
              </p:ext>
            </p:extLst>
          </p:nvPr>
        </p:nvGraphicFramePr>
        <p:xfrm>
          <a:off x="6094412" y="1892288"/>
          <a:ext cx="5455903" cy="4120083"/>
        </p:xfrm>
        <a:graphic>
          <a:graphicData uri="http://schemas.openxmlformats.org/drawingml/2006/table">
            <a:tbl>
              <a:tblPr/>
              <a:tblGrid>
                <a:gridCol w="5455903">
                  <a:extLst>
                    <a:ext uri="{9D8B030D-6E8A-4147-A177-3AD203B41FA5}">
                      <a16:colId xmlns:a16="http://schemas.microsoft.com/office/drawing/2014/main" val="804561081"/>
                    </a:ext>
                  </a:extLst>
                </a:gridCol>
              </a:tblGrid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Flickor div 7 Nord 2x15 rullande (4 mot 4)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742964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Höglands AIF F14-15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27061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Höglands AIF F14-15 Vit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473810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Örnsköldsviks IBK F14 Röd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238223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Örnsköldsviks IBK F14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6730626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 IBK F14 Orange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648697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G/K F13-14 Vit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318755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IBK Härnösand F14-15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551178"/>
                  </a:ext>
                </a:extLst>
              </a:tr>
              <a:tr h="457787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Moälvens</a:t>
                      </a:r>
                      <a:r>
                        <a:rPr lang="sv-S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IBK F14 Svart</a:t>
                      </a: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3019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Arrangörer </a:t>
            </a:r>
            <a:r>
              <a:rPr lang="sv-SE" dirty="0" err="1" smtClean="0"/>
              <a:t>Div</a:t>
            </a:r>
            <a:r>
              <a:rPr lang="sv-SE" dirty="0" smtClean="0"/>
              <a:t> 6 &amp; 7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98" t="65800" r="5035" b="2290"/>
          <a:stretch/>
        </p:blipFill>
        <p:spPr>
          <a:xfrm>
            <a:off x="2577831" y="4390000"/>
            <a:ext cx="6468894" cy="1994172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4" r="5545" b="64658"/>
          <a:stretch/>
        </p:blipFill>
        <p:spPr>
          <a:xfrm>
            <a:off x="2577831" y="1999815"/>
            <a:ext cx="6410528" cy="220861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9036989" y="2840475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Left Arrow 6"/>
          <p:cNvSpPr/>
          <p:nvPr/>
        </p:nvSpPr>
        <p:spPr>
          <a:xfrm>
            <a:off x="9024016" y="3391719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Left Arrow 7"/>
          <p:cNvSpPr/>
          <p:nvPr/>
        </p:nvSpPr>
        <p:spPr>
          <a:xfrm>
            <a:off x="9046725" y="4958726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Left Arrow 8"/>
          <p:cNvSpPr/>
          <p:nvPr/>
        </p:nvSpPr>
        <p:spPr>
          <a:xfrm>
            <a:off x="9046725" y="6089962"/>
            <a:ext cx="1167320" cy="233464"/>
          </a:xfrm>
          <a:prstGeom prst="lef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1884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60" y="0"/>
            <a:ext cx="10387459" cy="70279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9201" y="4119418"/>
            <a:ext cx="9504218" cy="720438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1219201" y="4839856"/>
            <a:ext cx="9504218" cy="822028"/>
          </a:xfrm>
          <a:prstGeom prst="rect">
            <a:avLst/>
          </a:prstGeom>
          <a:noFill/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9662219"/>
      </p:ext>
    </p:extLst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1361</TotalTime>
  <Words>818</Words>
  <Application>Microsoft Office PowerPoint</Application>
  <PresentationFormat>Widescreen</PresentationFormat>
  <Paragraphs>266</Paragraphs>
  <Slides>20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Trebuchet MS</vt:lpstr>
      <vt:lpstr>Tw Cen MT</vt:lpstr>
      <vt:lpstr>Verdana</vt:lpstr>
      <vt:lpstr>Circuit</vt:lpstr>
      <vt:lpstr>Föräldramöte GK IBS F13/14</vt:lpstr>
      <vt:lpstr>Allmänt</vt:lpstr>
      <vt:lpstr>Paradiscupen</vt:lpstr>
      <vt:lpstr>Paradiscupen – Cupkänsla för laget</vt:lpstr>
      <vt:lpstr>Allmän Information</vt:lpstr>
      <vt:lpstr>Klubbkläder</vt:lpstr>
      <vt:lpstr>Lag vi möter</vt:lpstr>
      <vt:lpstr>Arrangörer Div 6 &amp; 7</vt:lpstr>
      <vt:lpstr>PowerPoint Presentation</vt:lpstr>
      <vt:lpstr>Föräldraansvar HELÅR 24/25</vt:lpstr>
      <vt:lpstr>Föräldraansvar SAMMANDRAG 24/25</vt:lpstr>
      <vt:lpstr>Matcher för sAMMANDRAG 3 SOM VI ARRANGERAR DEN 7/12</vt:lpstr>
      <vt:lpstr>Föräldraansvar SAMMANDRAG 24/25</vt:lpstr>
      <vt:lpstr>Matcher för sAMMANDRAG 4 - VIT SOM VI ARRANGERAR DEN 14/12</vt:lpstr>
      <vt:lpstr>Feedback från föräldrar ÅTD</vt:lpstr>
      <vt:lpstr>INFÖR SAMMANDRAG</vt:lpstr>
      <vt:lpstr>Appen Svensk innebandy</vt:lpstr>
      <vt:lpstr>Appen Svensk innebandy</vt:lpstr>
      <vt:lpstr>Appen Svensk innebandy</vt:lpstr>
      <vt:lpstr>Appen Svensk innebandy</vt:lpstr>
    </vt:vector>
  </TitlesOfParts>
  <Company>BAE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Föräldramöte GK IBS F13/14</dc:title>
  <dc:creator>Söderbäck Camilla (SE)</dc:creator>
  <cp:lastModifiedBy>Söderbäck Camilla (SE)</cp:lastModifiedBy>
  <cp:revision>328</cp:revision>
  <cp:lastPrinted>2024-11-18T11:04:24Z</cp:lastPrinted>
  <dcterms:created xsi:type="dcterms:W3CDTF">2023-09-13T18:22:54Z</dcterms:created>
  <dcterms:modified xsi:type="dcterms:W3CDTF">2024-11-21T17:46:00Z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20241121184459177</vt:lpwstr>
  </property>
</Properties>
</file>