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71133" autoAdjust="0"/>
  </p:normalViewPr>
  <p:slideViewPr>
    <p:cSldViewPr snapToGrid="0">
      <p:cViewPr varScale="1">
        <p:scale>
          <a:sx n="47" d="100"/>
          <a:sy n="47" d="100"/>
        </p:scale>
        <p:origin x="1220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582A-1423-458B-AC3D-96F8F3EDAC26}" type="datetimeFigureOut">
              <a:rPr lang="sv-SE" smtClean="0"/>
              <a:t>2024-04-17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E11B-5D92-4A59-A3F7-B839946D107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9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679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47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44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6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300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809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358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LemonwhaleVideoDisplay/?id=a706d147-44a1-4cb6-8f64-d7c89cf20e2f#video-dialo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utbildning.sisuforlag.se/fotboll/tranare/tranarutbildning/fsll/riktlinjer/fair-pla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	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GIF – P15</a:t>
            </a:r>
          </a:p>
        </p:txBody>
      </p:sp>
    </p:spTree>
    <p:extLst>
      <p:ext uri="{BB962C8B-B14F-4D97-AF65-F5344CB8AC3E}">
        <p14:creationId xmlns:p14="http://schemas.microsoft.com/office/powerpoint/2010/main" val="399540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Summering av föregående säsong</a:t>
            </a:r>
          </a:p>
          <a:p>
            <a:r>
              <a:rPr lang="sv-SE" dirty="0"/>
              <a:t>Presentation av ledare</a:t>
            </a:r>
          </a:p>
          <a:p>
            <a:r>
              <a:rPr lang="sv-SE" dirty="0"/>
              <a:t>Mål </a:t>
            </a:r>
          </a:p>
          <a:p>
            <a:r>
              <a:rPr lang="sv-SE" dirty="0"/>
              <a:t>Organisation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Träningar – fokus på rolig upplevelse</a:t>
            </a:r>
          </a:p>
          <a:p>
            <a:r>
              <a:rPr lang="sv-SE" dirty="0"/>
              <a:t>Matcher/Seriespel</a:t>
            </a:r>
          </a:p>
          <a:p>
            <a:r>
              <a:rPr lang="sv-SE" dirty="0"/>
              <a:t>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058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Summering av föregående säsong</a:t>
            </a:r>
          </a:p>
          <a:p>
            <a:endParaRPr lang="sv-SE" dirty="0"/>
          </a:p>
          <a:p>
            <a:r>
              <a:rPr lang="sv-SE" dirty="0"/>
              <a:t>Presentation av ledare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>
                <a:hlinkClick r:id="rId3"/>
              </a:rPr>
              <a:t>Mål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Fotboll för alla</a:t>
            </a:r>
          </a:p>
          <a:p>
            <a:pPr lvl="1"/>
            <a:r>
              <a:rPr lang="sv-SE" dirty="0"/>
              <a:t>Barn och ungdomars villkor</a:t>
            </a:r>
          </a:p>
          <a:p>
            <a:pPr lvl="1"/>
            <a:r>
              <a:rPr lang="sv-SE" dirty="0"/>
              <a:t>Fokus på glädje, ansträngnig och lärande</a:t>
            </a:r>
          </a:p>
          <a:p>
            <a:pPr lvl="1"/>
            <a:r>
              <a:rPr lang="sv-SE" dirty="0"/>
              <a:t>Hållbart idrottande</a:t>
            </a:r>
          </a:p>
          <a:p>
            <a:pPr lvl="1"/>
            <a:r>
              <a:rPr lang="sv-SE" dirty="0"/>
              <a:t>Fair play</a:t>
            </a:r>
          </a:p>
          <a:p>
            <a:pPr lvl="2"/>
            <a:r>
              <a:rPr lang="sv-SE" dirty="0">
                <a:hlinkClick r:id="rId4"/>
              </a:rPr>
              <a:t>Fair play (sisuforlag.se)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6F7540-96CA-877F-5B20-850520E1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694" y="0"/>
            <a:ext cx="466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sv-SE" dirty="0"/>
          </a:p>
          <a:p>
            <a:r>
              <a:rPr lang="sv-SE" dirty="0"/>
              <a:t>Organisation</a:t>
            </a:r>
          </a:p>
          <a:p>
            <a:pPr lvl="1"/>
            <a:r>
              <a:rPr lang="sv-SE" dirty="0"/>
              <a:t>Struktur</a:t>
            </a:r>
          </a:p>
          <a:p>
            <a:pPr lvl="1"/>
            <a:r>
              <a:rPr lang="sv-SE" dirty="0"/>
              <a:t>Kontinuitet och tydlighet</a:t>
            </a:r>
          </a:p>
          <a:p>
            <a:pPr lvl="1"/>
            <a:r>
              <a:rPr lang="sv-SE" dirty="0"/>
              <a:t>Bra kompis</a:t>
            </a:r>
          </a:p>
          <a:p>
            <a:pPr lvl="1"/>
            <a:r>
              <a:rPr lang="sv-SE" dirty="0"/>
              <a:t>Glädje genom fotboll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8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685800"/>
            <a:ext cx="8839616" cy="6058552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Ekonomi</a:t>
            </a:r>
          </a:p>
          <a:p>
            <a:pPr lvl="1"/>
            <a:r>
              <a:rPr lang="sv-SE" dirty="0"/>
              <a:t>Medlemsavgift</a:t>
            </a:r>
          </a:p>
          <a:p>
            <a:pPr lvl="2"/>
            <a:r>
              <a:rPr lang="sv-SE" dirty="0"/>
              <a:t>1 900 kronor</a:t>
            </a:r>
          </a:p>
          <a:p>
            <a:pPr lvl="1"/>
            <a:r>
              <a:rPr lang="sv-SE" dirty="0"/>
              <a:t>Sponsorer</a:t>
            </a:r>
          </a:p>
          <a:p>
            <a:pPr lvl="2"/>
            <a:r>
              <a:rPr lang="sv-SE" dirty="0"/>
              <a:t>Tält</a:t>
            </a:r>
          </a:p>
          <a:p>
            <a:pPr lvl="2"/>
            <a:r>
              <a:rPr lang="sv-SE" dirty="0"/>
              <a:t>Big Mac Minicup</a:t>
            </a:r>
          </a:p>
          <a:p>
            <a:pPr lvl="1"/>
            <a:r>
              <a:rPr lang="sv-SE" dirty="0"/>
              <a:t>Lagkassa</a:t>
            </a:r>
          </a:p>
          <a:p>
            <a:pPr lvl="2"/>
            <a:r>
              <a:rPr lang="sv-SE" dirty="0"/>
              <a:t>Materialinköp</a:t>
            </a:r>
          </a:p>
          <a:p>
            <a:pPr lvl="2"/>
            <a:r>
              <a:rPr lang="sv-SE" dirty="0"/>
              <a:t>Cuper</a:t>
            </a:r>
          </a:p>
          <a:p>
            <a:pPr lvl="2"/>
            <a:r>
              <a:rPr lang="sv-SE" dirty="0"/>
              <a:t>Avslutningar &amp; roliga evenemang</a:t>
            </a:r>
          </a:p>
          <a:p>
            <a:pPr lvl="2"/>
            <a:r>
              <a:rPr lang="sv-SE" dirty="0"/>
              <a:t>Individuella konton</a:t>
            </a:r>
          </a:p>
          <a:p>
            <a:pPr lvl="3"/>
            <a:r>
              <a:rPr lang="sv-SE" dirty="0"/>
              <a:t>Andel till lagkassan kontra egna kontot</a:t>
            </a:r>
          </a:p>
          <a:p>
            <a:pPr lvl="3"/>
            <a:r>
              <a:rPr lang="sv-SE" dirty="0"/>
              <a:t>Pengarna tillfaller laget om spelaren slutar. </a:t>
            </a:r>
          </a:p>
          <a:p>
            <a:pPr lvl="3"/>
            <a:r>
              <a:rPr lang="sv-SE" dirty="0"/>
              <a:t>Ingen utbetalning av pengar!</a:t>
            </a:r>
          </a:p>
          <a:p>
            <a:pPr lvl="3"/>
            <a:r>
              <a:rPr lang="sv-SE" dirty="0"/>
              <a:t>”Köpa sig fri”</a:t>
            </a:r>
          </a:p>
          <a:p>
            <a:pPr lvl="1"/>
            <a:r>
              <a:rPr lang="sv-SE" dirty="0"/>
              <a:t>Föräldragrupp</a:t>
            </a:r>
          </a:p>
          <a:p>
            <a:pPr lvl="2"/>
            <a:r>
              <a:rPr lang="sv-SE" dirty="0"/>
              <a:t>Big Mac Minicup</a:t>
            </a:r>
          </a:p>
          <a:p>
            <a:pPr lvl="2"/>
            <a:r>
              <a:rPr lang="sv-SE" dirty="0"/>
              <a:t>Försäljningar (ca 2 per år)</a:t>
            </a:r>
          </a:p>
          <a:p>
            <a:pPr lvl="2"/>
            <a:r>
              <a:rPr lang="sv-SE" dirty="0"/>
              <a:t>Fika schema</a:t>
            </a:r>
          </a:p>
          <a:p>
            <a:pPr lvl="2"/>
            <a:r>
              <a:rPr lang="sv-SE" dirty="0"/>
              <a:t>Övriga insatser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A7ECB-0BAC-B894-80CA-B45F5CCF8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34"/>
          <a:stretch/>
        </p:blipFill>
        <p:spPr>
          <a:xfrm>
            <a:off x="6848759" y="113648"/>
            <a:ext cx="5014057" cy="1144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CE7E1-EF6C-FA71-4539-23A94A215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475" y="1257952"/>
            <a:ext cx="2143424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6711" y="272091"/>
            <a:ext cx="8534400" cy="1475509"/>
          </a:xfrm>
        </p:spPr>
        <p:txBody>
          <a:bodyPr>
            <a:normAutofit/>
          </a:bodyPr>
          <a:lstStyle/>
          <a:p>
            <a:r>
              <a:rPr lang="sv-SE" dirty="0"/>
              <a:t>Träningar – fokus på rolig upplevelse</a:t>
            </a:r>
          </a:p>
          <a:p>
            <a:pPr lvl="2"/>
            <a:endParaRPr lang="sv-SE" dirty="0"/>
          </a:p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F737C-CD64-1C90-CD7C-413D0482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269"/>
            <a:ext cx="6411220" cy="2753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330B0-8096-51DF-DA48-39E11C82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23" y="3611946"/>
            <a:ext cx="5790131" cy="3246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40DCA-13CE-AA1F-A106-815689CEC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349" y="3821928"/>
            <a:ext cx="2850684" cy="3034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F7A9E-7DF7-F00B-4094-72E689E5F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283" y="1927"/>
            <a:ext cx="941920" cy="4476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62B3B1-65A1-AA14-73C0-5D04DA34C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742" y="0"/>
            <a:ext cx="3309257" cy="46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7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685800"/>
            <a:ext cx="6484684" cy="3615267"/>
          </a:xfrm>
        </p:spPr>
        <p:txBody>
          <a:bodyPr>
            <a:normAutofit fontScale="85000" lnSpcReduction="20000"/>
          </a:bodyPr>
          <a:lstStyle/>
          <a:p>
            <a:pPr lvl="2"/>
            <a:endParaRPr lang="sv-SE" dirty="0"/>
          </a:p>
          <a:p>
            <a:r>
              <a:rPr lang="sv-SE" dirty="0"/>
              <a:t>Matcher/poolspel</a:t>
            </a:r>
          </a:p>
          <a:p>
            <a:pPr lvl="1"/>
            <a:r>
              <a:rPr lang="sv-SE" dirty="0"/>
              <a:t>6 lag anmälda till seriespel, 5m5</a:t>
            </a:r>
          </a:p>
          <a:p>
            <a:pPr lvl="2"/>
            <a:r>
              <a:rPr lang="sv-SE" dirty="0"/>
              <a:t>Seriespel: v19 - v24</a:t>
            </a:r>
            <a:br>
              <a:rPr lang="sv-SE" dirty="0"/>
            </a:br>
            <a:r>
              <a:rPr lang="sv-SE" dirty="0"/>
              <a:t>6 matcher på våren och lika många på hösten</a:t>
            </a:r>
          </a:p>
          <a:p>
            <a:pPr lvl="2"/>
            <a:r>
              <a:rPr lang="sv-SE" dirty="0"/>
              <a:t>Cuper: Eskilstunacupen v15</a:t>
            </a:r>
            <a:br>
              <a:rPr lang="sv-SE" dirty="0"/>
            </a:br>
            <a:r>
              <a:rPr lang="sv-SE" dirty="0"/>
              <a:t>VSK Minicup v18</a:t>
            </a:r>
            <a:br>
              <a:rPr lang="sv-SE" dirty="0"/>
            </a:br>
            <a:r>
              <a:rPr lang="sv-SE" dirty="0"/>
              <a:t>Aroscupen v24</a:t>
            </a:r>
            <a:br>
              <a:rPr lang="sv-SE" dirty="0"/>
            </a:br>
            <a:r>
              <a:rPr lang="sv-SE" dirty="0"/>
              <a:t>Fotbollens dag v34</a:t>
            </a:r>
            <a:br>
              <a:rPr lang="sv-SE" dirty="0"/>
            </a:br>
            <a:r>
              <a:rPr lang="sv-SE" dirty="0"/>
              <a:t>Big Mac Minicup v36</a:t>
            </a:r>
          </a:p>
          <a:p>
            <a:pPr lvl="1"/>
            <a:r>
              <a:rPr lang="sv-SE" dirty="0"/>
              <a:t>Bollkallar</a:t>
            </a:r>
          </a:p>
          <a:p>
            <a:pPr lvl="2"/>
            <a:r>
              <a:rPr lang="sv-SE" dirty="0"/>
              <a:t>11e Maj, Hitachi Energy Arena</a:t>
            </a:r>
          </a:p>
          <a:p>
            <a:pPr lvl="1"/>
            <a:r>
              <a:rPr lang="sv-SE" dirty="0"/>
              <a:t>Arrangörsansvar</a:t>
            </a:r>
          </a:p>
          <a:p>
            <a:pPr lvl="2"/>
            <a:r>
              <a:rPr lang="sv-SE" dirty="0"/>
              <a:t>Big Mac Minicup v36</a:t>
            </a:r>
          </a:p>
          <a:p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4103B7-1CD9-D16F-9206-B252B472B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95" y="1828800"/>
            <a:ext cx="614930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Frågor?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7798271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729</TotalTime>
  <Words>198</Words>
  <Application>Microsoft Office PowerPoint</Application>
  <PresentationFormat>Widescreen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Sektor</vt:lpstr>
      <vt:lpstr>Föräldramöte 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Mälarenergi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Mogadasi Misagh</dc:creator>
  <cp:lastModifiedBy>Glenn Bostrom</cp:lastModifiedBy>
  <cp:revision>42</cp:revision>
  <dcterms:created xsi:type="dcterms:W3CDTF">2022-03-27T18:38:01Z</dcterms:created>
  <dcterms:modified xsi:type="dcterms:W3CDTF">2024-04-17T20:08:15Z</dcterms:modified>
</cp:coreProperties>
</file>