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FA3F-D9F7-4A85-852B-3AF081B281B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6794-DC31-4013-AFBF-15709DE5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07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FA3F-D9F7-4A85-852B-3AF081B281B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6794-DC31-4013-AFBF-15709DE5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FA3F-D9F7-4A85-852B-3AF081B281B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6794-DC31-4013-AFBF-15709DE5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8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FA3F-D9F7-4A85-852B-3AF081B281B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6794-DC31-4013-AFBF-15709DE5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6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FA3F-D9F7-4A85-852B-3AF081B281B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6794-DC31-4013-AFBF-15709DE5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25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FA3F-D9F7-4A85-852B-3AF081B281B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6794-DC31-4013-AFBF-15709DE5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7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FA3F-D9F7-4A85-852B-3AF081B281B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6794-DC31-4013-AFBF-15709DE5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3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FA3F-D9F7-4A85-852B-3AF081B281B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6794-DC31-4013-AFBF-15709DE5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1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FA3F-D9F7-4A85-852B-3AF081B281B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6794-DC31-4013-AFBF-15709DE5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9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FA3F-D9F7-4A85-852B-3AF081B281B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6794-DC31-4013-AFBF-15709DE5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9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FA3F-D9F7-4A85-852B-3AF081B281B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6794-DC31-4013-AFBF-15709DE5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7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2FA3F-D9F7-4A85-852B-3AF081B281B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16794-DC31-4013-AFBF-15709DE5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9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/>
              <a:t/>
            </a:r>
            <a:br>
              <a:rPr lang="sv-SE" b="1" dirty="0"/>
            </a:br>
            <a:r>
              <a:rPr lang="sv-SE" b="1" dirty="0" smtClean="0"/>
              <a:t>Kropps </a:t>
            </a:r>
            <a:r>
              <a:rPr lang="sv-SE" b="1" dirty="0" smtClean="0"/>
              <a:t>P-13</a:t>
            </a:r>
            <a:endParaRPr lang="en-US" b="1" dirty="0"/>
          </a:p>
        </p:txBody>
      </p:sp>
      <p:sp>
        <p:nvSpPr>
          <p:cNvPr id="4" name="AutoShape 2" descr="GF Kroppskultur - Videos | Facebook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1523999" y="3643181"/>
            <a:ext cx="8916785" cy="161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dirty="0" smtClean="0"/>
              <a:t>2022/2023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65" y="173038"/>
            <a:ext cx="2536708" cy="253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393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Laget.se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 läser alla inlägg men svarar inte alltid</a:t>
            </a:r>
          </a:p>
          <a:p>
            <a:r>
              <a:rPr lang="sv-SE" dirty="0" smtClean="0"/>
              <a:t>Koll i kalendern</a:t>
            </a:r>
          </a:p>
          <a:p>
            <a:r>
              <a:rPr lang="sv-SE" dirty="0" smtClean="0"/>
              <a:t>Kallelse till </a:t>
            </a:r>
            <a:r>
              <a:rPr lang="sv-SE" dirty="0" smtClean="0"/>
              <a:t>matcher</a:t>
            </a:r>
          </a:p>
          <a:p>
            <a:r>
              <a:rPr lang="sv-SE" dirty="0" smtClean="0"/>
              <a:t>Svara i god tid vid kallelse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5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Junicupen 2023/ Jourschema</a:t>
            </a:r>
            <a:br>
              <a:rPr lang="sv-S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Ansvariga </a:t>
            </a:r>
            <a:r>
              <a:rPr lang="sv-SE" dirty="0" smtClean="0"/>
              <a:t>JC 2022 </a:t>
            </a:r>
            <a:r>
              <a:rPr lang="sv-SE" dirty="0" smtClean="0"/>
              <a:t>Lisa &amp; Martina</a:t>
            </a:r>
          </a:p>
          <a:p>
            <a:r>
              <a:rPr lang="sv-SE" dirty="0" smtClean="0"/>
              <a:t>Ansvariga 2023</a:t>
            </a:r>
            <a:r>
              <a:rPr lang="sv-SE" dirty="0" smtClean="0"/>
              <a:t>?</a:t>
            </a:r>
          </a:p>
          <a:p>
            <a:r>
              <a:rPr lang="sv-SE" dirty="0" smtClean="0"/>
              <a:t>Nytt Jour schema på gång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2318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Övrigt</a:t>
            </a:r>
            <a:br>
              <a:rPr lang="sv-S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Klubbdag</a:t>
            </a:r>
            <a:r>
              <a:rPr lang="sv-SE" dirty="0" smtClean="0"/>
              <a:t> 27/8 Fotografering och Provning av kläder med </a:t>
            </a:r>
            <a:r>
              <a:rPr lang="sv-SE" dirty="0" err="1" smtClean="0"/>
              <a:t>InterSport</a:t>
            </a:r>
            <a:endParaRPr lang="sv-SE" dirty="0" smtClean="0"/>
          </a:p>
          <a:p>
            <a:r>
              <a:rPr lang="sv-SE" dirty="0" smtClean="0"/>
              <a:t>Matchtröjor beställda</a:t>
            </a:r>
          </a:p>
          <a:p>
            <a:r>
              <a:rPr lang="sv-SE" dirty="0" err="1" smtClean="0"/>
              <a:t>Gjenside</a:t>
            </a:r>
            <a:r>
              <a:rPr lang="sv-SE" dirty="0" smtClean="0"/>
              <a:t> vid skador</a:t>
            </a:r>
          </a:p>
          <a:p>
            <a:r>
              <a:rPr lang="sv-SE" dirty="0" smtClean="0"/>
              <a:t>Ändrad träningstid onsdagar fram till 5/10 18:30-20:00 </a:t>
            </a:r>
            <a:r>
              <a:rPr lang="sv-SE" dirty="0" err="1" smtClean="0"/>
              <a:t>Stenab</a:t>
            </a:r>
            <a:endParaRPr lang="sv-SE" dirty="0" smtClean="0"/>
          </a:p>
          <a:p>
            <a:r>
              <a:rPr lang="sv-SE" dirty="0" smtClean="0"/>
              <a:t>Hjälptränare</a:t>
            </a:r>
          </a:p>
          <a:p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1464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833" y="215862"/>
            <a:ext cx="5226334" cy="6522048"/>
          </a:xfrm>
        </p:spPr>
      </p:pic>
    </p:spTree>
    <p:extLst>
      <p:ext uri="{BB962C8B-B14F-4D97-AF65-F5344CB8AC3E}">
        <p14:creationId xmlns:p14="http://schemas.microsoft.com/office/powerpoint/2010/main" val="3615807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Tipspromenad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Schema</a:t>
            </a:r>
          </a:p>
          <a:p>
            <a:r>
              <a:rPr lang="sv-SE" dirty="0" smtClean="0"/>
              <a:t>Lisa ansvarig kiosk</a:t>
            </a:r>
          </a:p>
          <a:p>
            <a:r>
              <a:rPr lang="sv-SE" dirty="0" smtClean="0"/>
              <a:t>Ansvarig lotteri?</a:t>
            </a:r>
          </a:p>
          <a:p>
            <a:r>
              <a:rPr lang="sv-SE" dirty="0" smtClean="0"/>
              <a:t>Ansvarig start/mål?</a:t>
            </a:r>
          </a:p>
          <a:p>
            <a:r>
              <a:rPr lang="sv-SE" dirty="0" smtClean="0"/>
              <a:t>Rebecca ansvarig snittsling bana</a:t>
            </a:r>
          </a:p>
          <a:p>
            <a:r>
              <a:rPr lang="sv-SE" dirty="0" smtClean="0"/>
              <a:t>Ansvarig anslag affärer?</a:t>
            </a:r>
          </a:p>
          <a:p>
            <a:r>
              <a:rPr lang="sv-SE" dirty="0" smtClean="0"/>
              <a:t>Sociala medier </a:t>
            </a:r>
          </a:p>
          <a:p>
            <a:r>
              <a:rPr lang="sv-SE" dirty="0" smtClean="0"/>
              <a:t>Brevlåda/Jobb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Träning/Match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Träning Mån, Ons, </a:t>
            </a:r>
            <a:r>
              <a:rPr lang="sv-SE" dirty="0" err="1" smtClean="0"/>
              <a:t>Fre</a:t>
            </a:r>
            <a:endParaRPr lang="sv-SE" dirty="0" smtClean="0"/>
          </a:p>
          <a:p>
            <a:r>
              <a:rPr lang="sv-SE" dirty="0" smtClean="0"/>
              <a:t>Bollar skall med till varje träning</a:t>
            </a:r>
          </a:p>
          <a:p>
            <a:r>
              <a:rPr lang="sv-SE" dirty="0" smtClean="0"/>
              <a:t>Dusch obligatorisk efter träning/match</a:t>
            </a:r>
          </a:p>
          <a:p>
            <a:r>
              <a:rPr lang="sv-SE" dirty="0" smtClean="0"/>
              <a:t>Ingen Telefon under träning</a:t>
            </a:r>
          </a:p>
          <a:p>
            <a:r>
              <a:rPr lang="sv-SE" dirty="0" smtClean="0"/>
              <a:t>Tränar inte i matchkläder</a:t>
            </a:r>
          </a:p>
          <a:p>
            <a:r>
              <a:rPr lang="sv-SE" dirty="0" smtClean="0"/>
              <a:t>Vid skada kan man komma ändå, lyssna på genomgångar eller göra övningar vid sidan om</a:t>
            </a:r>
          </a:p>
          <a:p>
            <a:r>
              <a:rPr lang="sv-SE" dirty="0" smtClean="0"/>
              <a:t>Vi kommer att ha 3 avbytare/match. Vid hemma match kommer vi ha 2 målvakter</a:t>
            </a:r>
          </a:p>
          <a:p>
            <a:r>
              <a:rPr lang="sv-SE" dirty="0" smtClean="0"/>
              <a:t>Kommer försöka så att man spelar lika många hemma som </a:t>
            </a:r>
            <a:r>
              <a:rPr lang="sv-SE" dirty="0" smtClean="0"/>
              <a:t>bortamatcher</a:t>
            </a:r>
          </a:p>
          <a:p>
            <a:r>
              <a:rPr lang="sv-SE" dirty="0" smtClean="0"/>
              <a:t>2 lag anmälda i samma nivå</a:t>
            </a:r>
            <a:endParaRPr lang="sv-SE" dirty="0" smtClean="0"/>
          </a:p>
          <a:p>
            <a:endParaRPr lang="sv-SE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6389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EMP Sekretariat Kiosk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Utbildning EMP </a:t>
            </a:r>
            <a:r>
              <a:rPr lang="sv-SE" dirty="0" smtClean="0"/>
              <a:t>8/9 17:00-21:00 I </a:t>
            </a:r>
            <a:r>
              <a:rPr lang="sv-SE" dirty="0" err="1" smtClean="0"/>
              <a:t>Stenab</a:t>
            </a:r>
            <a:r>
              <a:rPr lang="sv-SE" dirty="0" smtClean="0"/>
              <a:t>. 10 föräldrar</a:t>
            </a:r>
            <a:endParaRPr lang="sv-SE" dirty="0" smtClean="0"/>
          </a:p>
          <a:p>
            <a:r>
              <a:rPr lang="sv-SE" dirty="0" smtClean="0"/>
              <a:t>Kiosk </a:t>
            </a:r>
          </a:p>
          <a:p>
            <a:r>
              <a:rPr lang="sv-SE" dirty="0" smtClean="0"/>
              <a:t>Matchvärd</a:t>
            </a:r>
          </a:p>
          <a:p>
            <a:r>
              <a:rPr lang="sv-SE" dirty="0" smtClean="0"/>
              <a:t>Ta med egen dator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6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Föreningsläger 3-4/9 Strömstad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Buss med F-13</a:t>
            </a:r>
          </a:p>
          <a:p>
            <a:r>
              <a:rPr lang="sv-SE" dirty="0" smtClean="0"/>
              <a:t>Träningsmatcher</a:t>
            </a:r>
          </a:p>
          <a:p>
            <a:r>
              <a:rPr lang="sv-SE" dirty="0" smtClean="0"/>
              <a:t>A-lag herrar träningsmatch</a:t>
            </a:r>
          </a:p>
          <a:p>
            <a:r>
              <a:rPr lang="sv-SE" dirty="0" smtClean="0"/>
              <a:t>Hårdförläggning</a:t>
            </a:r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0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USM 2022/2023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Ekerö 8-9/10</a:t>
            </a:r>
          </a:p>
          <a:p>
            <a:r>
              <a:rPr lang="sv-SE" dirty="0" smtClean="0"/>
              <a:t>Lindesberg 26-27/11</a:t>
            </a:r>
          </a:p>
          <a:p>
            <a:r>
              <a:rPr lang="sv-SE" dirty="0" smtClean="0"/>
              <a:t>? 14-15/1 2023</a:t>
            </a:r>
          </a:p>
          <a:p>
            <a:r>
              <a:rPr lang="sv-SE" dirty="0" smtClean="0"/>
              <a:t>? 18-19/3 2023</a:t>
            </a:r>
          </a:p>
          <a:p>
            <a:r>
              <a:rPr lang="sv-SE" dirty="0" smtClean="0"/>
              <a:t>Kommer åka med 12 </a:t>
            </a:r>
            <a:r>
              <a:rPr lang="sv-SE" dirty="0" smtClean="0"/>
              <a:t>spelare och möter spelare födda 2008</a:t>
            </a:r>
            <a:endParaRPr lang="sv-SE" dirty="0" smtClean="0"/>
          </a:p>
          <a:p>
            <a:r>
              <a:rPr lang="sv-SE" dirty="0" smtClean="0"/>
              <a:t>Inte jämnt fördelad speltid</a:t>
            </a:r>
          </a:p>
          <a:p>
            <a:r>
              <a:rPr lang="sv-SE" dirty="0" smtClean="0"/>
              <a:t>Kostnad 800:-/gång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98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Laget USM Ekerö 8-9/10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376" y="1825624"/>
            <a:ext cx="10662424" cy="4831653"/>
          </a:xfrm>
        </p:spPr>
        <p:txBody>
          <a:bodyPr/>
          <a:lstStyle/>
          <a:p>
            <a:r>
              <a:rPr lang="sv-SE" dirty="0" smtClean="0"/>
              <a:t>Elliot	Hugo</a:t>
            </a:r>
          </a:p>
          <a:p>
            <a:r>
              <a:rPr lang="sv-SE" dirty="0" smtClean="0"/>
              <a:t>Alvin	Bräck</a:t>
            </a:r>
          </a:p>
          <a:p>
            <a:r>
              <a:rPr lang="sv-SE" dirty="0" smtClean="0"/>
              <a:t>Dante 	Alfred</a:t>
            </a:r>
          </a:p>
          <a:p>
            <a:r>
              <a:rPr lang="sv-SE" dirty="0" smtClean="0"/>
              <a:t>Love</a:t>
            </a:r>
          </a:p>
          <a:p>
            <a:r>
              <a:rPr lang="sv-SE" dirty="0" smtClean="0"/>
              <a:t>Malte</a:t>
            </a:r>
          </a:p>
          <a:p>
            <a:r>
              <a:rPr lang="sv-SE" dirty="0" err="1" smtClean="0"/>
              <a:t>Hjalle</a:t>
            </a:r>
            <a:endParaRPr lang="sv-SE" dirty="0" smtClean="0"/>
          </a:p>
          <a:p>
            <a:r>
              <a:rPr lang="sv-SE" dirty="0" smtClean="0"/>
              <a:t>Wille</a:t>
            </a:r>
          </a:p>
          <a:p>
            <a:r>
              <a:rPr lang="sv-SE" dirty="0" smtClean="0"/>
              <a:t>Melker H</a:t>
            </a:r>
          </a:p>
          <a:p>
            <a:r>
              <a:rPr lang="sv-SE" dirty="0" smtClean="0"/>
              <a:t>Otto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52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Cuper 2022/2023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Hallbybollen 5-7/1 2023</a:t>
            </a:r>
          </a:p>
          <a:p>
            <a:r>
              <a:rPr lang="sv-SE" dirty="0" smtClean="0"/>
              <a:t>Hårdförläggning</a:t>
            </a:r>
          </a:p>
          <a:p>
            <a:r>
              <a:rPr lang="sv-SE" dirty="0" smtClean="0"/>
              <a:t>Vi har två lag </a:t>
            </a:r>
            <a:r>
              <a:rPr lang="sv-SE" dirty="0" smtClean="0"/>
              <a:t>anmälda i cupen och komme</a:t>
            </a:r>
            <a:r>
              <a:rPr lang="sv-SE" dirty="0" smtClean="0"/>
              <a:t>r åka med alla anmälda spelare</a:t>
            </a:r>
          </a:p>
          <a:p>
            <a:r>
              <a:rPr lang="sv-SE" dirty="0" smtClean="0"/>
              <a:t>Kostnad 1100:- / spelare</a:t>
            </a: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99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Granollers</a:t>
            </a:r>
            <a:r>
              <a:rPr lang="sv-SE" dirty="0" smtClean="0"/>
              <a:t> Cup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Spelas i slutet Juni 2023</a:t>
            </a:r>
            <a:endParaRPr lang="sv-SE" dirty="0" smtClean="0"/>
          </a:p>
          <a:p>
            <a:r>
              <a:rPr lang="sv-SE" dirty="0" smtClean="0"/>
              <a:t>Flyg + Hotell</a:t>
            </a:r>
            <a:endParaRPr lang="sv-SE" dirty="0" smtClean="0"/>
          </a:p>
          <a:p>
            <a:r>
              <a:rPr lang="sv-SE" dirty="0" smtClean="0"/>
              <a:t>Vill ha </a:t>
            </a:r>
            <a:r>
              <a:rPr lang="sv-SE" dirty="0" smtClean="0"/>
              <a:t>så många föräldrar </a:t>
            </a:r>
            <a:r>
              <a:rPr lang="sv-SE" dirty="0" smtClean="0"/>
              <a:t>som </a:t>
            </a:r>
            <a:r>
              <a:rPr lang="sv-SE" dirty="0" smtClean="0"/>
              <a:t>möjligt med</a:t>
            </a:r>
            <a:endParaRPr lang="sv-SE" dirty="0" smtClean="0"/>
          </a:p>
          <a:p>
            <a:r>
              <a:rPr lang="sv-SE" dirty="0" smtClean="0"/>
              <a:t>Kostnadsförslag kommer i okt-nov </a:t>
            </a:r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3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Försäljning 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Lagkassan 50000:-</a:t>
            </a:r>
          </a:p>
          <a:p>
            <a:r>
              <a:rPr lang="sv-SE" dirty="0" smtClean="0"/>
              <a:t>Kakor strumpor i November (Rebecca)</a:t>
            </a:r>
          </a:p>
          <a:p>
            <a:r>
              <a:rPr lang="sv-SE" dirty="0" smtClean="0"/>
              <a:t>Medlemsavgift 2200:- kommer denna månaden</a:t>
            </a:r>
          </a:p>
          <a:p>
            <a:pPr marL="0" indent="0">
              <a:buNone/>
            </a:pPr>
            <a:r>
              <a:rPr lang="sv-SE" dirty="0" smtClean="0"/>
              <a:t>Föreningen kräver betalning innan man spelar seriematcher i år</a:t>
            </a:r>
            <a:endParaRPr lang="sv-SE" dirty="0" smtClean="0"/>
          </a:p>
          <a:p>
            <a:r>
              <a:rPr lang="sv-SE" dirty="0" smtClean="0"/>
              <a:t>Må</a:t>
            </a:r>
            <a:r>
              <a:rPr lang="sv-SE" dirty="0" smtClean="0"/>
              <a:t>ltipset</a:t>
            </a:r>
            <a:endParaRPr lang="sv-SE" dirty="0" smtClean="0"/>
          </a:p>
          <a:p>
            <a:r>
              <a:rPr lang="sv-SE" dirty="0" smtClean="0"/>
              <a:t>Lagkonto i kropps regi</a:t>
            </a:r>
            <a:endParaRPr lang="sv-SE" dirty="0" smtClean="0"/>
          </a:p>
          <a:p>
            <a:r>
              <a:rPr lang="sv-SE" dirty="0" smtClean="0"/>
              <a:t>Övriga försäljnings aktiviteter?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46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329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  Kropps P-13</vt:lpstr>
      <vt:lpstr>Träning/Match</vt:lpstr>
      <vt:lpstr>EMP Sekretariat Kiosk</vt:lpstr>
      <vt:lpstr>Föreningsläger 3-4/9 Strömstad</vt:lpstr>
      <vt:lpstr>USM 2022/2023</vt:lpstr>
      <vt:lpstr>Laget USM Ekerö 8-9/10</vt:lpstr>
      <vt:lpstr>Cuper 2022/2023</vt:lpstr>
      <vt:lpstr>Granollers Cup </vt:lpstr>
      <vt:lpstr>Försäljning ekonomi</vt:lpstr>
      <vt:lpstr>Laget.se</vt:lpstr>
      <vt:lpstr>Junicupen 2023/ Jourschema </vt:lpstr>
      <vt:lpstr>Övrigt </vt:lpstr>
      <vt:lpstr>  </vt:lpstr>
      <vt:lpstr>Tipspromenad</vt:lpstr>
    </vt:vector>
  </TitlesOfParts>
  <Company>Solar A/S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Kropps P-13</dc:title>
  <dc:creator>Mikael Jägerbrand</dc:creator>
  <cp:lastModifiedBy>Mikael Jägerbrand</cp:lastModifiedBy>
  <cp:revision>10</cp:revision>
  <dcterms:created xsi:type="dcterms:W3CDTF">2022-08-15T07:21:48Z</dcterms:created>
  <dcterms:modified xsi:type="dcterms:W3CDTF">2022-08-20T17:27:32Z</dcterms:modified>
</cp:coreProperties>
</file>