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9" r:id="rId4"/>
    <p:sldId id="268" r:id="rId5"/>
    <p:sldId id="258" r:id="rId6"/>
    <p:sldId id="273" r:id="rId7"/>
    <p:sldId id="272" r:id="rId8"/>
    <p:sldId id="266" r:id="rId9"/>
    <p:sldId id="265" r:id="rId10"/>
    <p:sldId id="267" r:id="rId11"/>
    <p:sldId id="260" r:id="rId12"/>
    <p:sldId id="263" r:id="rId13"/>
    <p:sldId id="259" r:id="rId14"/>
    <p:sldId id="271" r:id="rId15"/>
    <p:sldId id="261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4CDFC-2344-44AB-877A-75181242F39C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53A90-9101-4F51-85EF-E978F32235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495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 som sköter P2015 säsongen 2023, ”matchcoacher är de som sköter snackat om spelet på </a:t>
            </a:r>
            <a:r>
              <a:rPr lang="sv-SE" dirty="0" err="1"/>
              <a:t>resp</a:t>
            </a:r>
            <a:r>
              <a:rPr lang="sv-SE" dirty="0"/>
              <a:t> match. Denna roll har samtliga tränare i P2015 vid varje match, föräldrar håller sig till glada tillrop och håller god ton.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3A90-9101-4F51-85EF-E978F322357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9788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Vilka positioner vill era barn spela på?</a:t>
            </a:r>
            <a:br>
              <a:rPr lang="sv-SE" dirty="0"/>
            </a:br>
            <a:r>
              <a:rPr lang="sv-SE" dirty="0"/>
              <a:t>Målvakt: (nytt för 5-manna), alla som vill får prova.</a:t>
            </a:r>
            <a:br>
              <a:rPr lang="sv-SE" dirty="0"/>
            </a:br>
            <a:r>
              <a:rPr lang="sv-SE" dirty="0"/>
              <a:t>Fokus för året: Fortsatt träning på passningsspel (nyttjande av ytor och komma bort från ”klungan”)</a:t>
            </a:r>
            <a:br>
              <a:rPr lang="sv-SE" dirty="0"/>
            </a:br>
            <a:r>
              <a:rPr lang="sv-SE" dirty="0"/>
              <a:t>Skapa ”lagkänsla” inte bara genom träningar och matcher utan även genom aktiviteter ”på sidan om”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3A90-9101-4F51-85EF-E978F322357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2389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Kort om hur vi agerar i laget och vad som gäller för alla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3A90-9101-4F51-85EF-E978F322357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2160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Seriespel och sammandrag är inte klart ännu, vi väntar underlag från förbundet.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3A90-9101-4F51-85EF-E978F322357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0051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3A90-9101-4F51-85EF-E978F3223570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1306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1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3A90-9101-4F51-85EF-E978F3223570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648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7A9371-ED44-4C3E-B781-EF976FDEA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9BD7AC9-CAF1-4308-AE5F-D73254893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F6F7496-3824-44C6-AAFA-929416BC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DA8F-4374-445C-8A08-ABC85705FAF6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9930740-5C47-49CF-BBE1-C25040786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557A23-BE9C-40CA-BB57-FFB10085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1B91-5C91-4063-B5AE-8DFC16FC6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65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617B5E-7B60-42A2-8CF7-EBFC04E97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E15E076-3D80-4558-A34C-CEEFF5ACF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9943823-CFCB-44F9-BF39-A6B97F7FA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DA8F-4374-445C-8A08-ABC85705FAF6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4302C6-D653-44F3-964C-91ECCB059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1D18923-A074-4A7B-B141-967CC9B91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1B91-5C91-4063-B5AE-8DFC16FC6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706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929D16C-8C6A-406B-997E-D52E5B78C5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19E8E03-5589-4016-AB46-4BF0030B4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78124F-22C4-450C-8DE4-CDC81F88F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DA8F-4374-445C-8A08-ABC85705FAF6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7EFE38-B272-4230-B634-C974B90E0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48A386-E250-48FF-9CAC-BB8E52CEA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1B91-5C91-4063-B5AE-8DFC16FC6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607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0C32C9-BE70-4597-9EA1-709E2C4C9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EB34D7-D760-4A71-9B2B-1736D1333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914EF6-DFFA-4C9C-A9D4-D891DDCA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DA8F-4374-445C-8A08-ABC85705FAF6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9FD33C4-CFDD-4F08-B2C1-64F0C6560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0491AFB-DEE1-43E8-B128-D3409A400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1B91-5C91-4063-B5AE-8DFC16FC6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363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C2EB64-04F5-471F-B508-389CC7597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2FD47E-1672-4179-8403-8F183DF0C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E562F-3075-401A-A43E-5486E1787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DA8F-4374-445C-8A08-ABC85705FAF6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9776F9-6A1E-4EED-A534-DC28FCCE8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D43898-CF91-484B-8674-A230A6132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1B91-5C91-4063-B5AE-8DFC16FC6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825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42F579-F4B9-4383-A179-BE2CB459D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B725CF-858B-4570-A7B6-736929D68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9055822-3D26-4F23-A809-0F8982CCC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A19F60-7EA8-47A1-A36F-C99B2CA75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DA8F-4374-445C-8A08-ABC85705FAF6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11C79D1-28DB-4D6F-910B-D209A23E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1E04DE8-63CB-48BD-B4A7-01C66FBC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1B91-5C91-4063-B5AE-8DFC16FC6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385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845803-0FEB-4712-9579-C14F13BB6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5B2CDCF-57C9-4995-A79B-533DEC3CB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57606E8-3FDF-4EAF-BD6A-B4114E549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16D924F-7588-4A14-AD4F-E7FC24CE0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62EB377-4495-4FCE-B922-C8B46A3945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6786C5D-8170-4A8F-B608-20E98AC13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DA8F-4374-445C-8A08-ABC85705FAF6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1F89BD8-3694-4D8C-B19E-52D52B2AC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14C0B55-D305-43F0-B23C-BB4E65B7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1B91-5C91-4063-B5AE-8DFC16FC6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025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572470-5891-48B8-8DEA-17E68E926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9A746E4-F48D-4F60-8269-78614B9D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DA8F-4374-445C-8A08-ABC85705FAF6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D1208A7-48F6-4704-B04F-C2CCEB958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30F2E42-6722-4AD5-B895-348EB0126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1B91-5C91-4063-B5AE-8DFC16FC6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552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AE2ACF1-318C-437F-B495-D42395E93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DA8F-4374-445C-8A08-ABC85705FAF6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6212662-6348-4C9E-AFE3-E62AF5C56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44248DA-63F7-4324-8D45-9856A341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1B91-5C91-4063-B5AE-8DFC16FC6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372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160541-2064-4FCD-A908-C431EFBAC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6A6CC23-3FB2-422B-8FDA-50825AF9B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9A10C9-07CD-4E55-BA30-CA9465B5A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F0216F4-85FC-406B-A6E7-6ADC1E4BC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DA8F-4374-445C-8A08-ABC85705FAF6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E0C2582-27B4-408A-8D36-FE48DA235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2154ECE-E5DD-489A-8295-486023220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1B91-5C91-4063-B5AE-8DFC16FC6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62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02AC09-4AA6-4129-B393-F0AD0556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230B447-6B41-4D89-A981-738619785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AD58FF7-CB7B-4AED-9D3C-0C0775196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66EF061-A386-4C11-B951-5F343990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DA8F-4374-445C-8A08-ABC85705FAF6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B543FF7-EEEF-4636-88AE-115424D2C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12C95B4-B2D3-499E-8C30-18CB757C2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1B91-5C91-4063-B5AE-8DFC16FC6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0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B48701B-34A9-489B-9396-9F811F01B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788351-EF1A-45F3-9C2A-313DA7184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B020D93-244E-4781-9EED-077824AA1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3DA8F-4374-445C-8A08-ABC85705FAF6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5BCBD4-57E6-44DC-B23C-AB89F006A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B82AB36-3BA3-4312-8872-0D5166D21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D1B91-5C91-4063-B5AE-8DFC16FC6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194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4815301-3D5F-4209-BD9B-5011D1C50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120" y="835660"/>
            <a:ext cx="5186680" cy="518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94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25FCEE-B2DE-4AEA-ACCB-D2C8DF815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sv-SE" dirty="0"/>
              <a:t>Kallelse TRÄNINGAR	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D2F317-B93B-44C1-BA81-50B22A447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1763269"/>
            <a:ext cx="7181949" cy="41581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1600" b="1" i="0" dirty="0">
                <a:solidFill>
                  <a:srgbClr val="000000"/>
                </a:solidFill>
                <a:effectLst/>
                <a:latin typeface="ProximaNova"/>
              </a:rPr>
              <a:t>På Söndagen </a:t>
            </a:r>
            <a:r>
              <a:rPr lang="sv-SE" sz="1600" i="0" dirty="0">
                <a:solidFill>
                  <a:srgbClr val="000000"/>
                </a:solidFill>
                <a:effectLst/>
                <a:latin typeface="ProximaNova"/>
              </a:rPr>
              <a:t>kommer kallelse skickas ut till veckans träningar.</a:t>
            </a:r>
          </a:p>
          <a:p>
            <a:pPr marL="0" indent="0">
              <a:buNone/>
            </a:pPr>
            <a:endParaRPr lang="sv-SE" sz="1600" b="0" i="0" dirty="0">
              <a:solidFill>
                <a:srgbClr val="000000"/>
              </a:solidFill>
              <a:effectLst/>
              <a:latin typeface="ProximaNova"/>
            </a:endParaRPr>
          </a:p>
          <a:p>
            <a:pPr marL="0" indent="0">
              <a:buNone/>
            </a:pPr>
            <a:r>
              <a:rPr lang="sv-SE" sz="1600" b="1" dirty="0">
                <a:solidFill>
                  <a:srgbClr val="000000"/>
                </a:solidFill>
                <a:latin typeface="ProximaNova"/>
              </a:rPr>
              <a:t>Kravbild vårdnadshavare</a:t>
            </a:r>
            <a:r>
              <a:rPr lang="sv-SE" sz="1600" dirty="0">
                <a:solidFill>
                  <a:srgbClr val="000000"/>
                </a:solidFill>
                <a:latin typeface="ProximaNova"/>
              </a:rPr>
              <a:t>:</a:t>
            </a:r>
          </a:p>
          <a:p>
            <a:pPr marL="0" indent="0">
              <a:buNone/>
            </a:pPr>
            <a:endParaRPr lang="sv-SE" sz="1600" dirty="0">
              <a:solidFill>
                <a:srgbClr val="000000"/>
              </a:solidFill>
              <a:latin typeface="ProximaNova"/>
            </a:endParaRPr>
          </a:p>
          <a:p>
            <a:pPr marL="0" indent="0">
              <a:buNone/>
            </a:pPr>
            <a:r>
              <a:rPr lang="sv-SE" sz="1600" b="1" u="sng" dirty="0">
                <a:solidFill>
                  <a:srgbClr val="000000"/>
                </a:solidFill>
                <a:latin typeface="ProximaNova"/>
              </a:rPr>
              <a:t>Ni SKA meddela via </a:t>
            </a:r>
            <a:r>
              <a:rPr lang="sv-SE" sz="1600" b="1" u="sng" dirty="0" err="1">
                <a:solidFill>
                  <a:srgbClr val="000000"/>
                </a:solidFill>
                <a:latin typeface="ProximaNova"/>
              </a:rPr>
              <a:t>appen</a:t>
            </a:r>
            <a:r>
              <a:rPr lang="sv-SE" sz="1600" b="1" u="sng" dirty="0">
                <a:solidFill>
                  <a:srgbClr val="000000"/>
                </a:solidFill>
                <a:latin typeface="ProximaNova"/>
              </a:rPr>
              <a:t> </a:t>
            </a:r>
            <a:r>
              <a:rPr lang="sv-SE" sz="1600" dirty="0">
                <a:solidFill>
                  <a:srgbClr val="000000"/>
                </a:solidFill>
                <a:latin typeface="ProximaNova"/>
              </a:rPr>
              <a:t>om närvaro </a:t>
            </a:r>
            <a:r>
              <a:rPr lang="sv-SE" sz="1800" b="1" u="sng" dirty="0">
                <a:solidFill>
                  <a:srgbClr val="000000"/>
                </a:solidFill>
                <a:latin typeface="ProximaNova"/>
              </a:rPr>
              <a:t>senast 13:00 </a:t>
            </a:r>
            <a:r>
              <a:rPr lang="sv-SE" sz="1600" dirty="0">
                <a:solidFill>
                  <a:srgbClr val="000000"/>
                </a:solidFill>
                <a:latin typeface="ProximaNova"/>
              </a:rPr>
              <a:t>samma dag träningen är.</a:t>
            </a:r>
          </a:p>
          <a:p>
            <a:pPr marL="0" indent="0">
              <a:buNone/>
            </a:pPr>
            <a:r>
              <a:rPr lang="sv-SE" sz="1600" dirty="0">
                <a:solidFill>
                  <a:srgbClr val="000000"/>
                </a:solidFill>
                <a:latin typeface="ProximaNova"/>
              </a:rPr>
              <a:t>Sen stängs anmälan och det finns inte möjlighet att närvara på träningen. Det går INTE att skicka ett SMS efter </a:t>
            </a:r>
            <a:r>
              <a:rPr lang="sv-SE" sz="1600" dirty="0" err="1">
                <a:solidFill>
                  <a:srgbClr val="000000"/>
                </a:solidFill>
                <a:latin typeface="ProximaNova"/>
              </a:rPr>
              <a:t>kl</a:t>
            </a:r>
            <a:r>
              <a:rPr lang="sv-SE" sz="1600" dirty="0">
                <a:solidFill>
                  <a:srgbClr val="000000"/>
                </a:solidFill>
                <a:latin typeface="ProximaNova"/>
              </a:rPr>
              <a:t> 13:00 eller bara dyka upp utan att ha anmält sin närvaro.</a:t>
            </a:r>
          </a:p>
          <a:p>
            <a:pPr marL="0" indent="0">
              <a:buNone/>
            </a:pPr>
            <a:r>
              <a:rPr lang="sv-SE" sz="1600" dirty="0">
                <a:solidFill>
                  <a:srgbClr val="000000"/>
                </a:solidFill>
                <a:latin typeface="ProximaNova"/>
              </a:rPr>
              <a:t>Träningen planeras efter vilka barn som deltar.</a:t>
            </a:r>
          </a:p>
          <a:p>
            <a:pPr marL="0" indent="0">
              <a:buNone/>
            </a:pPr>
            <a:endParaRPr lang="sv-SE" sz="1600" dirty="0">
              <a:solidFill>
                <a:srgbClr val="000000"/>
              </a:solidFill>
              <a:latin typeface="ProximaNova"/>
            </a:endParaRPr>
          </a:p>
          <a:p>
            <a:pPr marL="0" indent="0">
              <a:buNone/>
            </a:pPr>
            <a:endParaRPr lang="sv-SE" sz="1600" dirty="0">
              <a:solidFill>
                <a:srgbClr val="000000"/>
              </a:solidFill>
              <a:latin typeface="ProximaNov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F6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A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 descr="En bild som visar tecken&#10;&#10;Automatiskt genererad beskrivning">
            <a:extLst>
              <a:ext uri="{FF2B5EF4-FFF2-40B4-BE49-F238E27FC236}">
                <a16:creationId xmlns:a16="http://schemas.microsoft.com/office/drawing/2014/main" id="{14F5282C-4FFB-4461-A604-E39095B37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92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25FCEE-B2DE-4AEA-ACCB-D2C8DF815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sv-SE" dirty="0"/>
              <a:t>Spelformen 5 mot 5</a:t>
            </a:r>
            <a:r>
              <a:rPr lang="sv-SE" sz="2800" dirty="0"/>
              <a:t>	</a:t>
            </a:r>
            <a:r>
              <a:rPr lang="sv-SE" sz="2000" dirty="0"/>
              <a:t>( 7manna)	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FA8FA4F2-9AA3-4CF4-AEF8-B1349A361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89" t="16166" r="36211" b="15023"/>
          <a:stretch/>
        </p:blipFill>
        <p:spPr>
          <a:xfrm>
            <a:off x="1136428" y="1896066"/>
            <a:ext cx="3355228" cy="44629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F6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A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 descr="En bild som visar tecken&#10;&#10;Automatiskt genererad beskrivning">
            <a:extLst>
              <a:ext uri="{FF2B5EF4-FFF2-40B4-BE49-F238E27FC236}">
                <a16:creationId xmlns:a16="http://schemas.microsoft.com/office/drawing/2014/main" id="{14F5282C-4FFB-4461-A604-E39095B37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7E8FF08-5D50-4460-980F-D0680712E3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17" t="17927" r="47000" b="5185"/>
          <a:stretch/>
        </p:blipFill>
        <p:spPr>
          <a:xfrm>
            <a:off x="4873212" y="1896066"/>
            <a:ext cx="3257273" cy="460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09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25FCEE-B2DE-4AEA-ACCB-D2C8DF815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sv-SE" dirty="0"/>
              <a:t>Föräldragrupp	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D2F317-B93B-44C1-BA81-50B22A447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361" y="2278173"/>
            <a:ext cx="7579360" cy="447822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2400" dirty="0"/>
              <a:t>Bollen är i centrum MEN…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För att göra det lilla extra behövs ni!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Aktiviteter utanför fotbollen/träningar/match.</a:t>
            </a:r>
          </a:p>
          <a:p>
            <a:pPr marL="0" indent="0">
              <a:buNone/>
            </a:pPr>
            <a:r>
              <a:rPr lang="sv-SE" sz="2400" dirty="0"/>
              <a:t>Grillkväll, 5kamper ( Med föräldrar och barn ?)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Kiosk, lagkassa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F6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A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 descr="En bild som visar tecken&#10;&#10;Automatiskt genererad beskrivning">
            <a:extLst>
              <a:ext uri="{FF2B5EF4-FFF2-40B4-BE49-F238E27FC236}">
                <a16:creationId xmlns:a16="http://schemas.microsoft.com/office/drawing/2014/main" id="{14F5282C-4FFB-4461-A604-E39095B37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96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25FCEE-B2DE-4AEA-ACCB-D2C8DF815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sv-SE" dirty="0"/>
              <a:t>Lagkassa 		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F6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A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 descr="En bild som visar tecken&#10;&#10;Automatiskt genererad beskrivning">
            <a:extLst>
              <a:ext uri="{FF2B5EF4-FFF2-40B4-BE49-F238E27FC236}">
                <a16:creationId xmlns:a16="http://schemas.microsoft.com/office/drawing/2014/main" id="{14F5282C-4FFB-4461-A604-E39095B37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4097091-9D0E-AF60-9D87-EB10D61E1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 att kunna åka på läger eller cuper 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6DD51DA-EFC4-BFBD-4754-550284544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98" y="2329847"/>
            <a:ext cx="8699502" cy="43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15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25FCEE-B2DE-4AEA-ACCB-D2C8DF815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sv-SE" dirty="0"/>
              <a:t>Funderingar? Frågor?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F6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A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 descr="En bild som visar tecken&#10;&#10;Automatiskt genererad beskrivning">
            <a:extLst>
              <a:ext uri="{FF2B5EF4-FFF2-40B4-BE49-F238E27FC236}">
                <a16:creationId xmlns:a16="http://schemas.microsoft.com/office/drawing/2014/main" id="{14F5282C-4FFB-4461-A604-E39095B37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30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25FCEE-B2DE-4AEA-ACCB-D2C8DF815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sv-SE" dirty="0"/>
              <a:t>Tack 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F6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A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 descr="En bild som visar tecken&#10;&#10;Automatiskt genererad beskrivning">
            <a:extLst>
              <a:ext uri="{FF2B5EF4-FFF2-40B4-BE49-F238E27FC236}">
                <a16:creationId xmlns:a16="http://schemas.microsoft.com/office/drawing/2014/main" id="{14F5282C-4FFB-4461-A604-E39095B37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2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25FCEE-B2DE-4AEA-ACCB-D2C8DF815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sv-SE" dirty="0"/>
              <a:t>P2015, Säsongen 2023	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D2F317-B93B-44C1-BA81-50B22A447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7474171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2000" b="1" dirty="0"/>
              <a:t>Huvudtränare: </a:t>
            </a:r>
            <a:r>
              <a:rPr lang="sv-SE" sz="2000" dirty="0"/>
              <a:t>Erik Gustafsson, Jonas Packalén</a:t>
            </a:r>
          </a:p>
          <a:p>
            <a:pPr marL="0" indent="0">
              <a:buNone/>
            </a:pPr>
            <a:r>
              <a:rPr lang="sv-SE" sz="2000" b="1" dirty="0"/>
              <a:t>Tränare: </a:t>
            </a:r>
            <a:r>
              <a:rPr lang="sv-SE" sz="2000" dirty="0"/>
              <a:t>Kristin Ahlström,</a:t>
            </a:r>
            <a:r>
              <a:rPr lang="sv-SE" sz="2000" b="1" dirty="0"/>
              <a:t> </a:t>
            </a:r>
            <a:r>
              <a:rPr lang="sv-SE" sz="2000" dirty="0"/>
              <a:t>Emmet </a:t>
            </a:r>
            <a:r>
              <a:rPr lang="sv-SE" sz="2000" dirty="0" err="1"/>
              <a:t>McGlone</a:t>
            </a:r>
            <a:r>
              <a:rPr lang="sv-SE" sz="2000" dirty="0"/>
              <a:t>, Tommy Nilsson, Staffan Johansson, Martin </a:t>
            </a:r>
            <a:r>
              <a:rPr lang="sv-SE" sz="2000" dirty="0" err="1"/>
              <a:t>Pergéus</a:t>
            </a:r>
            <a:r>
              <a:rPr lang="sv-SE" sz="2000" b="1" dirty="0"/>
              <a:t> </a:t>
            </a:r>
            <a:endParaRPr lang="sv-SE" sz="2000" dirty="0"/>
          </a:p>
          <a:p>
            <a:pPr marL="0" indent="0">
              <a:buNone/>
            </a:pPr>
            <a:r>
              <a:rPr lang="sv-SE" sz="2000" b="1" dirty="0"/>
              <a:t>Målvaktstränare: </a:t>
            </a:r>
            <a:r>
              <a:rPr lang="sv-SE" sz="2000" dirty="0"/>
              <a:t>Joakim Eriksson</a:t>
            </a:r>
          </a:p>
          <a:p>
            <a:pPr marL="0" indent="0">
              <a:buNone/>
            </a:pPr>
            <a:r>
              <a:rPr lang="sv-SE" sz="2000" b="1" dirty="0"/>
              <a:t>Matchcoacher: (</a:t>
            </a:r>
            <a:r>
              <a:rPr lang="sv-SE" sz="2000" dirty="0"/>
              <a:t>Den som leder </a:t>
            </a:r>
            <a:r>
              <a:rPr lang="sv-SE" sz="2000" dirty="0" err="1"/>
              <a:t>resp</a:t>
            </a:r>
            <a:r>
              <a:rPr lang="sv-SE" sz="2000" dirty="0"/>
              <a:t> lag vid seriematch/sammandrag)</a:t>
            </a:r>
          </a:p>
          <a:p>
            <a:pPr marL="0" indent="0">
              <a:buNone/>
            </a:pPr>
            <a:r>
              <a:rPr lang="sv-SE" sz="2000" b="1" dirty="0"/>
              <a:t>Lagledare: </a:t>
            </a:r>
            <a:r>
              <a:rPr lang="sv-SE" sz="2000" dirty="0"/>
              <a:t>Emelie Eriksson, Maria Sjöström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b="1" dirty="0"/>
              <a:t>Spelare: </a:t>
            </a:r>
            <a:r>
              <a:rPr lang="sv-SE" sz="2000" dirty="0"/>
              <a:t>34st</a:t>
            </a:r>
          </a:p>
          <a:p>
            <a:pPr marL="0" indent="0">
              <a:buNone/>
            </a:pPr>
            <a:endParaRPr lang="sv-SE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F6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A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 descr="En bild som visar tecken&#10;&#10;Automatiskt genererad beskrivning">
            <a:extLst>
              <a:ext uri="{FF2B5EF4-FFF2-40B4-BE49-F238E27FC236}">
                <a16:creationId xmlns:a16="http://schemas.microsoft.com/office/drawing/2014/main" id="{14F5282C-4FFB-4461-A604-E39095B37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4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F6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A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 descr="En bild som visar tecken&#10;&#10;Automatiskt genererad beskrivning">
            <a:extLst>
              <a:ext uri="{FF2B5EF4-FFF2-40B4-BE49-F238E27FC236}">
                <a16:creationId xmlns:a16="http://schemas.microsoft.com/office/drawing/2014/main" id="{14F5282C-4FFB-4461-A604-E39095B37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89AC0826-53D4-B391-290A-69CA7C1F3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Säsongen 2023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52971E7-1021-4D91-8901-BC0981ADC2D8}"/>
              </a:ext>
            </a:extLst>
          </p:cNvPr>
          <p:cNvSpPr txBox="1"/>
          <p:nvPr/>
        </p:nvSpPr>
        <p:spPr>
          <a:xfrm>
            <a:off x="937648" y="1914040"/>
            <a:ext cx="77216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Positioner (spelare)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Målvakter (ny position)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456717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D2F317-B93B-44C1-BA81-50B22A447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562" y="2697273"/>
            <a:ext cx="7474171" cy="3795602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sv-SE" sz="2000" b="1" dirty="0"/>
              <a:t>Schysst kompis</a:t>
            </a:r>
          </a:p>
          <a:p>
            <a:pPr marL="0" indent="0">
              <a:buNone/>
            </a:pPr>
            <a:r>
              <a:rPr lang="sv-SE" sz="2000" b="1" dirty="0"/>
              <a:t>Nolltolerans </a:t>
            </a:r>
            <a:r>
              <a:rPr lang="sv-SE" sz="2000" dirty="0"/>
              <a:t>mot mobbing, fula ord mot med eller motspelare.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Det kan bli tal om </a:t>
            </a:r>
            <a:r>
              <a:rPr lang="sv-SE" sz="2000" b="1" dirty="0"/>
              <a:t>gult och rött kort </a:t>
            </a:r>
            <a:r>
              <a:rPr lang="sv-SE" sz="2000" dirty="0"/>
              <a:t>även under träningar</a:t>
            </a:r>
          </a:p>
          <a:p>
            <a:pPr marL="0" indent="0">
              <a:buNone/>
            </a:pPr>
            <a:r>
              <a:rPr lang="sv-SE" sz="2000" dirty="0"/>
              <a:t>( Självklart med dialog som underlag)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Upprepas misskötsel kommer det bli samtal med vårdnadshavare – hjälper inte det så blir det paus från fotbollen i föreningen.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Detta gäller även mot ledarna och lyssna på dessa. </a:t>
            </a:r>
          </a:p>
          <a:p>
            <a:pPr marL="0" indent="0">
              <a:buNone/>
            </a:pPr>
            <a:r>
              <a:rPr lang="sv-SE" sz="2000" dirty="0"/>
              <a:t>”En spelare får inte förstöra för tio som vill”</a:t>
            </a:r>
          </a:p>
          <a:p>
            <a:pPr marL="0" indent="0">
              <a:buNone/>
            </a:pPr>
            <a:endParaRPr lang="sv-SE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F6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A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 descr="En bild som visar tecken&#10;&#10;Automatiskt genererad beskrivning">
            <a:extLst>
              <a:ext uri="{FF2B5EF4-FFF2-40B4-BE49-F238E27FC236}">
                <a16:creationId xmlns:a16="http://schemas.microsoft.com/office/drawing/2014/main" id="{14F5282C-4FFB-4461-A604-E39095B37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89AC0826-53D4-B391-290A-69CA7C1F3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 och prata hemma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897D0D7-A00E-912C-DD8F-F8849F43C5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27" t="2641" r="10511" b="44860"/>
          <a:stretch/>
        </p:blipFill>
        <p:spPr>
          <a:xfrm>
            <a:off x="6001859" y="346131"/>
            <a:ext cx="2913541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42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25FCEE-B2DE-4AEA-ACCB-D2C8DF815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sv-SE" dirty="0"/>
              <a:t>Seriespel/matcher	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D2F317-B93B-44C1-BA81-50B22A447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2400" b="1" dirty="0"/>
              <a:t>Seriespel: </a:t>
            </a:r>
            <a:r>
              <a:rPr lang="sv-SE" sz="2400" dirty="0"/>
              <a:t>2st lag </a:t>
            </a:r>
          </a:p>
          <a:p>
            <a:pPr marL="0" indent="0">
              <a:buNone/>
            </a:pPr>
            <a:r>
              <a:rPr lang="sv-SE" sz="2400" b="1" dirty="0"/>
              <a:t>Sammandrag: </a:t>
            </a:r>
            <a:r>
              <a:rPr lang="sv-SE" sz="2400" dirty="0"/>
              <a:t>5st lag  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Kalleselser: Kommer via ”Laget.se”</a:t>
            </a:r>
          </a:p>
          <a:p>
            <a:pPr marL="0" indent="0">
              <a:buNone/>
            </a:pPr>
            <a:r>
              <a:rPr lang="sv-SE" sz="2400" dirty="0"/>
              <a:t>Första seriematch 6-7/5 -23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F6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A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 descr="En bild som visar tecken&#10;&#10;Automatiskt genererad beskrivning">
            <a:extLst>
              <a:ext uri="{FF2B5EF4-FFF2-40B4-BE49-F238E27FC236}">
                <a16:creationId xmlns:a16="http://schemas.microsoft.com/office/drawing/2014/main" id="{14F5282C-4FFB-4461-A604-E39095B37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67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4988FAC-3FCB-88F1-5EEB-D2573CEA7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453" y="877603"/>
            <a:ext cx="9669094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26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4140F11-2583-C97B-B826-CEAB4CFC5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453" y="877603"/>
            <a:ext cx="9669094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19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25FCEE-B2DE-4AEA-ACCB-D2C8DF815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sv-SE" dirty="0"/>
              <a:t>Kallelse match 	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D2F317-B93B-44C1-BA81-50B22A447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1763269"/>
            <a:ext cx="6507245" cy="4158138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sv-SE" sz="1600" b="1" i="0" dirty="0">
                <a:solidFill>
                  <a:srgbClr val="000000"/>
                </a:solidFill>
                <a:effectLst/>
                <a:latin typeface="ProximaNova"/>
              </a:rPr>
              <a:t>På måndagen kommer kallelse skickas ut till helgens match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ProximaNova"/>
              </a:rPr>
              <a:t>.</a:t>
            </a:r>
            <a:br>
              <a:rPr lang="sv-SE" sz="1600" dirty="0"/>
            </a:br>
            <a:r>
              <a:rPr lang="sv-SE" sz="1600" b="0" i="0" dirty="0">
                <a:solidFill>
                  <a:srgbClr val="000000"/>
                </a:solidFill>
                <a:effectLst/>
                <a:latin typeface="ProximaNova"/>
              </a:rPr>
              <a:t>Vi kommer kalla 9st spelare för att alla ska spela så mycket som det går och göra enkla snabba byten.</a:t>
            </a:r>
            <a:br>
              <a:rPr lang="sv-SE" sz="1600" dirty="0"/>
            </a:br>
            <a:r>
              <a:rPr lang="sv-SE" sz="1600" b="0" i="0" dirty="0">
                <a:solidFill>
                  <a:srgbClr val="000000"/>
                </a:solidFill>
                <a:effectLst/>
                <a:latin typeface="ProximaNova"/>
              </a:rPr>
              <a:t>Uttagningen tar hänsyn till antal spelade matcher tidigare, träningsstatistik samt att vi har minst en målvakt.</a:t>
            </a:r>
            <a:br>
              <a:rPr lang="sv-SE" sz="1600" dirty="0"/>
            </a:br>
            <a:r>
              <a:rPr lang="sv-SE" sz="1600" b="1" i="0" dirty="0">
                <a:solidFill>
                  <a:srgbClr val="000000"/>
                </a:solidFill>
                <a:effectLst/>
                <a:latin typeface="ProximaNova"/>
              </a:rPr>
              <a:t>Svar på kallelsen för dessa ska ha kommit senast på onsdag 1900.</a:t>
            </a:r>
            <a:br>
              <a:rPr lang="sv-SE" sz="1600" dirty="0"/>
            </a:br>
            <a:br>
              <a:rPr lang="sv-SE" sz="1600" dirty="0"/>
            </a:br>
            <a:r>
              <a:rPr lang="sv-SE" sz="1600" b="1" i="0" dirty="0">
                <a:solidFill>
                  <a:srgbClr val="000000"/>
                </a:solidFill>
                <a:effectLst/>
                <a:latin typeface="ProximaNova"/>
              </a:rPr>
              <a:t>Om det blir några återbud eller att någon inte svarat i utsatt tid så blir det först till kvarn*</a:t>
            </a:r>
            <a:br>
              <a:rPr lang="sv-SE" sz="1600" dirty="0"/>
            </a:br>
            <a:r>
              <a:rPr lang="sv-SE" sz="1600" b="0" i="0" dirty="0">
                <a:solidFill>
                  <a:srgbClr val="000000"/>
                </a:solidFill>
                <a:effectLst/>
                <a:latin typeface="ProximaNova"/>
              </a:rPr>
              <a:t>Efter onsdag 1900 så kommer det skickas ut en ny kallelse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ProximaNova"/>
              </a:rPr>
              <a:t>tlll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ProximaNova"/>
              </a:rPr>
              <a:t> samtliga spelare där det blir först till kvarn om platserna.</a:t>
            </a:r>
            <a:br>
              <a:rPr lang="sv-SE" sz="1600" dirty="0"/>
            </a:br>
            <a:r>
              <a:rPr lang="sv-SE" sz="1600" b="0" i="0" dirty="0">
                <a:solidFill>
                  <a:srgbClr val="000000"/>
                </a:solidFill>
                <a:effectLst/>
                <a:latin typeface="ProximaNova"/>
              </a:rPr>
              <a:t>Den tar bara hänsyn till om det är någon spelare som varit snabb på att svarat tidigare ( Vilket i sak är bra) och på så sätt spelat väsentligt fler matcher. Samt vilka positioner vi anser vara lediga.</a:t>
            </a:r>
            <a:br>
              <a:rPr lang="sv-SE" sz="1600" dirty="0"/>
            </a:br>
            <a:r>
              <a:rPr lang="sv-SE" sz="1600" b="0" i="0" dirty="0">
                <a:solidFill>
                  <a:srgbClr val="000000"/>
                </a:solidFill>
                <a:effectLst/>
                <a:latin typeface="ProximaNova"/>
              </a:rPr>
              <a:t>När ni svarar på kallelsen får ni även då besked på om barnet är reserv eller uttagen. reserv betyder att man står på kö om någon hoppar av.</a:t>
            </a: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ProximaNova"/>
            </a:endParaRPr>
          </a:p>
          <a:p>
            <a:pPr marL="0" indent="0">
              <a:buNone/>
            </a:pPr>
            <a:r>
              <a:rPr lang="sv-SE" sz="1800" b="1" dirty="0">
                <a:solidFill>
                  <a:srgbClr val="000000"/>
                </a:solidFill>
                <a:latin typeface="ProximaNova"/>
              </a:rPr>
              <a:t>Tydlighet vem som kommer stå i mål kommer framgå</a:t>
            </a:r>
            <a:endParaRPr lang="sv-SE" sz="1200" b="1" dirty="0">
              <a:solidFill>
                <a:srgbClr val="000000"/>
              </a:solidFill>
              <a:latin typeface="ProximaNov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F6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A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 descr="En bild som visar tecken&#10;&#10;Automatiskt genererad beskrivning">
            <a:extLst>
              <a:ext uri="{FF2B5EF4-FFF2-40B4-BE49-F238E27FC236}">
                <a16:creationId xmlns:a16="http://schemas.microsoft.com/office/drawing/2014/main" id="{14F5282C-4FFB-4461-A604-E39095B37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88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25FCEE-B2DE-4AEA-ACCB-D2C8DF815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sv-SE" dirty="0"/>
              <a:t>Träningar	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D2F317-B93B-44C1-BA81-50B22A447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328" y="1710585"/>
            <a:ext cx="6467867" cy="457982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2400" b="1" dirty="0"/>
              <a:t>Rörvallen</a:t>
            </a:r>
          </a:p>
          <a:p>
            <a:pPr marL="0" indent="0">
              <a:buNone/>
            </a:pPr>
            <a:r>
              <a:rPr lang="sv-SE" sz="2400" b="1" dirty="0"/>
              <a:t>Måndagar: </a:t>
            </a:r>
            <a:r>
              <a:rPr lang="sv-SE" sz="2400" dirty="0"/>
              <a:t>18:00-19:00</a:t>
            </a:r>
          </a:p>
          <a:p>
            <a:pPr marL="0" indent="0">
              <a:buNone/>
            </a:pPr>
            <a:r>
              <a:rPr lang="sv-SE" sz="2400" b="1" dirty="0"/>
              <a:t>Onsdagar: </a:t>
            </a:r>
            <a:r>
              <a:rPr lang="sv-SE" sz="2400" dirty="0"/>
              <a:t>18:00-19:00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b="1" dirty="0"/>
              <a:t>Försäsong Konstgräset mossen: </a:t>
            </a:r>
            <a:r>
              <a:rPr lang="sv-SE" sz="2400" b="1" u="sng" dirty="0"/>
              <a:t>Start 17:e april</a:t>
            </a:r>
          </a:p>
          <a:p>
            <a:pPr marL="0" indent="0">
              <a:buNone/>
            </a:pPr>
            <a:r>
              <a:rPr lang="sv-SE" sz="2400" b="1" dirty="0"/>
              <a:t>Måndagar: </a:t>
            </a:r>
            <a:r>
              <a:rPr lang="sv-SE" sz="2400" dirty="0"/>
              <a:t>17:30-18:30</a:t>
            </a:r>
          </a:p>
          <a:p>
            <a:pPr marL="0" indent="0">
              <a:buNone/>
            </a:pPr>
            <a:endParaRPr lang="sv-SE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F6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A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 descr="En bild som visar tecken&#10;&#10;Automatiskt genererad beskrivning">
            <a:extLst>
              <a:ext uri="{FF2B5EF4-FFF2-40B4-BE49-F238E27FC236}">
                <a16:creationId xmlns:a16="http://schemas.microsoft.com/office/drawing/2014/main" id="{14F5282C-4FFB-4461-A604-E39095B37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31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666</Words>
  <Application>Microsoft Office PowerPoint</Application>
  <PresentationFormat>Bredbild</PresentationFormat>
  <Paragraphs>75</Paragraphs>
  <Slides>15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ProximaNova</vt:lpstr>
      <vt:lpstr>Office-tema</vt:lpstr>
      <vt:lpstr>PowerPoint-presentation</vt:lpstr>
      <vt:lpstr>P2015, Säsongen 2023  </vt:lpstr>
      <vt:lpstr>Säsongen 2023</vt:lpstr>
      <vt:lpstr>Ta och prata hemma</vt:lpstr>
      <vt:lpstr>Seriespel/matcher  </vt:lpstr>
      <vt:lpstr>PowerPoint-presentation</vt:lpstr>
      <vt:lpstr>PowerPoint-presentation</vt:lpstr>
      <vt:lpstr>Kallelse match   </vt:lpstr>
      <vt:lpstr>Träningar  </vt:lpstr>
      <vt:lpstr>Kallelse TRÄNINGAR  </vt:lpstr>
      <vt:lpstr>Spelformen 5 mot 5 ( 7manna) </vt:lpstr>
      <vt:lpstr>Föräldragrupp  </vt:lpstr>
      <vt:lpstr>Lagkassa   </vt:lpstr>
      <vt:lpstr>Funderingar? Frågor?</vt:lpstr>
      <vt:lpstr>Tack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Rasmus Blom</dc:creator>
  <cp:lastModifiedBy>Gustafsson Erik</cp:lastModifiedBy>
  <cp:revision>21</cp:revision>
  <dcterms:created xsi:type="dcterms:W3CDTF">2020-03-11T09:10:08Z</dcterms:created>
  <dcterms:modified xsi:type="dcterms:W3CDTF">2023-04-24T14:09:08Z</dcterms:modified>
</cp:coreProperties>
</file>