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4" r:id="rId2"/>
    <p:sldId id="293" r:id="rId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-konto" initials="M" lastIdx="1" clrIdx="0">
    <p:extLst>
      <p:ext uri="{19B8F6BF-5375-455C-9EA6-DF929625EA0E}">
        <p15:presenceInfo xmlns:p15="http://schemas.microsoft.com/office/powerpoint/2012/main" userId="56eba5ceaad81d0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DFCF-30E8-44A0-9D7F-E4F9214521F9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854FB-49F2-4D84-9991-E1185DB715B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355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4227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11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073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4927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60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242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905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095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027906"/>
            <a:ext cx="10515600" cy="1325563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  <p:pic>
        <p:nvPicPr>
          <p:cNvPr id="6" name="Bild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959475"/>
            <a:ext cx="331216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05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3671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476818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959475"/>
            <a:ext cx="331216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4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40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1783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AAA4-F02B-4815-BA0C-5A0E0C7B8F30}" type="datetimeFigureOut">
              <a:rPr lang="sv-SE" smtClean="0"/>
              <a:t>2023-06-06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C982-D901-4F99-B21A-C02A8FC6F081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5959475"/>
            <a:ext cx="331216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4370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61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eam.uppsala@intersport.s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44379"/>
            <a:ext cx="10515600" cy="1010653"/>
          </a:xfrm>
        </p:spPr>
        <p:txBody>
          <a:bodyPr>
            <a:normAutofit fontScale="90000"/>
          </a:bodyPr>
          <a:lstStyle/>
          <a:p>
            <a:br>
              <a:rPr lang="sv-SE" b="1" dirty="0"/>
            </a:br>
            <a:r>
              <a:rPr lang="sv-SE" sz="4900" b="1" dirty="0"/>
              <a:t>Sponsring </a:t>
            </a:r>
            <a:r>
              <a:rPr lang="sv-SE" sz="4900" b="1" dirty="0" err="1"/>
              <a:t>Funbo</a:t>
            </a:r>
            <a:r>
              <a:rPr lang="sv-SE" sz="4900" b="1" dirty="0"/>
              <a:t> IF 2023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311442"/>
            <a:ext cx="10515600" cy="4812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b="1" dirty="0"/>
              <a:t>Lagsponsring</a:t>
            </a:r>
            <a:r>
              <a:rPr lang="sv-SE" sz="2400" dirty="0"/>
              <a:t> - kan man göra på följande sätt:</a:t>
            </a:r>
          </a:p>
          <a:p>
            <a:pPr lvl="0"/>
            <a:r>
              <a:rPr lang="sv-SE" sz="1800" dirty="0"/>
              <a:t>Profilkläder med </a:t>
            </a:r>
            <a:r>
              <a:rPr lang="sv-SE" sz="1800" dirty="0" err="1"/>
              <a:t>Funbos</a:t>
            </a:r>
            <a:r>
              <a:rPr lang="sv-SE" sz="1800" dirty="0"/>
              <a:t> logga:</a:t>
            </a:r>
          </a:p>
          <a:p>
            <a:pPr lvl="1"/>
            <a:r>
              <a:rPr lang="sv-SE" sz="1400" dirty="0"/>
              <a:t>Se vår profil på Intersport. (Kan endast köpas där och märke Adidas)</a:t>
            </a:r>
          </a:p>
          <a:p>
            <a:pPr lvl="1"/>
            <a:r>
              <a:rPr lang="sv-SE" sz="1400" dirty="0"/>
              <a:t>För 2 500 kr får man sitt tryck i en färg och sänker kostnaden för inköp med 1000kr</a:t>
            </a:r>
          </a:p>
          <a:p>
            <a:pPr lvl="1"/>
            <a:r>
              <a:rPr lang="sv-SE" sz="1400" dirty="0"/>
              <a:t>För 5 000 kr så sänker man kostnaden för inköp med 3000kr</a:t>
            </a:r>
          </a:p>
          <a:p>
            <a:pPr lvl="1"/>
            <a:r>
              <a:rPr lang="sv-SE" sz="1400" dirty="0"/>
              <a:t>För 10 000 kr så sänker man kostnaden för inköp med 7000kr.</a:t>
            </a:r>
          </a:p>
          <a:p>
            <a:pPr lvl="1"/>
            <a:r>
              <a:rPr lang="sv-SE" sz="1400" dirty="0"/>
              <a:t>Mellanskillnaden när tryckkostnaden är avdragen går till ett materialkonto på Intersport.</a:t>
            </a:r>
          </a:p>
          <a:p>
            <a:pPr lvl="0"/>
            <a:r>
              <a:rPr lang="sv-SE" sz="1800" dirty="0"/>
              <a:t>Med pengar till tex. en cup eller träningsläger: </a:t>
            </a:r>
          </a:p>
          <a:p>
            <a:pPr lvl="1"/>
            <a:r>
              <a:rPr lang="sv-SE" sz="1400" dirty="0"/>
              <a:t>Man kan då köpa en sponsorplats hos </a:t>
            </a:r>
            <a:r>
              <a:rPr lang="sv-SE" sz="1400" dirty="0" err="1"/>
              <a:t>Funbo</a:t>
            </a:r>
            <a:r>
              <a:rPr lang="sv-SE" sz="1400" dirty="0"/>
              <a:t> IF.</a:t>
            </a:r>
          </a:p>
          <a:p>
            <a:pPr lvl="1"/>
            <a:r>
              <a:rPr lang="sv-SE" sz="1400" dirty="0" err="1"/>
              <a:t>Funbo</a:t>
            </a:r>
            <a:r>
              <a:rPr lang="sv-SE" sz="1400" dirty="0"/>
              <a:t> IF sätter upp sponsorns logga på en tavla för lagsponsorer.</a:t>
            </a:r>
          </a:p>
          <a:p>
            <a:pPr lvl="1"/>
            <a:r>
              <a:rPr lang="sv-SE" sz="1400" dirty="0"/>
              <a:t>Logga på hemsidan för det laget man vill sponsra.</a:t>
            </a:r>
          </a:p>
          <a:p>
            <a:pPr lvl="1"/>
            <a:r>
              <a:rPr lang="sv-SE" sz="1400" dirty="0" err="1"/>
              <a:t>Funbo</a:t>
            </a:r>
            <a:r>
              <a:rPr lang="sv-SE" sz="1400" dirty="0"/>
              <a:t> IF fakturerar och tar 10 procent av beloppet. </a:t>
            </a:r>
          </a:p>
          <a:p>
            <a:pPr lvl="1"/>
            <a:endParaRPr lang="sv-SE" sz="1400" dirty="0"/>
          </a:p>
          <a:p>
            <a:r>
              <a:rPr lang="sv-SE" sz="1800" dirty="0"/>
              <a:t>Vill man sponsra på andra sätt så är det inte tillåtet med något tryck som kan härleda till </a:t>
            </a:r>
            <a:r>
              <a:rPr lang="sv-SE" sz="1800" dirty="0" err="1"/>
              <a:t>Funbo</a:t>
            </a:r>
            <a:r>
              <a:rPr lang="sv-SE" sz="1800" dirty="0"/>
              <a:t> IF.</a:t>
            </a:r>
          </a:p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3794483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89212" y="188640"/>
            <a:ext cx="8229600" cy="720080"/>
          </a:xfrm>
        </p:spPr>
        <p:txBody>
          <a:bodyPr>
            <a:normAutofit/>
          </a:bodyPr>
          <a:lstStyle/>
          <a:p>
            <a:r>
              <a:rPr lang="sv-SE" b="1" dirty="0"/>
              <a:t>Sponsring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4367808" y="5557010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b="1" dirty="0"/>
              <a:t>Kontakt</a:t>
            </a:r>
          </a:p>
          <a:p>
            <a:pPr algn="ctr"/>
            <a:r>
              <a:rPr lang="sv-SE" sz="1600" b="1" dirty="0"/>
              <a:t>Intersport </a:t>
            </a:r>
            <a:r>
              <a:rPr lang="sv-SE" sz="1600" b="1" dirty="0" err="1"/>
              <a:t>Boländerna</a:t>
            </a:r>
            <a:r>
              <a:rPr lang="sv-SE" sz="1600" b="1" dirty="0"/>
              <a:t> </a:t>
            </a:r>
          </a:p>
          <a:p>
            <a:pPr algn="ctr"/>
            <a:r>
              <a:rPr lang="sv-SE" sz="1600" b="1" dirty="0" err="1"/>
              <a:t>Rapsgatan</a:t>
            </a:r>
            <a:r>
              <a:rPr lang="sv-SE" sz="1600" b="1" dirty="0"/>
              <a:t> 1B 75323</a:t>
            </a:r>
          </a:p>
          <a:p>
            <a:pPr algn="ctr"/>
            <a:r>
              <a:rPr lang="sv-SE" sz="1600" b="1" dirty="0">
                <a:hlinkClick r:id="rId2"/>
              </a:rPr>
              <a:t>team.uppsala@intersport.se</a:t>
            </a:r>
            <a:endParaRPr lang="sv-SE" sz="1600" b="1" dirty="0"/>
          </a:p>
          <a:p>
            <a:pPr algn="ctr"/>
            <a:r>
              <a:rPr lang="sv-SE" sz="1600" b="1" dirty="0"/>
              <a:t>018-185960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4367808" y="755679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Sponsortryck trycks på ryggen på jackan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 rotWithShape="1">
          <a:blip r:embed="rId3"/>
          <a:srcRect l="7387" t="25390" r="27862" b="34251"/>
          <a:stretch/>
        </p:blipFill>
        <p:spPr>
          <a:xfrm>
            <a:off x="2711625" y="2276872"/>
            <a:ext cx="7131643" cy="286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35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Bredbild</PresentationFormat>
  <Paragraphs>22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 Sponsring Funbo IF 2023 </vt:lpstr>
      <vt:lpstr>Sponsring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Microsoft-konto</dc:creator>
  <cp:lastModifiedBy>Cecilia Lindén (Cissi Uppsala)</cp:lastModifiedBy>
  <cp:revision>71</cp:revision>
  <cp:lastPrinted>2015-04-05T14:42:46Z</cp:lastPrinted>
  <dcterms:created xsi:type="dcterms:W3CDTF">2015-01-24T21:14:49Z</dcterms:created>
  <dcterms:modified xsi:type="dcterms:W3CDTF">2023-06-06T17:44:31Z</dcterms:modified>
</cp:coreProperties>
</file>