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1EE478-F24E-4C9D-8085-C79131398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241BFD-1AB9-410B-8CEB-7BF24F3D5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0E0B92-BF5A-4D59-8E3E-094F0495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C79-8880-419C-953B-928C93CE7DB4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BE32FC-F7C5-495E-BC2D-C1EA277C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F09B29-2E45-4B10-81D9-7FEE8F6B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D432-E1D5-44CE-AD33-ADC9EA47B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25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A1F61B-385C-4E6F-963A-7F8CFA22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7377B88-7112-495A-A996-CD5CBE63C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0FA900-AE08-435E-B1ED-C91DDCDB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C79-8880-419C-953B-928C93CE7DB4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88AEEA-29D0-4C4E-8ED5-5BF503A0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59A767-7C78-469C-B2B0-F2EBF4DD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D432-E1D5-44CE-AD33-ADC9EA47B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00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66BF0FA-0A91-46F7-976C-746BE3CDD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02F4CC-21FD-431C-A9D9-9494EB770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548E39-6E04-4595-BB22-C984B7DF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C79-8880-419C-953B-928C93CE7DB4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DE6956-BFA7-41A4-864B-C26AD66E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B4D6D7-7580-409D-BBA6-2D334B35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D432-E1D5-44CE-AD33-ADC9EA47B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290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5BE292-8A9F-485F-9201-4E234BDD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48135C-2A81-48C6-A645-2FF703D8D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91820C-7797-439C-84A2-ECBD931E2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C79-8880-419C-953B-928C93CE7DB4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48F2A7-9B1B-472E-8DB7-C5F87ABA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F62028-579D-4065-B77C-4990F67A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D432-E1D5-44CE-AD33-ADC9EA47B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67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223FF5-3E7E-4AE9-A732-AA7B0590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8B9632-869D-4285-B8FE-324C9EA3E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F8570F-1831-43D9-A501-8FB6C7EF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C79-8880-419C-953B-928C93CE7DB4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8310BC-EDA3-43E3-8364-3F133291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518A63-419A-46EF-8E61-C37171EF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D432-E1D5-44CE-AD33-ADC9EA47B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82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8FA8DD-DB45-40AF-B426-8968096E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E1CD5C-8839-48E5-9D23-2DABD23BD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E11C1A-614F-451D-B55D-A0641C031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C82EA92-2C86-4227-9FD5-FB560330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C79-8880-419C-953B-928C93CE7DB4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A186799-CE6A-4272-BBDF-39D34C60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BF16E4F-0F40-4D8E-A0C3-8922EA4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D432-E1D5-44CE-AD33-ADC9EA47B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49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95C7B5-B9A3-40ED-82B0-9CC88B4C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4D7AE5-083F-4E32-BD3A-777D3CF5A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3EB123-1733-4863-A8C3-387153A60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1F77C7-495F-4A9F-824D-EF092CC9B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F778CD1-237A-43B3-9008-601DF4810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3D892FF-9211-42C5-99E6-521F69636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C79-8880-419C-953B-928C93CE7DB4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4BD5AC1-08B6-45B9-8CB5-D94ECF02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24FE81E-A7BF-4DD4-BE34-3AC79B1F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D432-E1D5-44CE-AD33-ADC9EA47B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53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7FDE8F-0945-409B-AFF3-3612A456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CC68058-CC7E-4775-8B43-485C4131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C79-8880-419C-953B-928C93CE7DB4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1B7E7BA-D676-4C55-9A3A-F7E63E04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3EDF5D7-4EAC-4EA8-BA3F-3587FCB5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D432-E1D5-44CE-AD33-ADC9EA47B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54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3AA052C-2618-4502-9C8C-02AB3E6E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C79-8880-419C-953B-928C93CE7DB4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33AFB4F-F7C5-4C84-832D-EC551687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45B6B9B-662A-482C-92E0-567EF997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D432-E1D5-44CE-AD33-ADC9EA47B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52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5A1C3D-000F-4646-8AFC-4BDC88F9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F14133-9133-4B79-B458-FA98634B1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386AA9-16D6-4882-A0F6-0042A77F7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83177EF-4114-439F-871A-7064BF15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C79-8880-419C-953B-928C93CE7DB4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0E0FF5-D517-4A58-A3C2-B783F583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E03FEF3-13E7-45EF-82F1-64EE8452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D432-E1D5-44CE-AD33-ADC9EA47B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054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269440-65FF-4E15-9B2A-5DA0C736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65A8D9A-898E-4E38-88AE-F779E3FA2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5D742-EC46-4220-BAAB-765908A5E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0FA274-A939-49AA-843B-B6D611B2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C79-8880-419C-953B-928C93CE7DB4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2DAEE1-D97A-408D-8971-0792E287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46E1CC-34B1-45B3-80FC-10FAF002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D432-E1D5-44CE-AD33-ADC9EA47B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AA5B336-EF7E-457C-AC72-7A5C7DBF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3A246A5-11BA-4705-85F6-6DFA38764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367D4B-5D33-4BA2-8AAC-55A4E6E24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9C79-8880-419C-953B-928C93CE7DB4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0DFD84-6BF9-4220-B237-609D4ECEF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36CF14-4370-40DA-90F0-903F31512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D432-E1D5-44CE-AD33-ADC9EA47B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07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C5960E7-864B-4B6D-8439-7BA49CAA114B}"/>
              </a:ext>
            </a:extLst>
          </p:cNvPr>
          <p:cNvSpPr txBox="1"/>
          <p:nvPr/>
        </p:nvSpPr>
        <p:spPr>
          <a:xfrm>
            <a:off x="2923889" y="411930"/>
            <a:ext cx="9149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rgbClr val="FF0000"/>
                </a:solidFill>
              </a:rPr>
              <a:t>Så prenumererar du på kalendern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CC4E238-019B-4B65-ADCC-B7D5B3331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7" y="98558"/>
            <a:ext cx="2778237" cy="114436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8987053-D759-452A-A68C-B964049C2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" y="1823669"/>
            <a:ext cx="1961194" cy="3488310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8D44EC96-A91B-4789-B7B5-C7B84F6975BC}"/>
              </a:ext>
            </a:extLst>
          </p:cNvPr>
          <p:cNvSpPr/>
          <p:nvPr/>
        </p:nvSpPr>
        <p:spPr>
          <a:xfrm>
            <a:off x="47808" y="2097097"/>
            <a:ext cx="448987" cy="3340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9223D1B8-0E91-4A82-A715-3118944B6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51" y="1818989"/>
            <a:ext cx="1966457" cy="3497671"/>
          </a:xfrm>
          <a:prstGeom prst="rect">
            <a:avLst/>
          </a:prstGeom>
        </p:spPr>
      </p:pic>
      <p:sp>
        <p:nvSpPr>
          <p:cNvPr id="13" name="Ellips 12">
            <a:extLst>
              <a:ext uri="{FF2B5EF4-FFF2-40B4-BE49-F238E27FC236}">
                <a16:creationId xmlns:a16="http://schemas.microsoft.com/office/drawing/2014/main" id="{FC9D0F7A-B212-4B9E-981B-EF4017AB51B8}"/>
              </a:ext>
            </a:extLst>
          </p:cNvPr>
          <p:cNvSpPr/>
          <p:nvPr/>
        </p:nvSpPr>
        <p:spPr>
          <a:xfrm>
            <a:off x="1834276" y="4615803"/>
            <a:ext cx="1811462" cy="376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C2F36066-DF66-4F99-A239-8EAE370C8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58" y="1818989"/>
            <a:ext cx="1966457" cy="3497672"/>
          </a:xfrm>
          <a:prstGeom prst="rect">
            <a:avLst/>
          </a:prstGeom>
        </p:spPr>
      </p:pic>
      <p:sp>
        <p:nvSpPr>
          <p:cNvPr id="16" name="Ellips 15">
            <a:extLst>
              <a:ext uri="{FF2B5EF4-FFF2-40B4-BE49-F238E27FC236}">
                <a16:creationId xmlns:a16="http://schemas.microsoft.com/office/drawing/2014/main" id="{C2524B12-1C26-4E76-A4EA-0CA4A85C463D}"/>
              </a:ext>
            </a:extLst>
          </p:cNvPr>
          <p:cNvSpPr/>
          <p:nvPr/>
        </p:nvSpPr>
        <p:spPr>
          <a:xfrm>
            <a:off x="4521808" y="2889445"/>
            <a:ext cx="448987" cy="3340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366B018-A30A-4CDF-9301-9DA2E99AF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21" y="1818989"/>
            <a:ext cx="1966457" cy="3497672"/>
          </a:xfrm>
          <a:prstGeom prst="rect">
            <a:avLst/>
          </a:prstGeom>
        </p:spPr>
      </p:pic>
      <p:pic>
        <p:nvPicPr>
          <p:cNvPr id="20" name="Bildobjekt 19" descr="En bild som visar text&#10;&#10;Automatiskt genererad beskrivning">
            <a:extLst>
              <a:ext uri="{FF2B5EF4-FFF2-40B4-BE49-F238E27FC236}">
                <a16:creationId xmlns:a16="http://schemas.microsoft.com/office/drawing/2014/main" id="{BD2A2CAD-A5E6-4C53-8053-915F3B8477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77" y="1818990"/>
            <a:ext cx="1966457" cy="3497672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2EF112C-A360-472C-BC62-B76986A8B0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43" y="1818990"/>
            <a:ext cx="1966457" cy="3497671"/>
          </a:xfrm>
          <a:prstGeom prst="rect">
            <a:avLst/>
          </a:prstGeom>
        </p:spPr>
      </p:pic>
      <p:sp>
        <p:nvSpPr>
          <p:cNvPr id="23" name="Ellips 22">
            <a:extLst>
              <a:ext uri="{FF2B5EF4-FFF2-40B4-BE49-F238E27FC236}">
                <a16:creationId xmlns:a16="http://schemas.microsoft.com/office/drawing/2014/main" id="{15BC7CAE-B4E6-4C62-A95A-245FCEC763FA}"/>
              </a:ext>
            </a:extLst>
          </p:cNvPr>
          <p:cNvSpPr/>
          <p:nvPr/>
        </p:nvSpPr>
        <p:spPr>
          <a:xfrm>
            <a:off x="6381135" y="2589896"/>
            <a:ext cx="1275215" cy="299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83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C5960E7-864B-4B6D-8439-7BA49CAA114B}"/>
              </a:ext>
            </a:extLst>
          </p:cNvPr>
          <p:cNvSpPr txBox="1"/>
          <p:nvPr/>
        </p:nvSpPr>
        <p:spPr>
          <a:xfrm>
            <a:off x="2912938" y="411930"/>
            <a:ext cx="9149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rgbClr val="FF0000"/>
                </a:solidFill>
              </a:rPr>
              <a:t>Svara på kallelse och ändra svar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CC4E238-019B-4B65-ADCC-B7D5B3331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7" y="98558"/>
            <a:ext cx="2778237" cy="1144369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6FD2CF49-0BDE-4B3C-8531-D3FCDBF5D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0" y="1631684"/>
            <a:ext cx="2456564" cy="436940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D1BFD2D-FAFB-4407-9C38-07D964181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88" y="1631682"/>
            <a:ext cx="2456563" cy="436940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6BFAA0F-1FDC-4CED-ADE4-145DC1EDC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78" y="1631682"/>
            <a:ext cx="2456563" cy="4369407"/>
          </a:xfrm>
          <a:prstGeom prst="rect">
            <a:avLst/>
          </a:prstGeom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9179A0D-0F14-4E6C-BB3A-15F3AC83D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22" y="1631681"/>
            <a:ext cx="2456564" cy="4369408"/>
          </a:xfrm>
          <a:prstGeom prst="rect">
            <a:avLst/>
          </a:prstGeom>
        </p:spPr>
      </p:pic>
      <p:sp>
        <p:nvSpPr>
          <p:cNvPr id="11" name="Ellips 10">
            <a:extLst>
              <a:ext uri="{FF2B5EF4-FFF2-40B4-BE49-F238E27FC236}">
                <a16:creationId xmlns:a16="http://schemas.microsoft.com/office/drawing/2014/main" id="{01EC7F1D-C445-4984-B4E8-A83547102DD2}"/>
              </a:ext>
            </a:extLst>
          </p:cNvPr>
          <p:cNvSpPr/>
          <p:nvPr/>
        </p:nvSpPr>
        <p:spPr>
          <a:xfrm>
            <a:off x="2912938" y="1735717"/>
            <a:ext cx="1811462" cy="376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7475DBA6-8DC4-4DCD-8329-90D2A3C1B97F}"/>
              </a:ext>
            </a:extLst>
          </p:cNvPr>
          <p:cNvSpPr/>
          <p:nvPr/>
        </p:nvSpPr>
        <p:spPr>
          <a:xfrm>
            <a:off x="340286" y="1986675"/>
            <a:ext cx="512702" cy="376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BEF10648-5B9A-4944-AB84-5A5E65DEAB05}"/>
              </a:ext>
            </a:extLst>
          </p:cNvPr>
          <p:cNvSpPr/>
          <p:nvPr/>
        </p:nvSpPr>
        <p:spPr>
          <a:xfrm>
            <a:off x="5881874" y="2350793"/>
            <a:ext cx="2539877" cy="757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B7EB5C86-A1FF-4955-9DC8-4494FD186234}"/>
              </a:ext>
            </a:extLst>
          </p:cNvPr>
          <p:cNvSpPr/>
          <p:nvPr/>
        </p:nvSpPr>
        <p:spPr>
          <a:xfrm>
            <a:off x="5881873" y="3178497"/>
            <a:ext cx="2539877" cy="757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D6317488-9FDA-47FF-93DA-30E89F2E8F68}"/>
              </a:ext>
            </a:extLst>
          </p:cNvPr>
          <p:cNvSpPr/>
          <p:nvPr/>
        </p:nvSpPr>
        <p:spPr>
          <a:xfrm>
            <a:off x="8902420" y="4081033"/>
            <a:ext cx="2539877" cy="757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759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</Words>
  <Application>Microsoft Office PowerPoint</Application>
  <PresentationFormat>Bredbild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Rickard Svensson</dc:creator>
  <cp:lastModifiedBy>Sandra Westman</cp:lastModifiedBy>
  <cp:revision>1</cp:revision>
  <dcterms:created xsi:type="dcterms:W3CDTF">2021-09-12T14:10:13Z</dcterms:created>
  <dcterms:modified xsi:type="dcterms:W3CDTF">2021-09-13T17:56:50Z</dcterms:modified>
</cp:coreProperties>
</file>