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Caveat"/>
      <p:regular r:id="rId27"/>
      <p:bold r:id="rId28"/>
    </p:embeddedFont>
    <p:embeddedFont>
      <p:font typeface="Merriweather"/>
      <p:regular r:id="rId29"/>
      <p:bold r:id="rId30"/>
      <p:italic r:id="rId31"/>
      <p:boldItalic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Caveat-bold.fntdata"/><Relationship Id="rId27" Type="http://schemas.openxmlformats.org/officeDocument/2006/relationships/font" Target="fonts/Cavea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italic.fntdata"/><Relationship Id="rId30" Type="http://schemas.openxmlformats.org/officeDocument/2006/relationships/font" Target="fonts/Merriweather-bold.fntdata"/><Relationship Id="rId11" Type="http://schemas.openxmlformats.org/officeDocument/2006/relationships/slide" Target="slides/slide6.xml"/><Relationship Id="rId33" Type="http://schemas.openxmlformats.org/officeDocument/2006/relationships/font" Target="fonts/OpenSans-regular.fntdata"/><Relationship Id="rId10" Type="http://schemas.openxmlformats.org/officeDocument/2006/relationships/slide" Target="slides/slide5.xml"/><Relationship Id="rId32" Type="http://schemas.openxmlformats.org/officeDocument/2006/relationships/font" Target="fonts/Merriweather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-italic.fntdata"/><Relationship Id="rId12" Type="http://schemas.openxmlformats.org/officeDocument/2006/relationships/slide" Target="slides/slide7.xml"/><Relationship Id="rId34" Type="http://schemas.openxmlformats.org/officeDocument/2006/relationships/font" Target="fonts/OpenSans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2d03da5d1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2d03da5d1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c911d5f7f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c911d5f7f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c911d5f7f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c911d5f7f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911d5f7f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911d5f7f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911d5f7f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911d5f7f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c911d5f7f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c911d5f7f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911d5f7f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911d5f7f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2d03da5d1_0_2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2d03da5d1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c911d5f7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c911d5f7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2d03da5d1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2d03da5d1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911d5f7f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911d5f7f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2d03da5d1_0_2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c2d03da5d1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911d5f7f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911d5f7f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2d03da5d1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2d03da5d1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c911d5f7f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c911d5f7f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2d03da5d1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2d03da5d1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1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fager74@tahoo.com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3.jpg"/><Relationship Id="rId5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v" sz="3400">
                <a:latin typeface="Caveat"/>
                <a:ea typeface="Caveat"/>
                <a:cs typeface="Caveat"/>
                <a:sym typeface="Caveat"/>
              </a:rPr>
              <a:t>Välkomna till föräldramöte för F14</a:t>
            </a:r>
            <a:endParaRPr b="1" sz="34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7325" y="1632450"/>
            <a:ext cx="4889351" cy="31963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4851100" y="1422100"/>
            <a:ext cx="431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Habo cup</a:t>
            </a:r>
            <a:br>
              <a:rPr lang="sv"/>
            </a:br>
            <a:r>
              <a:rPr lang="sv"/>
              <a:t> </a:t>
            </a:r>
            <a:endParaRPr/>
          </a:p>
        </p:txBody>
      </p:sp>
      <p:sp>
        <p:nvSpPr>
          <p:cNvPr id="132" name="Google Shape;132;p22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3161"/>
              <a:t>Fredag-Söndag 28-30 juni</a:t>
            </a:r>
            <a:endParaRPr sz="3161"/>
          </a:p>
          <a:p>
            <a:pPr indent="-293838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sv" sz="3161"/>
              <a:t>Cupen kommer att spelas på Slättens IP och laget kommer att bo tillsammans inom gångavstånd. Laget kommer </a:t>
            </a:r>
            <a:r>
              <a:rPr lang="sv" sz="3161"/>
              <a:t>troligtvis</a:t>
            </a:r>
            <a:r>
              <a:rPr lang="sv" sz="3161"/>
              <a:t> att bo i ett klassrum eller gymnastiksal.</a:t>
            </a:r>
            <a:endParaRPr sz="3161"/>
          </a:p>
          <a:p>
            <a:pPr indent="-29383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 sz="3161"/>
              <a:t>Om ert barn inte vill sova över så kan man absolut ansluta och vara med under dagarna. (Lördag och Söndag) </a:t>
            </a:r>
            <a:endParaRPr sz="3161"/>
          </a:p>
          <a:p>
            <a:pPr indent="-29383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 sz="3161"/>
              <a:t>Det är spelformen 7mot7. Det kommer bli ca 5 matcher fördelat på lördag och söndag. Samtliga deltagare erhåller medalj och de är ingen cup där man går vidare till någon final. </a:t>
            </a:r>
            <a:endParaRPr sz="3161"/>
          </a:p>
          <a:p>
            <a:pPr indent="-29383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 sz="3161"/>
              <a:t>Det kommer att kosta ca 400-500kr/spelare.</a:t>
            </a:r>
            <a:endParaRPr sz="3161"/>
          </a:p>
          <a:p>
            <a:pPr indent="-29383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 sz="3161"/>
              <a:t>Aneby SK bidrar med 7000:- till vårat lag för cupen. </a:t>
            </a:r>
            <a:br>
              <a:rPr lang="sv" sz="3161"/>
            </a:br>
            <a:br>
              <a:rPr lang="sv" sz="3161"/>
            </a:br>
            <a:r>
              <a:rPr lang="sv" sz="3161"/>
              <a:t>Mer ingående information om cupen kommer närmare. </a:t>
            </a:r>
            <a:endParaRPr sz="3161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74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74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2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Bollkalle </a:t>
            </a:r>
            <a:endParaRPr/>
          </a:p>
        </p:txBody>
      </p:sp>
      <p:sp>
        <p:nvSpPr>
          <p:cNvPr id="139" name="Google Shape;139;p23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/>
              <a:t>A-lagets hemmamatch</a:t>
            </a:r>
            <a:r>
              <a:rPr lang="sv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/>
              <a:t>vi har fått tiden </a:t>
            </a:r>
            <a:r>
              <a:rPr b="1" lang="sv" u="sng"/>
              <a:t>14 Juni klockan 19:00</a:t>
            </a:r>
            <a:r>
              <a:rPr b="1" lang="sv"/>
              <a:t> </a:t>
            </a:r>
            <a:br>
              <a:rPr lang="sv"/>
            </a:br>
            <a:r>
              <a:rPr lang="sv"/>
              <a:t>Samling 18:30 utanför klubbstugan.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sv"/>
              <a:t>Ansvaret för bollkallar fördelas på lagen som är 9-13 år.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v"/>
              <a:t>Bollkallarna kommer att bära gula västar.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v"/>
              <a:t>Det ska vara 4-8 bollkallar per match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3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/>
              <a:t>Vad gör man som bollkalle? </a:t>
            </a:r>
            <a:endParaRPr b="1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sv"/>
              <a:t>Bollkallarnas uppgift är att hämta bollar och lägga dom på konerna/bollhållarna.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v"/>
              <a:t>Bollkallarna ska fokusera på matchen och inte hålla på med mobiler eller stå och kicka boll eller göra något annat.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v"/>
              <a:t>A-lags spelare ska hålla god ton till bollkallar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v"/>
              <a:t>Alla bollkallar får gratis varmkorv med bröd och läsk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Försäljning toalett-och hushållspapper</a:t>
            </a:r>
            <a:endParaRPr/>
          </a:p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I dagsläget ansvarar Ewa Natrup för detta i vårat lag. Vilket vi är väldigt tacksamma för. </a:t>
            </a:r>
            <a:br>
              <a:rPr lang="sv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/>
              <a:t>Detta är en gemensam försäljning till ungdomslagen i Aneby SK/BIK som </a:t>
            </a:r>
            <a:r>
              <a:rPr lang="sv"/>
              <a:t>finansierar</a:t>
            </a:r>
            <a:r>
              <a:rPr lang="sv"/>
              <a:t> att vi får pengar till cupen, material osv.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4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Exrainsatser som är viktiga för klubben.</a:t>
            </a:r>
            <a:endParaRPr/>
          </a:p>
        </p:txBody>
      </p:sp>
      <p:sp>
        <p:nvSpPr>
          <p:cNvPr id="153" name="Google Shape;153;p2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v"/>
              <a:t>26-28 Januari fick vi möjlighet att ha hand om kiosken när seniorerna hade fotbollscup i konstrgräshallen.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v"/>
              <a:t>I kiosken sålde vi bland annat godis och hamburgare som vi grillade.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v"/>
              <a:t>Vinsten blev runt 30.000kr. Som gick till ungdomsfotbollen.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v"/>
              <a:t>Vi är tacksamma för att vi hjälps åt när klubben behöver hjälp med extrainsatser.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v"/>
              <a:t>Stort TACK till Mari, Helena, Louise, Henning , Eric som hjälpte till i kiosken denna gång. </a:t>
            </a:r>
            <a:endParaRPr/>
          </a:p>
        </p:txBody>
      </p:sp>
      <p:sp>
        <p:nvSpPr>
          <p:cNvPr id="154" name="Google Shape;154;p2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Medlem och träningsavgift</a:t>
            </a:r>
            <a:endParaRPr/>
          </a:p>
        </p:txBody>
      </p:sp>
      <p:sp>
        <p:nvSpPr>
          <p:cNvPr id="160" name="Google Shape;160;p26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/>
              <a:t>-Medlemsavgift</a:t>
            </a:r>
            <a:br>
              <a:rPr lang="sv"/>
            </a:br>
            <a:endParaRPr/>
          </a:p>
          <a:p>
            <a:pPr indent="-29876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Familjemedlemskap 700 kr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/>
              <a:t>Det går att lösa ett familjemedlemskap. Gäller max 2 personer över 20 dvs föräldrar och hemmaboende barn. Om ni önskar familjemedlemskap skall en speciell blankett fyllas i och skickas till Martin Fagerström (</a:t>
            </a:r>
            <a:r>
              <a:rPr lang="sv" u="sng">
                <a:solidFill>
                  <a:schemeClr val="hlink"/>
                </a:solidFill>
                <a:hlinkClick r:id="rId3"/>
              </a:rPr>
              <a:t>fager74@tahoo.com</a:t>
            </a:r>
            <a:r>
              <a:rPr lang="sv"/>
              <a:t>) </a:t>
            </a:r>
            <a:endParaRPr/>
          </a:p>
          <a:p>
            <a:pPr indent="-29876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Enskild medlemskap 300 kr </a:t>
            </a:r>
            <a:br>
              <a:rPr lang="sv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v"/>
              <a:t>-Träningsavgiften</a:t>
            </a:r>
            <a:r>
              <a:rPr lang="sv"/>
              <a:t> är olika beroende på ålder. För våra spelare är de 800 kr.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6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Värdegrund F14</a:t>
            </a:r>
            <a:endParaRPr/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/>
              <a:t>-</a:t>
            </a:r>
            <a:r>
              <a:rPr b="1" lang="sv"/>
              <a:t>Ansvar för</a:t>
            </a:r>
            <a:r>
              <a:rPr b="1" lang="sv" u="sng"/>
              <a:t> dig själv. </a:t>
            </a:r>
            <a:endParaRPr u="sng"/>
          </a:p>
          <a:p>
            <a:pPr indent="-28638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Att du kommer i tid till träning helst lite innan så att vi kan starta igång när träningen börjar. </a:t>
            </a:r>
            <a:endParaRPr/>
          </a:p>
          <a:p>
            <a:pPr indent="-28638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Att du har med dig de som behövs. Skor, benskydd, vattenflaska, Ett gott humör :)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v"/>
              <a:t>-Ansvar för </a:t>
            </a:r>
            <a:r>
              <a:rPr b="1" lang="sv" u="sng"/>
              <a:t>laget </a:t>
            </a:r>
            <a:endParaRPr b="1" u="sng"/>
          </a:p>
          <a:p>
            <a:pPr indent="-28638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Det kan innebära att du får göra vissa saker för att hjälpa laget. Exempelvis kan du ibland få spela en position som du inte önskar.  </a:t>
            </a:r>
            <a:endParaRPr/>
          </a:p>
          <a:p>
            <a:pPr indent="-28638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Se till att dina medspelare mår bra och att ingen ska känna sig utanför.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sv"/>
              <a:t>-Ansvar under </a:t>
            </a:r>
            <a:r>
              <a:rPr b="1" lang="sv" u="sng"/>
              <a:t>match </a:t>
            </a:r>
            <a:endParaRPr b="1" u="sng"/>
          </a:p>
          <a:p>
            <a:pPr indent="-28638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Innebär att du gör ditt bästa och har en positiv inställning tills slutsignalen ljuder. Du beter dig sportsligt mot dina lagkamrater, motståndare, och domare. </a:t>
            </a:r>
            <a:endParaRPr/>
          </a:p>
        </p:txBody>
      </p:sp>
      <p:sp>
        <p:nvSpPr>
          <p:cNvPr id="168" name="Google Shape;168;p2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Till sist! </a:t>
            </a:r>
            <a:endParaRPr/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För oss är de viktigt att tjejerna trivs och tycker att fotboll är kul! </a:t>
            </a:r>
            <a:br>
              <a:rPr lang="sv"/>
            </a:br>
            <a:endParaRPr/>
          </a:p>
          <a:p>
            <a:pPr indent="-30495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Vi ser gärna att vi har en dialog med er föräldrar med allt vad de kan innebära.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958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När vi går in på planen oavsett träning eller match så glömmer vi diverse intriger som varit under dagen i exempelvis skolan. På och intill fotbollen så är vi ett lag man behöver inte älska alla men vi visar respekt mot varandra och pratar inte nedlåtande om varandra. </a:t>
            </a:r>
            <a:br>
              <a:rPr lang="sv"/>
            </a:br>
            <a:r>
              <a:rPr lang="sv"/>
              <a:t>Peppa, stötta och lyft varandra. </a:t>
            </a:r>
            <a:br>
              <a:rPr lang="sv"/>
            </a:br>
            <a:endParaRPr/>
          </a:p>
        </p:txBody>
      </p:sp>
      <p:sp>
        <p:nvSpPr>
          <p:cNvPr id="175" name="Google Shape;175;p28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v"/>
              <a:t>Vi tycker att de är kul att fota, dokumentera och skriva referat. Är ni okej med detta?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v"/>
              <a:t>Vi respekterar om ni inte vill att erat barn ska synas på bild. Detta gäller för laget.se. </a:t>
            </a:r>
            <a:br>
              <a:rPr lang="sv"/>
            </a:br>
            <a:br>
              <a:rPr lang="sv"/>
            </a:br>
            <a:br>
              <a:rPr lang="sv"/>
            </a:br>
            <a:br>
              <a:rPr lang="sv"/>
            </a:br>
            <a:r>
              <a:rPr lang="sv"/>
              <a:t>TACK för att vi gör detta tillsammans!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9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Träningar </a:t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700">
                <a:latin typeface="Arial"/>
                <a:ea typeface="Arial"/>
                <a:cs typeface="Arial"/>
                <a:sym typeface="Arial"/>
              </a:rPr>
              <a:t>-Träningar som vanligt i konstrgräshallen tills vi får gå ut på naturgräs. Vilket blir på furulids IP i år. </a:t>
            </a:r>
            <a:br>
              <a:rPr lang="sv" sz="1700">
                <a:latin typeface="Arial"/>
                <a:ea typeface="Arial"/>
                <a:cs typeface="Arial"/>
                <a:sym typeface="Arial"/>
              </a:rPr>
            </a:br>
            <a:br>
              <a:rPr lang="sv" sz="1900">
                <a:latin typeface="Arial"/>
                <a:ea typeface="Arial"/>
                <a:cs typeface="Arial"/>
                <a:sym typeface="Arial"/>
              </a:rPr>
            </a:br>
            <a:r>
              <a:rPr lang="sv" sz="190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sv" sz="1700">
                <a:latin typeface="Arial"/>
                <a:ea typeface="Arial"/>
                <a:cs typeface="Arial"/>
                <a:sym typeface="Arial"/>
              </a:rPr>
              <a:t>Måndagar &amp; Onsdagar 17:00-18:30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700">
                <a:latin typeface="Arial"/>
                <a:ea typeface="Arial"/>
                <a:cs typeface="Arial"/>
                <a:sym typeface="Arial"/>
              </a:rPr>
              <a:t>-Det finns möjlighet att byta om på plats både innan och efter träning.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700">
                <a:latin typeface="Arial"/>
                <a:ea typeface="Arial"/>
                <a:cs typeface="Arial"/>
                <a:sym typeface="Arial"/>
              </a:rPr>
              <a:t> -Kom i god tid oavsett</a:t>
            </a:r>
            <a:br>
              <a:rPr lang="sv" sz="1700">
                <a:latin typeface="Arial"/>
                <a:ea typeface="Arial"/>
                <a:cs typeface="Arial"/>
                <a:sym typeface="Arial"/>
              </a:rPr>
            </a:b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700">
                <a:latin typeface="Arial"/>
                <a:ea typeface="Arial"/>
                <a:cs typeface="Arial"/>
                <a:sym typeface="Arial"/>
              </a:rPr>
              <a:t>-Meddela om ni inte kan komma på träning. Vi ser allt i tråden men svarar inte alltid då de plingar hos alla. </a:t>
            </a:r>
            <a:endParaRPr sz="1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Matcher 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/>
              <a:t>-Seriespel</a:t>
            </a:r>
            <a:br>
              <a:rPr lang="sv"/>
            </a:br>
            <a:r>
              <a:rPr lang="sv"/>
              <a:t>Första gången vi spelar </a:t>
            </a:r>
            <a:r>
              <a:rPr lang="sv"/>
              <a:t>seriespel</a:t>
            </a:r>
            <a:r>
              <a:rPr b="1" lang="sv"/>
              <a:t> </a:t>
            </a:r>
            <a:r>
              <a:rPr lang="sv"/>
              <a:t>anordnat av </a:t>
            </a:r>
            <a:br>
              <a:rPr lang="sv"/>
            </a:br>
            <a:r>
              <a:rPr lang="sv"/>
              <a:t>Smålands FF.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/>
              <a:t>-</a:t>
            </a:r>
            <a:r>
              <a:rPr b="1" lang="sv"/>
              <a:t>Körschema?</a:t>
            </a:r>
            <a:br>
              <a:rPr lang="sv"/>
            </a:br>
            <a:r>
              <a:rPr lang="sv"/>
              <a:t>Finns de ett behov av ett körschema? </a:t>
            </a:r>
            <a:br>
              <a:rPr lang="sv"/>
            </a:br>
            <a:r>
              <a:rPr lang="sv"/>
              <a:t>Alternativt att vi har en dialog, kan man inte följa med som förälder så löser vi plats?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/>
              <a:t>-</a:t>
            </a:r>
            <a:r>
              <a:rPr b="1" lang="sv"/>
              <a:t>Kioskschema </a:t>
            </a:r>
            <a:br>
              <a:rPr b="1" lang="sv"/>
            </a:br>
            <a:r>
              <a:rPr lang="sv"/>
              <a:t>Vi har även i år ett schema för att </a:t>
            </a:r>
            <a:r>
              <a:rPr lang="sv"/>
              <a:t>hjälpa</a:t>
            </a:r>
            <a:r>
              <a:rPr lang="sv"/>
              <a:t> till i kiosken under hemmamatcher. Se utskrivet papper eller under dokument på laget.se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/>
              <a:t>-</a:t>
            </a:r>
            <a:r>
              <a:rPr b="1" lang="sv"/>
              <a:t>Tvättschema</a:t>
            </a:r>
            <a:br>
              <a:rPr lang="sv"/>
            </a:br>
            <a:r>
              <a:rPr lang="sv"/>
              <a:t>I år hjälps vi åt att tvätta matchstället efter match.</a:t>
            </a:r>
            <a:br>
              <a:rPr lang="sv"/>
            </a:br>
            <a:r>
              <a:rPr lang="sv" u="sng"/>
              <a:t>Tvättråd för detta: Vänd tröjan ut och in för att inte slita på trycket. Tvätta allt i 40 grader utan sköljmedel. </a:t>
            </a:r>
            <a:endParaRPr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v"/>
              <a:t>Kan ni ej stå i kiosken eller tvätta den tiden ni har fått så är de fritt fram att byta med varandra. meddela gärna detta isåfall så att vi har koll. Tillsammans hjälps vi åt. </a:t>
            </a:r>
            <a:endParaRPr/>
          </a:p>
        </p:txBody>
      </p:sp>
      <p:sp>
        <p:nvSpPr>
          <p:cNvPr id="80" name="Google Shape;80;p1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00"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6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5901075" y="2817625"/>
            <a:ext cx="3269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Matchvärdar</a:t>
            </a:r>
            <a:endParaRPr sz="4300"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Nytt för i år är att vi ska ha matchvärdar på våra hemmamatcher som är i enlighet med smålands fotbollsförbunds satsning för att skapa en god stämning för spelare, ledare, domare &amp; publik. </a:t>
            </a:r>
            <a:br>
              <a:rPr lang="sv"/>
            </a:br>
            <a:br>
              <a:rPr lang="sv"/>
            </a:br>
            <a:r>
              <a:rPr lang="sv"/>
              <a:t>Vi tränare kommer att ta emot matchvärdarna inför varje match och ha en avstämning och dela ut diverse material som behövs.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/>
              <a:t>Vem som är matchvärd finns med på matchshemat. Även här kan ni byta bort med varandra.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Matchvärdens uppgift: 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Var på plats i god tid, ha en dialog med tränarna. </a:t>
            </a:r>
            <a:endParaRPr/>
          </a:p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Hälsa på domaren/domarna och gästande lag.</a:t>
            </a:r>
            <a:endParaRPr/>
          </a:p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Visa de omklädningsrum och övrig info om matchen. </a:t>
            </a:r>
            <a:endParaRPr/>
          </a:p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Medverka  till att matchen genomförs i en god anda. </a:t>
            </a:r>
            <a:endParaRPr/>
          </a:p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se till att publik och föräldrar är på motsatt långsida av avbytarbänkarna. Ingen publik på kortsidorna. </a:t>
            </a:r>
            <a:endParaRPr/>
          </a:p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Skulle något inträffa så försök på ett lugnt och diplomatiskt sätt få publiken att uppträda schysst. </a:t>
            </a:r>
            <a:endParaRPr/>
          </a:p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Vi måste tillsammans vara rädda om våra ungdomsdomare-tillåt dem att göra enstaka misstag. Peppa dem. </a:t>
            </a:r>
            <a:br>
              <a:rPr lang="sv"/>
            </a:br>
            <a:r>
              <a:rPr lang="sv"/>
              <a:t>Var iklädd matchvärdsväst för att vara synlig och identifierbar mot alla. </a:t>
            </a:r>
            <a:endParaRPr/>
          </a:p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Prata gärna med domaren under paus om hen har några synpunkter.</a:t>
            </a:r>
            <a:endParaRPr/>
          </a:p>
          <a:p>
            <a:pPr indent="-292576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Rapportera ev. händelse till oss eller föreningens styrelse.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sv"/>
              <a:t>Tillsammans skapar vi trygghet. </a:t>
            </a:r>
            <a:endParaRPr/>
          </a:p>
        </p:txBody>
      </p:sp>
      <p:sp>
        <p:nvSpPr>
          <p:cNvPr id="102" name="Google Shape;102;p18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Träningsläger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Teamläger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/>
              <a:t>Vi vill ha ett läger för att bygga på en härlig lag anda </a:t>
            </a:r>
            <a:br>
              <a:rPr lang="sv"/>
            </a:br>
            <a:r>
              <a:rPr lang="sv"/>
              <a:t>och att tjejerna ska få en försmak på hur de kommer att vara på Habocup.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/>
              <a:t>För oss är de viktigt att vi ska känna oss som ett LAG alla ska vara trygga med alla.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/>
              <a:t>Fredag-lördag 19-20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/>
              <a:t>övernattning (inte ett krav)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/>
              <a:t>Träningsmatch på fredagen mot Eksjö .</a:t>
            </a:r>
            <a:br>
              <a:rPr lang="sv"/>
            </a:br>
            <a:br>
              <a:rPr lang="sv"/>
            </a:br>
            <a:r>
              <a:rPr lang="sv"/>
              <a:t>Vad behövs?</a:t>
            </a:r>
            <a:br>
              <a:rPr lang="sv"/>
            </a:br>
            <a:r>
              <a:rPr lang="sv"/>
              <a:t>Något att sova på och sängkläder.</a:t>
            </a:r>
            <a:br>
              <a:rPr lang="sv"/>
            </a:br>
            <a:r>
              <a:rPr lang="sv"/>
              <a:t>kvällssnacks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Laget.se, Supertext, “min fotboll”</a:t>
            </a:r>
            <a:endParaRPr/>
          </a:p>
        </p:txBody>
      </p:sp>
      <p:sp>
        <p:nvSpPr>
          <p:cNvPr id="122" name="Google Shape;122;p21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v"/>
              <a:t>-</a:t>
            </a:r>
            <a:r>
              <a:rPr b="1" lang="sv"/>
              <a:t>Laget.se</a:t>
            </a:r>
            <a:br>
              <a:rPr b="1" lang="sv"/>
            </a:br>
            <a:r>
              <a:rPr lang="sv"/>
              <a:t>På laget.se har vårat lag F14 en egen sida</a:t>
            </a:r>
            <a:endParaRPr/>
          </a:p>
          <a:p>
            <a:pPr indent="-280193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Ett tips för att ha koll på träningar, matcher, cuper med mera är att prenumera på kalendern. </a:t>
            </a:r>
            <a:br>
              <a:rPr lang="sv"/>
            </a:br>
            <a:endParaRPr/>
          </a:p>
          <a:p>
            <a:pPr indent="-28019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Under dokument hittar ni all viktig information som spelschema osv.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/>
              <a:t>--</a:t>
            </a:r>
            <a:r>
              <a:rPr b="1" lang="sv"/>
              <a:t>Appen supertext  </a:t>
            </a:r>
            <a:endParaRPr b="1"/>
          </a:p>
          <a:p>
            <a:pPr indent="-280193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sv"/>
              <a:t> </a:t>
            </a:r>
            <a:r>
              <a:rPr lang="sv"/>
              <a:t>På supertext skickar vi ut all löpande information i en “sms-tråd”. Det går bra att skriva till oss där Ingen annan än vi tränare ser svaren. Gäller de något viktigt går de lika bra att skriva/ringa till enskild Ledare.</a:t>
            </a:r>
            <a:br>
              <a:rPr lang="sv"/>
            </a:br>
            <a:endParaRPr/>
          </a:p>
          <a:p>
            <a:pPr indent="-28019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Ladda gärna ner appen och sätt notis på för att inte missa något.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sv"/>
              <a:t>-</a:t>
            </a:r>
            <a:r>
              <a:rPr b="1" lang="sv"/>
              <a:t>Appen “Min fotboll” </a:t>
            </a:r>
            <a:endParaRPr b="1"/>
          </a:p>
          <a:p>
            <a:pPr indent="-280193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sv"/>
              <a:t>Min fotboll är svensk bredd- och barn- ungdomsfotbolls egen app som gör de möjligt att följa laget under matcher om man inte kan vara på plats.</a:t>
            </a:r>
            <a:endParaRPr/>
          </a:p>
        </p:txBody>
      </p:sp>
      <p:sp>
        <p:nvSpPr>
          <p:cNvPr id="123" name="Google Shape;123;p21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0125" y="1382238"/>
            <a:ext cx="1741076" cy="237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69725" y="1382250"/>
            <a:ext cx="1741076" cy="237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6725" y="3918525"/>
            <a:ext cx="2480974" cy="110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