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8" r:id="rId4"/>
    <p:sldId id="274" r:id="rId5"/>
    <p:sldId id="275" r:id="rId6"/>
    <p:sldId id="279" r:id="rId7"/>
    <p:sldId id="257" r:id="rId8"/>
    <p:sldId id="264" r:id="rId9"/>
    <p:sldId id="258" r:id="rId10"/>
    <p:sldId id="259" r:id="rId11"/>
    <p:sldId id="260" r:id="rId12"/>
    <p:sldId id="262" r:id="rId13"/>
    <p:sldId id="261" r:id="rId14"/>
    <p:sldId id="263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60FDF-CD34-4F89-BE8D-8E34C00AC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047C42B-1F0E-4C1E-B398-62ED479BE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33C600-AD00-4CB0-B59F-0D2E537C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EBE7E-62BF-4C41-8FCB-5FB3C43E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4C893C-4E05-488F-BA5B-10450C3E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3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669D20-C9A3-4E9A-96B7-D5A272B2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AD2B4C-9D19-4E2C-B175-1C8390ED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2D4F59-5C54-404A-A672-4FFC378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53E6ED-6A69-4C54-9416-5E28EC7E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6EBA2A-EC6A-44CA-B9AA-CC8F15B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C9D1AD6-24D2-4C3E-836C-FD536CEE8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157D64-DFA0-4EA3-BA1B-6BD914A2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989D2B-AB3A-43D4-919B-ACD44740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6EE95-3353-4930-9C32-99C753FB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7E0E10-F743-4DE8-9DBE-5A290C54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3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BAFCA-F38F-4BF4-821A-9D6D86F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4898A5-90FB-452A-B9E5-5F35CC79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D51B91-F273-4B93-89EF-8275EBCD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15A2AA-D3B3-47AA-A9F9-BA48BF9B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B2E72B-F197-4AD4-B9C2-9AD3A78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5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8D7400-615C-401C-B11F-196B848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3AFDF9-5B6F-426A-9D9A-0BD237BE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DF27D-9ED0-49CE-8D88-D3104497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88A1CA-3E78-4E20-85E9-DA1EEFBF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07EC58-3E2C-4E1F-9019-EDD9A615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0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0E94B-E629-43FF-A86F-EEB172F1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19943C-B76C-4CC0-8AF4-42CC85538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D05B62-7C77-47C5-8771-8CB5DC43F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BCB023-C31E-466B-9C1B-535BB26B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4E3F37-8530-461B-8772-3E0E2E0C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3A9F6A-F1E6-4E1C-9B5C-3C7C7BD1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1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80BF9-2C43-4997-952A-61CCD4D0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C0FB3-54C9-4FE6-AADF-D8B66B87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94468E-AC41-4D78-8720-311B4FBD0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37697-FFDB-4F1C-A4B7-4DF9817C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9BC6BA-F7B2-46A3-B623-8CD58C16F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44F03D-53C0-4254-9E68-A8E953CE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8F0E28-7B7D-42C0-80DE-92B87AC3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4186F9E-F36C-44E3-96D5-927D77B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75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74E41-393E-4711-9064-60776A9D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E29BED-A49C-4F85-8712-F5A3B2E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6E693C-31C9-448A-B88F-31EE382A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8CE675-6421-49C7-AC46-A5F8D9DA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9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DE18C8-3289-4652-BF2D-6841E72D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D3D3EC-8A35-4070-B830-ACCDE12B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FA8FFE-D3CF-42CB-A8A0-9DF74F99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08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E3DB2-F11B-4917-A32D-601FFE93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6C4C7-DA79-481A-B752-DAAC5ABA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101DB3-3218-4193-B1B6-F2B6E9491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34D24C-4189-4B66-ABF4-FB199CD0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1E26FB-62FF-43EF-B1EC-62E0631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CBB8C3-815E-41FF-A9D4-5F4646E7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7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22C73-EDC0-4A87-BC6C-EAC49951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9E02CD-1734-47CB-A050-6AD62B5CB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600104-A71F-48E3-87BD-C1AFC1C3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8588E9-E1F2-4A5C-8F68-55D43499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8BAE96-89F4-4D31-A3B3-092C45FE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02FA24-FED9-47E6-99B2-457A60D0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82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EA1021-3661-4D21-8932-DE75AAD2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A26CD7-25EB-4195-935D-0D26DB6D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500E7-BE0B-44F2-A4BC-A347A201D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02B6-5A69-4AA7-B558-85E4C9BAA118}" type="datetimeFigureOut">
              <a:rPr lang="sv-SE" smtClean="0"/>
              <a:t>2024-03-10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2739C5-9A48-40A1-962A-29204218F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11B09-7DAE-4EA9-BB0C-D87E84402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0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6125" y="73572"/>
            <a:ext cx="11978620" cy="1177159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Falköpings KIK </a:t>
            </a:r>
            <a:r>
              <a:rPr lang="sv-SE" b="1" dirty="0" err="1">
                <a:solidFill>
                  <a:schemeClr val="bg1"/>
                </a:solidFill>
              </a:rPr>
              <a:t>Fxx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Säsongen 20xx och inför 20xx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461" y="239854"/>
            <a:ext cx="927148" cy="84459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86E316F-9520-0BDC-D008-2B4120F79FDB}"/>
              </a:ext>
            </a:extLst>
          </p:cNvPr>
          <p:cNvSpPr/>
          <p:nvPr/>
        </p:nvSpPr>
        <p:spPr>
          <a:xfrm>
            <a:off x="6371728" y="1707502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A327010-1E42-2F45-E21D-3D77CAFE5CEE}"/>
              </a:ext>
            </a:extLst>
          </p:cNvPr>
          <p:cNvSpPr/>
          <p:nvPr/>
        </p:nvSpPr>
        <p:spPr>
          <a:xfrm>
            <a:off x="6371728" y="4298039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631ACA3-A196-D5C1-5362-B62CC9BE8C99}"/>
              </a:ext>
            </a:extLst>
          </p:cNvPr>
          <p:cNvSpPr/>
          <p:nvPr/>
        </p:nvSpPr>
        <p:spPr>
          <a:xfrm>
            <a:off x="1258012" y="4298039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B39E795-5289-6B06-EFB0-29472B98D8C6}"/>
              </a:ext>
            </a:extLst>
          </p:cNvPr>
          <p:cNvSpPr/>
          <p:nvPr/>
        </p:nvSpPr>
        <p:spPr>
          <a:xfrm>
            <a:off x="1258013" y="1707502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99897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03" y="1771347"/>
            <a:ext cx="4419600" cy="4386702"/>
          </a:xfrm>
        </p:spPr>
        <p:txBody>
          <a:bodyPr>
            <a:normAutofit/>
          </a:bodyPr>
          <a:lstStyle/>
          <a:p>
            <a:pPr algn="l"/>
            <a:r>
              <a:rPr lang="sv-SE" b="1" dirty="0"/>
              <a:t>Cuper/läger/förbundsläger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Källby  augusti</a:t>
            </a:r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br>
              <a:rPr lang="sv-SE" dirty="0"/>
            </a:br>
            <a:endParaRPr lang="sv-SE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A1227174-1D41-59C9-1B96-7C97AD95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43C3B42-8B8C-B240-4512-6621882BA730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76225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EB16BDC-F550-42E8-8517-5415985A33D7}"/>
              </a:ext>
            </a:extLst>
          </p:cNvPr>
          <p:cNvSpPr txBox="1"/>
          <p:nvPr/>
        </p:nvSpPr>
        <p:spPr>
          <a:xfrm>
            <a:off x="428981" y="1709087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Döma F-xx</a:t>
            </a:r>
            <a:endParaRPr lang="sv-SE" sz="2400" dirty="0"/>
          </a:p>
          <a:p>
            <a:endParaRPr lang="sv-SE" sz="2000" dirty="0"/>
          </a:p>
          <a:p>
            <a:r>
              <a:rPr lang="sv-SE" sz="2000" dirty="0"/>
              <a:t>Två tjejer tas ut till varje domartillfälle.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x-manna för F-xx.</a:t>
            </a: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4" name="Bildobjekt 3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CE42E8C2-F960-D172-D8DE-B883B28C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1BE4935-39AB-9221-D414-C9D593BBFE86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09151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95" y="1559499"/>
            <a:ext cx="4481027" cy="407974"/>
          </a:xfrm>
        </p:spPr>
        <p:txBody>
          <a:bodyPr>
            <a:noAutofit/>
          </a:bodyPr>
          <a:lstStyle/>
          <a:p>
            <a:pPr algn="l"/>
            <a:r>
              <a:rPr lang="sv-SE" b="1" dirty="0"/>
              <a:t>Information och kommunikation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E0FF4C-8A50-47A7-8E3B-DBC5DCB80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5" r="22167" b="10666"/>
          <a:stretch/>
        </p:blipFill>
        <p:spPr>
          <a:xfrm>
            <a:off x="473595" y="2269685"/>
            <a:ext cx="5567680" cy="281010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F047D68-5721-4AA9-853E-AE74F77A4332}"/>
              </a:ext>
            </a:extLst>
          </p:cNvPr>
          <p:cNvSpPr txBox="1"/>
          <p:nvPr/>
        </p:nvSpPr>
        <p:spPr>
          <a:xfrm>
            <a:off x="473595" y="5449313"/>
            <a:ext cx="550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 info på Laget.se om träningar, matcher, andra aktiviteter och information. </a:t>
            </a:r>
          </a:p>
        </p:txBody>
      </p:sp>
      <p:pic>
        <p:nvPicPr>
          <p:cNvPr id="6" name="Bildobjekt 5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6D423AA1-3A6E-0237-9160-AC846019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BB115BD-FA28-4E3B-B0B4-4E30F0181217}"/>
              </a:ext>
            </a:extLst>
          </p:cNvPr>
          <p:cNvSpPr/>
          <p:nvPr/>
        </p:nvSpPr>
        <p:spPr>
          <a:xfrm>
            <a:off x="7237379" y="2450442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err="1"/>
              <a:t>Ev</a:t>
            </a:r>
            <a:r>
              <a:rPr lang="sv-SE" dirty="0"/>
              <a:t> Kompletterande forum</a:t>
            </a:r>
          </a:p>
        </p:txBody>
      </p:sp>
    </p:spTree>
    <p:extLst>
      <p:ext uri="{BB962C8B-B14F-4D97-AF65-F5344CB8AC3E}">
        <p14:creationId xmlns:p14="http://schemas.microsoft.com/office/powerpoint/2010/main" val="217699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35" y="1572666"/>
            <a:ext cx="6205124" cy="5197250"/>
          </a:xfrm>
        </p:spPr>
        <p:txBody>
          <a:bodyPr>
            <a:normAutofit/>
          </a:bodyPr>
          <a:lstStyle/>
          <a:p>
            <a:pPr algn="l"/>
            <a:r>
              <a:rPr lang="sv-SE" b="1" dirty="0"/>
              <a:t>Föräldrainsatser 20xx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A-laget, datum</a:t>
            </a:r>
            <a:br>
              <a:rPr lang="sv-SE" sz="1800" dirty="0"/>
            </a:br>
            <a:r>
              <a:rPr lang="sv-SE" sz="1800" dirty="0"/>
              <a:t>Personer i entré/kiosk och bollflickor.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Klassbollen datum. Bemanningsschema xxx.</a:t>
            </a:r>
          </a:p>
          <a:p>
            <a:pPr algn="l"/>
            <a:r>
              <a:rPr lang="sv-SE" sz="1800" dirty="0"/>
              <a:t>Möte datum </a:t>
            </a:r>
            <a:r>
              <a:rPr lang="sv-SE" sz="1800" dirty="0" err="1"/>
              <a:t>kl</a:t>
            </a:r>
            <a:r>
              <a:rPr lang="sv-SE" sz="1800" dirty="0"/>
              <a:t> xxx i xxx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Källby datum Bemanningsschema mat/10:kamp/städ….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Lagkassa – Aktiviteter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Matchvärdar</a:t>
            </a:r>
          </a:p>
          <a:p>
            <a:pPr algn="l"/>
            <a:endParaRPr lang="sv-SE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E8E7B0F2-25A7-4FEA-23CD-7974E1BF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0DF6523-B22A-8F60-4190-1723FF93D413}"/>
              </a:ext>
            </a:extLst>
          </p:cNvPr>
          <p:cNvSpPr/>
          <p:nvPr/>
        </p:nvSpPr>
        <p:spPr>
          <a:xfrm>
            <a:off x="7304015" y="2328116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061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1660750"/>
            <a:ext cx="6205124" cy="5197250"/>
          </a:xfrm>
        </p:spPr>
        <p:txBody>
          <a:bodyPr>
            <a:normAutofit/>
          </a:bodyPr>
          <a:lstStyle/>
          <a:p>
            <a:pPr algn="l"/>
            <a:r>
              <a:rPr lang="sv-SE" b="1" dirty="0"/>
              <a:t>Övrigt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Klubbkollektion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Ledare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Heja på A-laget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Samsyn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Övriga frågor?</a:t>
            </a:r>
          </a:p>
          <a:p>
            <a:pPr algn="l"/>
            <a:endParaRPr lang="sv-SE" dirty="0"/>
          </a:p>
        </p:txBody>
      </p:sp>
      <p:pic>
        <p:nvPicPr>
          <p:cNvPr id="4" name="Bildobjekt 3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5DCAF11C-CDEB-48B1-032D-DDBCE578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3B7EE2-BF48-38E2-EADB-15389F6198A5}"/>
              </a:ext>
            </a:extLst>
          </p:cNvPr>
          <p:cNvSpPr/>
          <p:nvPr/>
        </p:nvSpPr>
        <p:spPr>
          <a:xfrm>
            <a:off x="7418615" y="2204704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3266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54" y="1589047"/>
            <a:ext cx="3276600" cy="51814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Röda tråden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Ledarstaben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Träningar och match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Poolspel/Serie/Seriespel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Cuper/läger/förbundsläger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Döma FKIK </a:t>
            </a:r>
            <a:r>
              <a:rPr lang="sv-SE" sz="1800" dirty="0" err="1"/>
              <a:t>Fxx</a:t>
            </a:r>
            <a:endParaRPr lang="sv-S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Information och kommunikation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Föräldrainsatser 20xx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Övrigt</a:t>
            </a:r>
          </a:p>
          <a:p>
            <a:pPr algn="l"/>
            <a:endParaRPr lang="sv-SE" sz="1800" dirty="0"/>
          </a:p>
          <a:p>
            <a:pPr algn="l"/>
            <a:endParaRPr lang="sv-SE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F28F973-C851-4B55-AC72-A7490C9C7006}"/>
              </a:ext>
            </a:extLst>
          </p:cNvPr>
          <p:cNvSpPr txBox="1"/>
          <p:nvPr/>
        </p:nvSpPr>
        <p:spPr>
          <a:xfrm>
            <a:off x="8910637" y="875745"/>
            <a:ext cx="461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Föräldramöte</a:t>
            </a:r>
            <a:r>
              <a:rPr lang="sv-SE" dirty="0"/>
              <a:t> </a:t>
            </a:r>
          </a:p>
        </p:txBody>
      </p:sp>
      <p:pic>
        <p:nvPicPr>
          <p:cNvPr id="7" name="Bildobjekt 6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635BDAC9-D96D-0773-F250-31679AD4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D06FD1E-F0D6-59E9-05A1-823207E20461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11608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4C04C6D1-0BC6-C50E-3696-D2EBE903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22422" y="543111"/>
            <a:ext cx="2571750" cy="559214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+mn-lt"/>
              </a:rPr>
              <a:t>Röda tråden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02D83E1B-D94C-BEC2-902F-4050EB593697}"/>
              </a:ext>
            </a:extLst>
          </p:cNvPr>
          <p:cNvSpPr txBox="1">
            <a:spLocks/>
          </p:cNvSpPr>
          <p:nvPr/>
        </p:nvSpPr>
        <p:spPr>
          <a:xfrm>
            <a:off x="771787" y="1506577"/>
            <a:ext cx="10347039" cy="51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ea typeface="Roboto Light" panose="02000000000000000000" pitchFamily="2" charset="0"/>
              </a:rPr>
              <a:t>FKIK:s </a:t>
            </a:r>
            <a:r>
              <a:rPr lang="sv-SE" sz="2000" b="1" dirty="0" err="1">
                <a:ea typeface="Roboto Light" panose="02000000000000000000" pitchFamily="2" charset="0"/>
              </a:rPr>
              <a:t>klubbidé</a:t>
            </a:r>
            <a:endParaRPr lang="sv-SE" sz="2000" b="1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få befintliga och nya medlemmar att trivas och stanna i föreningen.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bedriva barn och ungdomsfotboll med inriktning på bredd och långsiktig kvalité.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erbjuda ledarutbildningar och därigenom utveckla bra ledare.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ha ett starkt representationslag där spelare och ledare är goda förebilder.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genomföra attraktiva fotbollsarrangemang för barn-, ungdoms- och seniorfotboll.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alltid sträva mot en god ekonomi och en ändamålsenlig organisation.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Representationslaget (senior) är det enda laget i föreningen med ett sportsligt resultatkrav.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Alla respekterar, oavsett kön, etnisk tillhörighet, religion eller annan trosuppfattning, funktionsnedsättning, sexuell läggning eller ålder. 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ha roligt tillsammans gör att motivationen för fotboll ökar</a:t>
            </a:r>
          </a:p>
        </p:txBody>
      </p:sp>
    </p:spTree>
    <p:extLst>
      <p:ext uri="{BB962C8B-B14F-4D97-AF65-F5344CB8AC3E}">
        <p14:creationId xmlns:p14="http://schemas.microsoft.com/office/powerpoint/2010/main" val="153764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>
            <a:extLst>
              <a:ext uri="{FF2B5EF4-FFF2-40B4-BE49-F238E27FC236}">
                <a16:creationId xmlns:a16="http://schemas.microsoft.com/office/drawing/2014/main" id="{988BF2E1-EF46-66A8-692A-E3C338424600}"/>
              </a:ext>
            </a:extLst>
          </p:cNvPr>
          <p:cNvSpPr txBox="1">
            <a:spLocks/>
          </p:cNvSpPr>
          <p:nvPr/>
        </p:nvSpPr>
        <p:spPr>
          <a:xfrm>
            <a:off x="845744" y="1318072"/>
            <a:ext cx="9952940" cy="5650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000" b="1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b="1" dirty="0">
                <a:ea typeface="Roboto Light" panose="02000000000000000000" pitchFamily="2" charset="0"/>
              </a:rPr>
              <a:t>Ledare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Leder laget i en positiv anda.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Skapar goda relationer med motståndarlagets ledare.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Stöttar och respekterar domarens beslut.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Tänker på att träning och match är tillfälle för lärande.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Inkommer till kansliet med polisregisterutdrag. (Gäller så väl ledare som kringfunktioner)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v-SE" sz="2000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b="1" dirty="0">
                <a:ea typeface="Roboto Light" panose="02000000000000000000" pitchFamily="2" charset="0"/>
              </a:rPr>
              <a:t>Spelare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Berömmer och uppmuntrar sina lagkamrater.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Respekterar och är schysst mot motståndarna.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Lyssnar på och respekterar domaren.</a:t>
            </a:r>
          </a:p>
          <a:p>
            <a:pPr marL="0" indent="0">
              <a:buNone/>
            </a:pPr>
            <a:endParaRPr lang="sv-SE" sz="2000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b="1" dirty="0">
                <a:ea typeface="Roboto Light" panose="02000000000000000000" pitchFamily="2" charset="0"/>
              </a:rPr>
              <a:t>Supportrar/Föräldrar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Hejar på hela laget.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Stöttar och respekterar ledarna.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Respekterar domslut och håller god ton.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a typeface="Roboto Light" panose="02000000000000000000" pitchFamily="2" charset="0"/>
              </a:rPr>
              <a:t>• Kommer ihåg att de är förebilder för spelarna.</a:t>
            </a:r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C064D11D-2F01-CB2D-7C5F-E3CACCD6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0E054A6-A66C-C346-6D86-316DD91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22" y="543111"/>
            <a:ext cx="2571750" cy="559214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+mn-lt"/>
              </a:rPr>
              <a:t>Fotbollskultur</a:t>
            </a:r>
          </a:p>
        </p:txBody>
      </p:sp>
    </p:spTree>
    <p:extLst>
      <p:ext uri="{BB962C8B-B14F-4D97-AF65-F5344CB8AC3E}">
        <p14:creationId xmlns:p14="http://schemas.microsoft.com/office/powerpoint/2010/main" val="349432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>
            <a:extLst>
              <a:ext uri="{FF2B5EF4-FFF2-40B4-BE49-F238E27FC236}">
                <a16:creationId xmlns:a16="http://schemas.microsoft.com/office/drawing/2014/main" id="{8C2AF1FD-06FA-BD5E-C3BD-EDEC087B8BE2}"/>
              </a:ext>
            </a:extLst>
          </p:cNvPr>
          <p:cNvSpPr txBox="1">
            <a:spLocks/>
          </p:cNvSpPr>
          <p:nvPr/>
        </p:nvSpPr>
        <p:spPr>
          <a:xfrm>
            <a:off x="1065718" y="1518271"/>
            <a:ext cx="9705746" cy="55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i="1" dirty="0">
                <a:ea typeface="Roboto Light" panose="02000000000000000000" pitchFamily="2" charset="0"/>
              </a:rPr>
              <a:t>Att ha roligt tillsammans ökar motivation och gemenskap.</a:t>
            </a:r>
          </a:p>
          <a:p>
            <a:endParaRPr lang="sv-SE" sz="1050" i="1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Håller tider till träning, samling till match och annan övrig klubbverksamhet. 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Hjälper till att ta fram och plocka tillbaka material till träning och match.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Hjälper till att </a:t>
            </a:r>
            <a:r>
              <a:rPr lang="sv-SE" sz="2000" dirty="0" err="1">
                <a:ea typeface="Roboto Light" panose="02000000000000000000" pitchFamily="2" charset="0"/>
              </a:rPr>
              <a:t>grovstäda</a:t>
            </a:r>
            <a:r>
              <a:rPr lang="sv-SE" sz="2000" dirty="0">
                <a:ea typeface="Roboto Light" panose="02000000000000000000" pitchFamily="2" charset="0"/>
              </a:rPr>
              <a:t> och hålla ordning i omklädningsrummet vid träning och match samt i materielrum, klubbhuset och andra lokaler som nyttjas.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Deltar i den obligatoriska domarutbildningen med syfte att öka sina regelkunskaper. Föreningen ser mycket positivt på att aktiva spelare efter genomgången domarutbildning dömer matcher för barn- och ungdomslag.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Är medveten om att man representerar föreningen när man bär klubboverall eller andra föreningskläder. Detta gäller även utanför föreningens egen verksamhet.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Betalar eventuella spelaravgifter för cuper och läger</a:t>
            </a:r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A2E8C477-136C-3420-B3FC-2C29EC36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FCE1D7B-5965-DCC7-9964-3E35CA8B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22" y="543111"/>
            <a:ext cx="2571750" cy="559214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+mn-lt"/>
              </a:rPr>
              <a:t>Spelarens ansvar</a:t>
            </a:r>
          </a:p>
        </p:txBody>
      </p:sp>
    </p:spTree>
    <p:extLst>
      <p:ext uri="{BB962C8B-B14F-4D97-AF65-F5344CB8AC3E}">
        <p14:creationId xmlns:p14="http://schemas.microsoft.com/office/powerpoint/2010/main" val="6534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96852FE5-084E-2D97-E1F1-5CB210B98709}"/>
              </a:ext>
            </a:extLst>
          </p:cNvPr>
          <p:cNvSpPr txBox="1">
            <a:spLocks/>
          </p:cNvSpPr>
          <p:nvPr/>
        </p:nvSpPr>
        <p:spPr>
          <a:xfrm>
            <a:off x="386575" y="1416677"/>
            <a:ext cx="11005674" cy="6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i="1" dirty="0">
                <a:ea typeface="Roboto Light" panose="02000000000000000000" pitchFamily="2" charset="0"/>
              </a:rPr>
              <a:t>Klubbens verksamhet bygger på ideella krafter </a:t>
            </a:r>
            <a:endParaRPr lang="sv-SE" sz="1800" dirty="0">
              <a:latin typeface="+mj-lt"/>
              <a:ea typeface="Roboto Light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Delta vid lagets möten för vårdnadshavare, minst en representant per spelare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Ta del av information från laget och föreningens hemsida, Laget.se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Informerar tränare och ledare om det är något de bör känna till om spelaren (foto/sociala medier, allergi, annat)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Delta med gemensamma arbetsinsatser vid föreningens arrangemang: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	o </a:t>
            </a:r>
            <a:r>
              <a:rPr lang="sv-SE" sz="1600" dirty="0">
                <a:ea typeface="Roboto Light" panose="02000000000000000000" pitchFamily="2" charset="0"/>
              </a:rPr>
              <a:t>Klassbollen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Oden Cup?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Källby-lägret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Hjälpa till vid A-lagets hemmamatcher (Kiosk/Entré)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Se till att det egna barnet/ungdomen har skjuts till och från träningar, hemma-/bortamatcher samt cuper och andra aktiviteter.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Som vårdnadshavare vara delaktig i lagets olika ansvarområden så som: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	</a:t>
            </a:r>
            <a:r>
              <a:rPr lang="sv-SE" sz="1600" dirty="0">
                <a:ea typeface="Roboto Light" panose="02000000000000000000" pitchFamily="2" charset="0"/>
              </a:rPr>
              <a:t>o Bemanna föreningsarrangemang som kräver medverkan av vuxna.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Samordna tvätt av matchställ.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Vara bollplank till tränare och ledare i olika frågor.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Ta ansvar för andra uppgifter som laget kommer överens om kan vara aktuellt.</a:t>
            </a:r>
          </a:p>
        </p:txBody>
      </p:sp>
      <p:pic>
        <p:nvPicPr>
          <p:cNvPr id="4" name="Bildobjekt 3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91484A68-2138-EA6E-40A7-C372A001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6B76162-8698-CFE8-3239-1FB0889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51" y="543111"/>
            <a:ext cx="3508521" cy="559214"/>
          </a:xfrm>
        </p:spPr>
        <p:txBody>
          <a:bodyPr>
            <a:noAutofit/>
          </a:bodyPr>
          <a:lstStyle/>
          <a:p>
            <a:r>
              <a:rPr lang="sv-SE" sz="2400" b="1" dirty="0">
                <a:latin typeface="+mn-lt"/>
              </a:rPr>
              <a:t>Vårdnadshavarens ansvar</a:t>
            </a:r>
          </a:p>
        </p:txBody>
      </p:sp>
    </p:spTree>
    <p:extLst>
      <p:ext uri="{BB962C8B-B14F-4D97-AF65-F5344CB8AC3E}">
        <p14:creationId xmlns:p14="http://schemas.microsoft.com/office/powerpoint/2010/main" val="301204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5FB1617-F593-4804-AF5D-22AAC4F3B91F}"/>
              </a:ext>
            </a:extLst>
          </p:cNvPr>
          <p:cNvSpPr txBox="1"/>
          <p:nvPr/>
        </p:nvSpPr>
        <p:spPr>
          <a:xfrm>
            <a:off x="580052" y="1659138"/>
            <a:ext cx="49355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Ledarstaben</a:t>
            </a:r>
          </a:p>
          <a:p>
            <a:endParaRPr lang="sv-SE" dirty="0"/>
          </a:p>
          <a:p>
            <a:r>
              <a:rPr lang="sv-SE" dirty="0"/>
              <a:t>Tränare</a:t>
            </a:r>
          </a:p>
          <a:p>
            <a:endParaRPr lang="sv-SE" dirty="0"/>
          </a:p>
          <a:p>
            <a:r>
              <a:rPr lang="sv-SE" dirty="0"/>
              <a:t>Administrativt</a:t>
            </a:r>
          </a:p>
          <a:p>
            <a:endParaRPr lang="sv-SE" dirty="0"/>
          </a:p>
          <a:p>
            <a:r>
              <a:rPr lang="sv-SE" dirty="0"/>
              <a:t>Ansvarig Laget.se</a:t>
            </a:r>
          </a:p>
          <a:p>
            <a:endParaRPr lang="sv-SE" dirty="0"/>
          </a:p>
          <a:p>
            <a:r>
              <a:rPr lang="sv-SE" dirty="0"/>
              <a:t>Aktiviteter</a:t>
            </a:r>
          </a:p>
          <a:p>
            <a:endParaRPr lang="sv-SE" dirty="0"/>
          </a:p>
          <a:p>
            <a:r>
              <a:rPr lang="sv-SE" dirty="0"/>
              <a:t>Matcher</a:t>
            </a:r>
          </a:p>
          <a:p>
            <a:endParaRPr lang="sv-SE" dirty="0"/>
          </a:p>
          <a:p>
            <a:r>
              <a:rPr lang="sv-SE" dirty="0"/>
              <a:t>…..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1C69D0BC-547B-9680-9880-10B24B10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3C3857E-D903-1EBB-89B5-0FE91E382A51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97118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4A86-7270-5B3A-C015-FF7C9EFE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ACA06F2-FE3B-BEC4-1BA1-51A2728FC2D3}"/>
              </a:ext>
            </a:extLst>
          </p:cNvPr>
          <p:cNvSpPr txBox="1"/>
          <p:nvPr/>
        </p:nvSpPr>
        <p:spPr>
          <a:xfrm>
            <a:off x="486776" y="1667966"/>
            <a:ext cx="470516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Träningar och match</a:t>
            </a:r>
          </a:p>
          <a:p>
            <a:endParaRPr lang="sv-SE" dirty="0"/>
          </a:p>
          <a:p>
            <a:r>
              <a:rPr lang="sv-SE" dirty="0"/>
              <a:t>Förberedande aktivering</a:t>
            </a:r>
          </a:p>
          <a:p>
            <a:endParaRPr lang="sv-SE" dirty="0"/>
          </a:p>
          <a:p>
            <a:r>
              <a:rPr lang="sv-SE" dirty="0"/>
              <a:t>Försäsong</a:t>
            </a:r>
          </a:p>
          <a:p>
            <a:endParaRPr lang="sv-SE" dirty="0"/>
          </a:p>
          <a:p>
            <a:r>
              <a:rPr lang="sv-SE" dirty="0"/>
              <a:t>Ex: domarutbildning, kost…..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Grästider</a:t>
            </a:r>
          </a:p>
          <a:p>
            <a:endParaRPr lang="sv-SE" dirty="0"/>
          </a:p>
          <a:p>
            <a:r>
              <a:rPr lang="sv-SE" dirty="0"/>
              <a:t>Vad kommer fokus att ligga på i träning och match?</a:t>
            </a:r>
            <a:br>
              <a:rPr lang="sv-SE" dirty="0"/>
            </a:br>
            <a:endParaRPr lang="sv-SE" dirty="0"/>
          </a:p>
          <a:p>
            <a:r>
              <a:rPr lang="sv-SE" dirty="0"/>
              <a:t>Spelform </a:t>
            </a:r>
          </a:p>
          <a:p>
            <a:endParaRPr lang="sv-SE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1F664834-682D-B2E4-D952-9D915824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59FE742-8993-3AB1-4E5D-B16E59DCA6FB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95208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15" y="1707209"/>
            <a:ext cx="4609705" cy="4714965"/>
          </a:xfrm>
        </p:spPr>
        <p:txBody>
          <a:bodyPr>
            <a:normAutofit lnSpcReduction="10000"/>
          </a:bodyPr>
          <a:lstStyle/>
          <a:p>
            <a:pPr algn="l"/>
            <a:r>
              <a:rPr lang="sv-SE" b="1" dirty="0"/>
              <a:t>Poolspel/Serie/Seriespel</a:t>
            </a:r>
          </a:p>
          <a:p>
            <a:pPr algn="l"/>
            <a:endParaRPr lang="sv-SE" sz="1900" dirty="0"/>
          </a:p>
          <a:p>
            <a:pPr algn="l"/>
            <a:r>
              <a:rPr lang="sv-SE" sz="1900" dirty="0"/>
              <a:t>Antal lag</a:t>
            </a:r>
          </a:p>
          <a:p>
            <a:pPr algn="l"/>
            <a:endParaRPr lang="sv-SE" sz="1900" dirty="0"/>
          </a:p>
          <a:p>
            <a:pPr algn="l"/>
            <a:r>
              <a:rPr lang="sv-SE" sz="1900" dirty="0"/>
              <a:t>Spelform och eventuella nya utmaningar i spelformen</a:t>
            </a:r>
          </a:p>
          <a:p>
            <a:pPr algn="l"/>
            <a:br>
              <a:rPr lang="sv-SE" sz="1900" dirty="0"/>
            </a:br>
            <a:br>
              <a:rPr lang="sv-SE" sz="1900" dirty="0"/>
            </a:br>
            <a:r>
              <a:rPr lang="sv-SE" sz="1900" dirty="0"/>
              <a:t>Kallelse på Laget.se xx veckor/dagar före match</a:t>
            </a:r>
          </a:p>
          <a:p>
            <a:pPr algn="l"/>
            <a:endParaRPr lang="sv-SE" sz="1900" dirty="0"/>
          </a:p>
          <a:p>
            <a:pPr algn="l"/>
            <a:r>
              <a:rPr lang="sv-SE" sz="1900" dirty="0"/>
              <a:t>Eventuell cirkulation mellan </a:t>
            </a:r>
            <a:r>
              <a:rPr lang="sv-SE" sz="1900" dirty="0" err="1"/>
              <a:t>Fxx</a:t>
            </a:r>
            <a:r>
              <a:rPr lang="sv-SE" sz="1900" dirty="0"/>
              <a:t> och </a:t>
            </a:r>
            <a:r>
              <a:rPr lang="sv-SE" sz="1900" dirty="0" err="1"/>
              <a:t>Fxx</a:t>
            </a:r>
            <a:endParaRPr lang="sv-SE" sz="1900" dirty="0"/>
          </a:p>
          <a:p>
            <a:pPr algn="l"/>
            <a:endParaRPr lang="sv-SE" sz="1900" dirty="0"/>
          </a:p>
          <a:p>
            <a:pPr algn="l"/>
            <a:r>
              <a:rPr lang="sv-SE" sz="1900" dirty="0"/>
              <a:t>Speltid per säsong</a:t>
            </a:r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3EDA651A-C75B-6E7C-03D7-6F6B54A7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0B8D5CB-1947-39BB-07E9-6C385593DDFB}"/>
              </a:ext>
            </a:extLst>
          </p:cNvPr>
          <p:cNvSpPr/>
          <p:nvPr/>
        </p:nvSpPr>
        <p:spPr>
          <a:xfrm>
            <a:off x="6096000" y="2453951"/>
            <a:ext cx="4127307" cy="244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78821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768</Words>
  <Application>Microsoft Office PowerPoint</Application>
  <PresentationFormat>Bredbild</PresentationFormat>
  <Paragraphs>152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 Light</vt:lpstr>
      <vt:lpstr>Office-tema</vt:lpstr>
      <vt:lpstr>Falköpings KIK Fxx Säsongen 20xx och inför 20xx</vt:lpstr>
      <vt:lpstr>PowerPoint-presentation</vt:lpstr>
      <vt:lpstr>Röda tråden</vt:lpstr>
      <vt:lpstr>Fotbollskultur</vt:lpstr>
      <vt:lpstr>Spelarens ansvar</vt:lpstr>
      <vt:lpstr>Vårdnadshavarens ansvar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Pär Nilsson</dc:creator>
  <cp:lastModifiedBy>Erik Lundkvist</cp:lastModifiedBy>
  <cp:revision>29</cp:revision>
  <dcterms:created xsi:type="dcterms:W3CDTF">2022-03-29T17:54:20Z</dcterms:created>
  <dcterms:modified xsi:type="dcterms:W3CDTF">2024-03-10T18:51:11Z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4be45-941d-485f-8583-bb0ff22da2f7_Enabled">
    <vt:lpwstr>true</vt:lpwstr>
  </property>
  <property fmtid="{D5CDD505-2E9C-101B-9397-08002B2CF9AE}" pid="3" name="MSIP_Label_66c4be45-941d-485f-8583-bb0ff22da2f7_SetDate">
    <vt:lpwstr>2023-03-13T06:46:55Z</vt:lpwstr>
  </property>
  <property fmtid="{D5CDD505-2E9C-101B-9397-08002B2CF9AE}" pid="4" name="MSIP_Label_66c4be45-941d-485f-8583-bb0ff22da2f7_Method">
    <vt:lpwstr>Privileged</vt:lpwstr>
  </property>
  <property fmtid="{D5CDD505-2E9C-101B-9397-08002B2CF9AE}" pid="5" name="MSIP_Label_66c4be45-941d-485f-8583-bb0ff22da2f7_Name">
    <vt:lpwstr>Öppen</vt:lpwstr>
  </property>
  <property fmtid="{D5CDD505-2E9C-101B-9397-08002B2CF9AE}" pid="6" name="MSIP_Label_66c4be45-941d-485f-8583-bb0ff22da2f7_SiteId">
    <vt:lpwstr>46e0a51c-7e85-4572-8158-c797d5341bc3</vt:lpwstr>
  </property>
  <property fmtid="{D5CDD505-2E9C-101B-9397-08002B2CF9AE}" pid="7" name="MSIP_Label_66c4be45-941d-485f-8583-bb0ff22da2f7_ActionId">
    <vt:lpwstr>fdcdf042-ee31-4a18-aa66-0590a7dacaf0</vt:lpwstr>
  </property>
  <property fmtid="{D5CDD505-2E9C-101B-9397-08002B2CF9AE}" pid="8" name="MSIP_Label_66c4be45-941d-485f-8583-bb0ff22da2f7_ContentBits">
    <vt:lpwstr>0</vt:lpwstr>
  </property>
</Properties>
</file>