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8" r:id="rId4"/>
    <p:sldId id="279" r:id="rId5"/>
    <p:sldId id="274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to Michael" userId="42d0a991-8161-4f10-81f2-5a31b1f79502" providerId="ADAL" clId="{47709973-FDAA-4345-ACAC-5FBAD3697BB0}"/>
    <pc:docChg chg="custSel modSld">
      <pc:chgData name="Bruto Michael" userId="42d0a991-8161-4f10-81f2-5a31b1f79502" providerId="ADAL" clId="{47709973-FDAA-4345-ACAC-5FBAD3697BB0}" dt="2024-04-18T16:49:32.847" v="143" actId="20577"/>
      <pc:docMkLst>
        <pc:docMk/>
      </pc:docMkLst>
      <pc:sldChg chg="modSp mod">
        <pc:chgData name="Bruto Michael" userId="42d0a991-8161-4f10-81f2-5a31b1f79502" providerId="ADAL" clId="{47709973-FDAA-4345-ACAC-5FBAD3697BB0}" dt="2024-04-18T16:15:51.854" v="40" actId="20577"/>
        <pc:sldMkLst>
          <pc:docMk/>
          <pc:sldMk cId="10610948" sldId="261"/>
        </pc:sldMkLst>
        <pc:spChg chg="mod">
          <ac:chgData name="Bruto Michael" userId="42d0a991-8161-4f10-81f2-5a31b1f79502" providerId="ADAL" clId="{47709973-FDAA-4345-ACAC-5FBAD3697BB0}" dt="2024-04-18T16:15:51.854" v="40" actId="20577"/>
          <ac:spMkLst>
            <pc:docMk/>
            <pc:sldMk cId="10610948" sldId="261"/>
            <ac:spMk id="3" creationId="{AF4A8830-E3D0-4555-B4E2-7A86892BA71B}"/>
          </ac:spMkLst>
        </pc:spChg>
      </pc:sldChg>
      <pc:sldChg chg="modSp mod">
        <pc:chgData name="Bruto Michael" userId="42d0a991-8161-4f10-81f2-5a31b1f79502" providerId="ADAL" clId="{47709973-FDAA-4345-ACAC-5FBAD3697BB0}" dt="2024-04-18T16:20:31.639" v="54" actId="20577"/>
        <pc:sldMkLst>
          <pc:docMk/>
          <pc:sldMk cId="2732668538" sldId="263"/>
        </pc:sldMkLst>
        <pc:spChg chg="mod">
          <ac:chgData name="Bruto Michael" userId="42d0a991-8161-4f10-81f2-5a31b1f79502" providerId="ADAL" clId="{47709973-FDAA-4345-ACAC-5FBAD3697BB0}" dt="2024-04-18T16:20:31.639" v="54" actId="20577"/>
          <ac:spMkLst>
            <pc:docMk/>
            <pc:sldMk cId="2732668538" sldId="263"/>
            <ac:spMk id="3" creationId="{AF4A8830-E3D0-4555-B4E2-7A86892BA71B}"/>
          </ac:spMkLst>
        </pc:spChg>
      </pc:sldChg>
      <pc:sldChg chg="modSp mod">
        <pc:chgData name="Bruto Michael" userId="42d0a991-8161-4f10-81f2-5a31b1f79502" providerId="ADAL" clId="{47709973-FDAA-4345-ACAC-5FBAD3697BB0}" dt="2024-04-18T16:49:32.847" v="143" actId="20577"/>
        <pc:sldMkLst>
          <pc:docMk/>
          <pc:sldMk cId="1952088850" sldId="264"/>
        </pc:sldMkLst>
        <pc:spChg chg="mod">
          <ac:chgData name="Bruto Michael" userId="42d0a991-8161-4f10-81f2-5a31b1f79502" providerId="ADAL" clId="{47709973-FDAA-4345-ACAC-5FBAD3697BB0}" dt="2024-04-18T16:49:32.847" v="143" actId="20577"/>
          <ac:spMkLst>
            <pc:docMk/>
            <pc:sldMk cId="1952088850" sldId="264"/>
            <ac:spMk id="3" creationId="{BACA06F2-FE3B-BEC4-1BA1-51A2728FC2D3}"/>
          </ac:spMkLst>
        </pc:spChg>
        <pc:spChg chg="mod">
          <ac:chgData name="Bruto Michael" userId="42d0a991-8161-4f10-81f2-5a31b1f79502" providerId="ADAL" clId="{47709973-FDAA-4345-ACAC-5FBAD3697BB0}" dt="2024-04-18T15:31:13.139" v="26" actId="14100"/>
          <ac:spMkLst>
            <pc:docMk/>
            <pc:sldMk cId="1952088850" sldId="264"/>
            <ac:spMk id="4" creationId="{1DFFC270-3FAB-FA5D-81D6-C4565527406F}"/>
          </ac:spMkLst>
        </pc:spChg>
        <pc:spChg chg="mod">
          <ac:chgData name="Bruto Michael" userId="42d0a991-8161-4f10-81f2-5a31b1f79502" providerId="ADAL" clId="{47709973-FDAA-4345-ACAC-5FBAD3697BB0}" dt="2024-04-18T16:14:14.437" v="27" actId="20577"/>
          <ac:spMkLst>
            <pc:docMk/>
            <pc:sldMk cId="1952088850" sldId="264"/>
            <ac:spMk id="6" creationId="{4C07B2A0-51A8-99AD-71B2-227ADA0A4D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60FDF-CD34-4F89-BE8D-8E34C00AC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047C42B-1F0E-4C1E-B398-62ED479BE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33C600-AD00-4CB0-B59F-0D2E537C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1EBE7E-62BF-4C41-8FCB-5FB3C43E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4C893C-4E05-488F-BA5B-10450C3E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3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669D20-C9A3-4E9A-96B7-D5A272B2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AD2B4C-9D19-4E2C-B175-1C8390ED4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2D4F59-5C54-404A-A672-4FFC378B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53E6ED-6A69-4C54-9416-5E28EC7E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6EBA2A-EC6A-44CA-B9AA-CC8F15B7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6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C9D1AD6-24D2-4C3E-836C-FD536CEE8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157D64-DFA0-4EA3-BA1B-6BD914A20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989D2B-AB3A-43D4-919B-ACD44740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16EE95-3353-4930-9C32-99C753FB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7E0E10-F743-4DE8-9DBE-5A290C54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35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BAFCA-F38F-4BF4-821A-9D6D86F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4898A5-90FB-452A-B9E5-5F35CC79B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D51B91-F273-4B93-89EF-8275EBCD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15A2AA-D3B3-47AA-A9F9-BA48BF9B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B2E72B-F197-4AD4-B9C2-9AD3A78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56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8D7400-615C-401C-B11F-196B848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3AFDF9-5B6F-426A-9D9A-0BD237BE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EDF27D-9ED0-49CE-8D88-D3104497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88A1CA-3E78-4E20-85E9-DA1EEFBF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07EC58-3E2C-4E1F-9019-EDD9A615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0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80E94B-E629-43FF-A86F-EEB172F1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19943C-B76C-4CC0-8AF4-42CC85538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D05B62-7C77-47C5-8771-8CB5DC43F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BCB023-C31E-466B-9C1B-535BB26B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4E3F37-8530-461B-8772-3E0E2E0C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3A9F6A-F1E6-4E1C-9B5C-3C7C7BD1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1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880BF9-2C43-4997-952A-61CCD4D0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C0FB3-54C9-4FE6-AADF-D8B66B872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94468E-AC41-4D78-8720-311B4FBD0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C437697-FFDB-4F1C-A4B7-4DF9817C6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9BC6BA-F7B2-46A3-B623-8CD58C16F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44F03D-53C0-4254-9E68-A8E953CE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38F0E28-7B7D-42C0-80DE-92B87AC3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4186F9E-F36C-44E3-96D5-927D77B8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75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74E41-393E-4711-9064-60776A9D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E29BED-A49C-4F85-8712-F5A3B2EF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6E693C-31C9-448A-B88F-31EE382A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8CE675-6421-49C7-AC46-A5F8D9DA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9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DE18C8-3289-4652-BF2D-6841E72D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DD3D3EC-8A35-4070-B830-ACCDE12B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FA8FFE-D3CF-42CB-A8A0-9DF74F99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08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8E3DB2-F11B-4917-A32D-601FFE93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36C4C7-DA79-481A-B752-DAAC5ABA3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101DB3-3218-4193-B1B6-F2B6E9491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34D24C-4189-4B66-ABF4-FB199CD0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1E26FB-62FF-43EF-B1EC-62E06319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FCBB8C3-815E-41FF-A9D4-5F4646E7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97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22C73-EDC0-4A87-BC6C-EAC49951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9E02CD-1734-47CB-A050-6AD62B5CB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600104-A71F-48E3-87BD-C1AFC1C3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8588E9-E1F2-4A5C-8F68-55D43499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8BAE96-89F4-4D31-A3B3-092C45FE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02FA24-FED9-47E6-99B2-457A60D0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82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EA1021-3661-4D21-8932-DE75AAD2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A26CD7-25EB-4195-935D-0D26DB6D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500E7-BE0B-44F2-A4BC-A347A201D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02B6-5A69-4AA7-B558-85E4C9BAA1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2739C5-9A48-40A1-962A-29204218F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11B09-7DAE-4EA9-BB0C-D87E84402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B0C1-32F4-43FB-8974-71305B7DA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0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6125" y="73572"/>
            <a:ext cx="11978620" cy="1177159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Falköpings KIK F9</a:t>
            </a:r>
            <a:br>
              <a:rPr lang="sv-SE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Säsongen 2024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461" y="239854"/>
            <a:ext cx="927148" cy="84459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0" r="23382" b="-1688"/>
          <a:stretch/>
        </p:blipFill>
        <p:spPr>
          <a:xfrm>
            <a:off x="1441939" y="1649136"/>
            <a:ext cx="3472961" cy="264890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t="21810" r="12703"/>
          <a:stretch/>
        </p:blipFill>
        <p:spPr>
          <a:xfrm>
            <a:off x="1657637" y="4390294"/>
            <a:ext cx="3041563" cy="235633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18462" r="11937" b="35128"/>
          <a:stretch/>
        </p:blipFill>
        <p:spPr>
          <a:xfrm>
            <a:off x="7007470" y="1649136"/>
            <a:ext cx="3314699" cy="249463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31026" r="15993" b="20385"/>
          <a:stretch/>
        </p:blipFill>
        <p:spPr>
          <a:xfrm>
            <a:off x="6923942" y="4390294"/>
            <a:ext cx="3653204" cy="22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762" y="1676596"/>
            <a:ext cx="4011022" cy="518140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Röda tråden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Träningar, Matcher och Läger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Föräldrainsatser 2024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Information och kommunikation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/>
              <a:t>Övrigt</a:t>
            </a:r>
          </a:p>
          <a:p>
            <a:pPr algn="l"/>
            <a:endParaRPr lang="sv-SE" sz="1800" dirty="0"/>
          </a:p>
          <a:p>
            <a:pPr algn="l"/>
            <a:endParaRPr lang="sv-SE" sz="1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F28F973-C851-4B55-AC72-A7490C9C7006}"/>
              </a:ext>
            </a:extLst>
          </p:cNvPr>
          <p:cNvSpPr txBox="1"/>
          <p:nvPr/>
        </p:nvSpPr>
        <p:spPr>
          <a:xfrm>
            <a:off x="5754198" y="773078"/>
            <a:ext cx="461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Föräldramöte</a:t>
            </a:r>
            <a:r>
              <a:rPr lang="sv-SE" dirty="0"/>
              <a:t> </a:t>
            </a:r>
          </a:p>
        </p:txBody>
      </p:sp>
      <p:pic>
        <p:nvPicPr>
          <p:cNvPr id="7" name="Bildobjekt 6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635BDAC9-D96D-0773-F250-31679AD4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4C04C6D1-0BC6-C50E-3696-D2EBE903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22422" y="543111"/>
            <a:ext cx="2571750" cy="559214"/>
          </a:xfrm>
        </p:spPr>
        <p:txBody>
          <a:bodyPr>
            <a:normAutofit/>
          </a:bodyPr>
          <a:lstStyle/>
          <a:p>
            <a:r>
              <a:rPr lang="sv-SE" sz="2400" b="1" dirty="0">
                <a:latin typeface="+mn-lt"/>
              </a:rPr>
              <a:t>Röda tråden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02D83E1B-D94C-BEC2-902F-4050EB593697}"/>
              </a:ext>
            </a:extLst>
          </p:cNvPr>
          <p:cNvSpPr txBox="1">
            <a:spLocks/>
          </p:cNvSpPr>
          <p:nvPr/>
        </p:nvSpPr>
        <p:spPr>
          <a:xfrm>
            <a:off x="771787" y="1506577"/>
            <a:ext cx="10347039" cy="51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>
                <a:ea typeface="Roboto Light" panose="02000000000000000000" pitchFamily="2" charset="0"/>
              </a:rPr>
              <a:t>FKIK:s </a:t>
            </a:r>
            <a:r>
              <a:rPr lang="sv-SE" sz="2000" b="1" dirty="0" err="1">
                <a:ea typeface="Roboto Light" panose="02000000000000000000" pitchFamily="2" charset="0"/>
              </a:rPr>
              <a:t>klubbidé</a:t>
            </a:r>
            <a:endParaRPr lang="sv-SE" sz="2000" b="1" dirty="0"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få befintliga och nya medlemmar att trivas och stanna i föreningen.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bedriva barn och ungdomsfotboll med inriktning på bredd och långsiktig kvalité.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erbjuda ledarutbildningar och därigenom utveckla bra ledare.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ha ett starkt representationslag där spelare och ledare är goda förebilder.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genomföra attraktiva fotbollsarrangemang för barn-, ungdoms- och seniorfotboll.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alltid sträva mot en god ekonomi och en ändamålsenlig organisation.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Representationslaget (senior) är det enda laget i föreningen med ett sportsligt resultatkrav.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Alla respekterar, oavsett kön, etnisk tillhörighet, religion eller annan trosuppfattning, funktionsnedsättning, sexuell läggning eller ålder. </a:t>
            </a:r>
          </a:p>
          <a:p>
            <a:pPr marL="0" indent="0">
              <a:buNone/>
            </a:pPr>
            <a:r>
              <a:rPr lang="sv-SE" sz="2000" dirty="0">
                <a:ea typeface="Roboto Light" panose="02000000000000000000" pitchFamily="2" charset="0"/>
              </a:rPr>
              <a:t>• Att ha roligt tillsammans gör att motivationen för fotboll ökar</a:t>
            </a:r>
          </a:p>
        </p:txBody>
      </p:sp>
    </p:spTree>
    <p:extLst>
      <p:ext uri="{BB962C8B-B14F-4D97-AF65-F5344CB8AC3E}">
        <p14:creationId xmlns:p14="http://schemas.microsoft.com/office/powerpoint/2010/main" val="153764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96852FE5-084E-2D97-E1F1-5CB210B98709}"/>
              </a:ext>
            </a:extLst>
          </p:cNvPr>
          <p:cNvSpPr txBox="1">
            <a:spLocks/>
          </p:cNvSpPr>
          <p:nvPr/>
        </p:nvSpPr>
        <p:spPr>
          <a:xfrm>
            <a:off x="386575" y="1416677"/>
            <a:ext cx="11005674" cy="6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i="1" dirty="0">
                <a:ea typeface="Roboto Light" panose="02000000000000000000" pitchFamily="2" charset="0"/>
              </a:rPr>
              <a:t>Klubbens verksamhet bygger på ideella krafter </a:t>
            </a:r>
            <a:endParaRPr lang="sv-SE" sz="1800" dirty="0">
              <a:latin typeface="+mj-lt"/>
              <a:ea typeface="Roboto Light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Informerar tränare och ledare om det är något de bör känna till om spelaren (foto/sociala medier, allergi, annat)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Delta med gemensamma arbetsinsatser vid föreningens arrangemang: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	o </a:t>
            </a:r>
            <a:r>
              <a:rPr lang="sv-SE" sz="1600" dirty="0">
                <a:ea typeface="Roboto Light" panose="02000000000000000000" pitchFamily="2" charset="0"/>
              </a:rPr>
              <a:t>Klassbollen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Oden Cup?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Källby-lägret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Hjälpa till vid A-lagets hemmamatcher (Kiosk/Entré)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Se till att det egna barnet/ungdomen har skjuts till och från träningar, hemma-/bortamatcher samt cuper och andra aktiviteter.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• Som vårdnadshavare vara delaktig i lagets olika ansvarområden så som: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>
                <a:ea typeface="Roboto Light" panose="02000000000000000000" pitchFamily="2" charset="0"/>
              </a:rPr>
              <a:t>	</a:t>
            </a:r>
            <a:r>
              <a:rPr lang="sv-SE" sz="1600" dirty="0">
                <a:ea typeface="Roboto Light" panose="02000000000000000000" pitchFamily="2" charset="0"/>
              </a:rPr>
              <a:t>o Bemanna föreningsarrangemang som kräver medverkan av vuxna.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Samordna tvätt av matchställ.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Vara bollplank till tränare och ledare i olika frågor.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>
                <a:ea typeface="Roboto Light" panose="02000000000000000000" pitchFamily="2" charset="0"/>
              </a:rPr>
              <a:t>	o Ta ansvar för andra uppgifter som laget kommer överens om kan vara aktuellt.</a:t>
            </a:r>
          </a:p>
        </p:txBody>
      </p:sp>
      <p:pic>
        <p:nvPicPr>
          <p:cNvPr id="4" name="Bildobjekt 3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91484A68-2138-EA6E-40A7-C372A001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6B76162-8698-CFE8-3239-1FB08897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51" y="543111"/>
            <a:ext cx="3508521" cy="559214"/>
          </a:xfrm>
        </p:spPr>
        <p:txBody>
          <a:bodyPr>
            <a:noAutofit/>
          </a:bodyPr>
          <a:lstStyle/>
          <a:p>
            <a:r>
              <a:rPr lang="sv-SE" sz="2400" b="1" dirty="0">
                <a:latin typeface="+mn-lt"/>
              </a:rPr>
              <a:t>Vårdnadshavarens ansvar</a:t>
            </a:r>
          </a:p>
        </p:txBody>
      </p:sp>
    </p:spTree>
    <p:extLst>
      <p:ext uri="{BB962C8B-B14F-4D97-AF65-F5344CB8AC3E}">
        <p14:creationId xmlns:p14="http://schemas.microsoft.com/office/powerpoint/2010/main" val="301204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C064D11D-2F01-CB2D-7C5F-E3CACCD6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40E054A6-A66C-C346-6D86-316DD913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422" y="543111"/>
            <a:ext cx="2571750" cy="559214"/>
          </a:xfrm>
        </p:spPr>
        <p:txBody>
          <a:bodyPr>
            <a:normAutofit/>
          </a:bodyPr>
          <a:lstStyle/>
          <a:p>
            <a:r>
              <a:rPr lang="sv-SE" sz="2400" b="1" dirty="0">
                <a:latin typeface="+mn-lt"/>
              </a:rPr>
              <a:t>Fotbollskultur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C1E10FF-6A0B-ECD4-3BFF-3A0E5E3E2419}"/>
              </a:ext>
            </a:extLst>
          </p:cNvPr>
          <p:cNvSpPr txBox="1"/>
          <p:nvPr/>
        </p:nvSpPr>
        <p:spPr>
          <a:xfrm>
            <a:off x="341464" y="1671606"/>
            <a:ext cx="4209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Falköpings KIK F9 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Att vi ska lyssna på ledarna när vi har genomgångar och på varandra</a:t>
            </a:r>
          </a:p>
          <a:p>
            <a:pPr marL="285750" indent="-285750">
              <a:buFontTx/>
              <a:buChar char="-"/>
            </a:pPr>
            <a:r>
              <a:rPr lang="sv-SE" dirty="0"/>
              <a:t>Vi ska samarbeta som ett lag och var omtänksamma mot varandra</a:t>
            </a:r>
          </a:p>
          <a:p>
            <a:pPr marL="285750" indent="-285750">
              <a:buFontTx/>
              <a:buChar char="-"/>
            </a:pPr>
            <a:r>
              <a:rPr lang="sv-SE" dirty="0"/>
              <a:t>Vi ska vara snälla mot varandra och försöka vara positiva samt hjälpa varandra som ett lag.</a:t>
            </a:r>
          </a:p>
          <a:p>
            <a:pPr marL="285750" indent="-285750">
              <a:buFontTx/>
              <a:buChar char="-"/>
            </a:pPr>
            <a:r>
              <a:rPr lang="sv-SE" dirty="0"/>
              <a:t>Vi ska bli bättre på att passa och vinna.</a:t>
            </a:r>
          </a:p>
          <a:p>
            <a:pPr marL="285750" indent="-285750">
              <a:buFontTx/>
              <a:buChar char="-"/>
            </a:pPr>
            <a:r>
              <a:rPr lang="sv-SE" dirty="0"/>
              <a:t>Men framförallt ska vi HA KUL! När vi ses!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14ACAFC-806E-050F-056F-E2008F6D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77" y="1762442"/>
            <a:ext cx="7102559" cy="41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44A86-7270-5B3A-C015-FF7C9EFE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ACA06F2-FE3B-BEC4-1BA1-51A2728FC2D3}"/>
              </a:ext>
            </a:extLst>
          </p:cNvPr>
          <p:cNvSpPr txBox="1"/>
          <p:nvPr/>
        </p:nvSpPr>
        <p:spPr>
          <a:xfrm>
            <a:off x="285809" y="1257287"/>
            <a:ext cx="4705165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Ökad träningsmängd</a:t>
            </a:r>
          </a:p>
          <a:p>
            <a:pPr marL="285750" indent="-285750">
              <a:buFontTx/>
              <a:buChar char="-"/>
            </a:pPr>
            <a:r>
              <a:rPr lang="sv-SE" dirty="0"/>
              <a:t>Två träningar i vecka måndag samt onsdag</a:t>
            </a:r>
          </a:p>
          <a:p>
            <a:pPr marL="285750" indent="-285750">
              <a:buFontTx/>
              <a:buChar char="-"/>
            </a:pPr>
            <a:r>
              <a:rPr lang="sv-SE" dirty="0"/>
              <a:t>Måndag 17.15- 18.45</a:t>
            </a:r>
          </a:p>
          <a:p>
            <a:pPr marL="285750" indent="-285750">
              <a:buFontTx/>
              <a:buChar char="-"/>
            </a:pPr>
            <a:r>
              <a:rPr lang="sv-SE" dirty="0"/>
              <a:t>Onsdagar 17.45-19.00</a:t>
            </a:r>
          </a:p>
          <a:p>
            <a:pPr marL="285750" indent="-285750">
              <a:buFontTx/>
              <a:buChar char="-"/>
            </a:pPr>
            <a:r>
              <a:rPr lang="sv-SE" dirty="0"/>
              <a:t>Målvaktsträningar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Innan och efter träning</a:t>
            </a:r>
          </a:p>
          <a:p>
            <a:pPr marL="285750" indent="-285750">
              <a:buFontTx/>
              <a:buChar char="-"/>
            </a:pPr>
            <a:r>
              <a:rPr lang="sv-SE" dirty="0"/>
              <a:t>Få i sig något innan träning samt efter.</a:t>
            </a:r>
          </a:p>
          <a:p>
            <a:pPr marL="285750" indent="-285750">
              <a:buFontTx/>
              <a:buChar char="-"/>
            </a:pPr>
            <a:r>
              <a:rPr lang="sv-SE" dirty="0"/>
              <a:t>Duscha efter träning.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Källbylägret</a:t>
            </a:r>
          </a:p>
          <a:p>
            <a:pPr marL="285750" indent="-285750">
              <a:buFontTx/>
              <a:buChar char="-"/>
            </a:pPr>
            <a:r>
              <a:rPr lang="sv-SE" dirty="0"/>
              <a:t>Sista anmälningsdagen den 30/4</a:t>
            </a:r>
          </a:p>
          <a:p>
            <a:pPr marL="285750" indent="-285750">
              <a:buFontTx/>
              <a:buChar char="-"/>
            </a:pPr>
            <a:r>
              <a:rPr lang="sv-SE" dirty="0"/>
              <a:t>Mari är ansvarig från F9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  <a:p>
            <a:br>
              <a:rPr lang="sv-SE" dirty="0"/>
            </a:br>
            <a:endParaRPr lang="sv-SE" dirty="0"/>
          </a:p>
          <a:p>
            <a:endParaRPr lang="sv-SE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1F664834-682D-B2E4-D952-9D9158249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1DFFC270-3FAB-FA5D-81D6-C4565527406F}"/>
              </a:ext>
            </a:extLst>
          </p:cNvPr>
          <p:cNvSpPr txBox="1">
            <a:spLocks/>
          </p:cNvSpPr>
          <p:nvPr/>
        </p:nvSpPr>
        <p:spPr>
          <a:xfrm>
            <a:off x="8229600" y="288869"/>
            <a:ext cx="2929731" cy="559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latin typeface="+mn-lt"/>
              </a:rPr>
              <a:t>Träningar, Matcher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C07B2A0-51A8-99AD-71B2-227ADA0A4DCD}"/>
              </a:ext>
            </a:extLst>
          </p:cNvPr>
          <p:cNvSpPr txBox="1"/>
          <p:nvPr/>
        </p:nvSpPr>
        <p:spPr>
          <a:xfrm>
            <a:off x="4753650" y="1597890"/>
            <a:ext cx="60943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b="1" dirty="0"/>
              <a:t>Sammandragsspel</a:t>
            </a:r>
          </a:p>
          <a:p>
            <a:pPr marL="285750" indent="-285750" algn="l">
              <a:lnSpc>
                <a:spcPct val="100000"/>
              </a:lnSpc>
              <a:buFontTx/>
              <a:buChar char="-"/>
            </a:pPr>
            <a:r>
              <a:rPr lang="sv-SE" sz="1800" dirty="0"/>
              <a:t>Tre sammandrag under vår &amp; höst</a:t>
            </a:r>
          </a:p>
          <a:p>
            <a:pPr marL="285750" indent="-285750" algn="l">
              <a:lnSpc>
                <a:spcPct val="100000"/>
              </a:lnSpc>
              <a:buFontTx/>
              <a:buChar char="-"/>
            </a:pPr>
            <a:r>
              <a:rPr lang="sv-SE" sz="1800" dirty="0"/>
              <a:t>Vi ska anordna ett under våren 8-9/6</a:t>
            </a:r>
          </a:p>
          <a:p>
            <a:pPr algn="l">
              <a:lnSpc>
                <a:spcPct val="100000"/>
              </a:lnSpc>
            </a:pPr>
            <a:endParaRPr lang="sv-SE" sz="1800" b="1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b="1" dirty="0"/>
              <a:t>Cuper</a:t>
            </a:r>
          </a:p>
          <a:p>
            <a:pPr marL="285750" indent="-285750" algn="l">
              <a:lnSpc>
                <a:spcPct val="100000"/>
              </a:lnSpc>
              <a:buFontTx/>
              <a:buChar char="-"/>
            </a:pPr>
            <a:r>
              <a:rPr lang="sv-SE" sz="1800" dirty="0"/>
              <a:t>Giffcupen</a:t>
            </a:r>
          </a:p>
          <a:p>
            <a:pPr marL="285750" indent="-285750" algn="l">
              <a:lnSpc>
                <a:spcPct val="100000"/>
              </a:lnSpc>
              <a:buFontTx/>
              <a:buChar char="-"/>
            </a:pPr>
            <a:r>
              <a:rPr lang="sv-SE" sz="1800" dirty="0" err="1"/>
              <a:t>Sportvallen</a:t>
            </a:r>
            <a:r>
              <a:rPr lang="sv-SE" sz="1800" dirty="0"/>
              <a:t> Cup?</a:t>
            </a:r>
          </a:p>
        </p:txBody>
      </p:sp>
      <p:pic>
        <p:nvPicPr>
          <p:cNvPr id="8" name="Bildobjekt 7" descr="En bild som visar gräs, utomhus, himmel, fält&#10;&#10;Automatiskt genererad beskrivning">
            <a:extLst>
              <a:ext uri="{FF2B5EF4-FFF2-40B4-BE49-F238E27FC236}">
                <a16:creationId xmlns:a16="http://schemas.microsoft.com/office/drawing/2014/main" id="{1E32B957-B43D-2DFF-9117-6F3D16B4A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15" y="1257287"/>
            <a:ext cx="2381857" cy="528835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1D4DE8A-2EA1-CDB7-F139-6F53C877E9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46" y="3915064"/>
            <a:ext cx="3507435" cy="26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35" y="1572666"/>
            <a:ext cx="8266234" cy="519725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A-laget, datum 21/4 samt 7/9</a:t>
            </a:r>
            <a:br>
              <a:rPr lang="sv-SE" sz="1800" dirty="0"/>
            </a:br>
            <a:r>
              <a:rPr lang="sv-SE" sz="1800" dirty="0"/>
              <a:t>Personer i entré/kiosk och bollflickor.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Klassbollen 2/6 </a:t>
            </a:r>
            <a:r>
              <a:rPr lang="sv-SE" sz="1800" dirty="0"/>
              <a:t>. </a:t>
            </a:r>
            <a:br>
              <a:rPr lang="sv-SE" sz="1800" dirty="0"/>
            </a:br>
            <a:r>
              <a:rPr lang="sv-SE" sz="1800" dirty="0"/>
              <a:t>Lagföräldrar deltar i stormöten och där fördelas uppgifter till laget i stort.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Källby Lägret 17/8</a:t>
            </a:r>
            <a:br>
              <a:rPr lang="sv-SE" sz="1800" dirty="0"/>
            </a:br>
            <a:r>
              <a:rPr lang="sv-SE" sz="1800" dirty="0"/>
              <a:t>Bemanningsschema mat/10:kamp/städ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Kiosk</a:t>
            </a:r>
            <a:br>
              <a:rPr lang="sv-SE" sz="1800" dirty="0"/>
            </a:br>
            <a:r>
              <a:rPr lang="sv-SE" sz="1800" dirty="0"/>
              <a:t>Anordna kiosk under hemma matcher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Föräldragruppen</a:t>
            </a:r>
            <a:br>
              <a:rPr lang="sv-SE" sz="1800" dirty="0"/>
            </a:br>
            <a:r>
              <a:rPr lang="sv-SE" sz="1800" dirty="0"/>
              <a:t>Behöver vi fler personer där?</a:t>
            </a:r>
          </a:p>
          <a:p>
            <a:pPr algn="l"/>
            <a:endParaRPr lang="sv-SE" dirty="0"/>
          </a:p>
        </p:txBody>
      </p:sp>
      <p:pic>
        <p:nvPicPr>
          <p:cNvPr id="2" name="Bildobjekt 1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E8E7B0F2-25A7-4FEA-23CD-7974E1BF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C48FA4B-BB50-3E72-70FD-62242AE1783C}"/>
              </a:ext>
            </a:extLst>
          </p:cNvPr>
          <p:cNvSpPr txBox="1">
            <a:spLocks/>
          </p:cNvSpPr>
          <p:nvPr/>
        </p:nvSpPr>
        <p:spPr>
          <a:xfrm>
            <a:off x="8088923" y="439595"/>
            <a:ext cx="3255007" cy="5592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latin typeface="+mn-lt"/>
              </a:rPr>
              <a:t>Föräldrainsatser under 2024</a:t>
            </a:r>
          </a:p>
        </p:txBody>
      </p:sp>
    </p:spTree>
    <p:extLst>
      <p:ext uri="{BB962C8B-B14F-4D97-AF65-F5344CB8AC3E}">
        <p14:creationId xmlns:p14="http://schemas.microsoft.com/office/powerpoint/2010/main" val="1061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6D24BD-E7C6-2306-7DE9-6D103A28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87" y="2389656"/>
            <a:ext cx="6355163" cy="406834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5652" y="365104"/>
            <a:ext cx="4481027" cy="407974"/>
          </a:xfrm>
        </p:spPr>
        <p:txBody>
          <a:bodyPr>
            <a:noAutofit/>
          </a:bodyPr>
          <a:lstStyle/>
          <a:p>
            <a:pPr algn="l"/>
            <a:r>
              <a:rPr lang="sv-SE" b="1" dirty="0"/>
              <a:t>Information och kommunikation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F047D68-5721-4AA9-853E-AE74F77A4332}"/>
              </a:ext>
            </a:extLst>
          </p:cNvPr>
          <p:cNvSpPr txBox="1"/>
          <p:nvPr/>
        </p:nvSpPr>
        <p:spPr>
          <a:xfrm>
            <a:off x="270050" y="1623232"/>
            <a:ext cx="5508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All info på Laget.se </a:t>
            </a:r>
            <a:br>
              <a:rPr lang="sv-SE" dirty="0"/>
            </a:br>
            <a:r>
              <a:rPr lang="sv-SE" dirty="0"/>
              <a:t>Träningar, matcher, andra aktiviteter och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SMS- Grupp</a:t>
            </a:r>
            <a:br>
              <a:rPr lang="sv-SE" dirty="0"/>
            </a:br>
            <a:r>
              <a:rPr lang="sv-SE" dirty="0"/>
              <a:t>För snabb information från oss till 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Öppen dialog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pic>
        <p:nvPicPr>
          <p:cNvPr id="6" name="Bildobjekt 5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6D423AA1-3A6E-0237-9160-AC8460194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F4A8830-E3D0-4555-B4E2-7A86892BA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1660750"/>
            <a:ext cx="6205124" cy="519725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Klubbkollektion</a:t>
            </a:r>
            <a:br>
              <a:rPr lang="sv-SE" sz="1800" b="1" dirty="0"/>
            </a:br>
            <a:r>
              <a:rPr lang="sv-SE" sz="1800" dirty="0"/>
              <a:t>Sista provningen kommer att bli efter klassbollen.</a:t>
            </a:r>
            <a:br>
              <a:rPr lang="sv-SE" sz="1800" dirty="0"/>
            </a:br>
            <a:r>
              <a:rPr lang="sv-SE" sz="1800" dirty="0"/>
              <a:t>Falköpings KIK omförhandlar om en ny kollektion.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Medlemsavgiften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Samsyn, vikten av hållbart idrottande.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Lagkassan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/>
              <a:t>Övriga frågor?</a:t>
            </a:r>
          </a:p>
          <a:p>
            <a:pPr algn="l"/>
            <a:endParaRPr lang="sv-SE" dirty="0"/>
          </a:p>
        </p:txBody>
      </p:sp>
      <p:pic>
        <p:nvPicPr>
          <p:cNvPr id="4" name="Bildobjekt 3" descr="En bild som visar text, logotyp, Teckensnitt, röd&#10;&#10;Automatiskt genererad beskrivning">
            <a:extLst>
              <a:ext uri="{FF2B5EF4-FFF2-40B4-BE49-F238E27FC236}">
                <a16:creationId xmlns:a16="http://schemas.microsoft.com/office/drawing/2014/main" id="{5DCAF11C-CDEB-48B1-032D-DDBCE578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869"/>
            <a:ext cx="3683754" cy="96841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93E33EC-E459-8E8A-97FE-CF97AF5B9AC8}"/>
              </a:ext>
            </a:extLst>
          </p:cNvPr>
          <p:cNvSpPr txBox="1">
            <a:spLocks/>
          </p:cNvSpPr>
          <p:nvPr/>
        </p:nvSpPr>
        <p:spPr>
          <a:xfrm>
            <a:off x="8271642" y="397553"/>
            <a:ext cx="2756978" cy="527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>
                <a:latin typeface="+mn-lt"/>
              </a:rPr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273266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15754</TotalTime>
  <Words>561</Words>
  <Application>Microsoft Office PowerPoint</Application>
  <PresentationFormat>Bredbild</PresentationFormat>
  <Paragraphs>89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 Light</vt:lpstr>
      <vt:lpstr>Office-tema</vt:lpstr>
      <vt:lpstr>Falköpings KIK F9 Säsongen 2024</vt:lpstr>
      <vt:lpstr>PowerPoint-presentation</vt:lpstr>
      <vt:lpstr>Röda tråden</vt:lpstr>
      <vt:lpstr>Vårdnadshavarens ansvar</vt:lpstr>
      <vt:lpstr>Fotbollskultur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Pär Nilsson</dc:creator>
  <cp:lastModifiedBy>Bruto Michael</cp:lastModifiedBy>
  <cp:revision>36</cp:revision>
  <dcterms:created xsi:type="dcterms:W3CDTF">2022-03-29T17:54:20Z</dcterms:created>
  <dcterms:modified xsi:type="dcterms:W3CDTF">2024-04-18T16:49:38Z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4be45-941d-485f-8583-bb0ff22da2f7_Enabled">
    <vt:lpwstr>true</vt:lpwstr>
  </property>
  <property fmtid="{D5CDD505-2E9C-101B-9397-08002B2CF9AE}" pid="3" name="MSIP_Label_66c4be45-941d-485f-8583-bb0ff22da2f7_SetDate">
    <vt:lpwstr>2023-03-13T06:46:55Z</vt:lpwstr>
  </property>
  <property fmtid="{D5CDD505-2E9C-101B-9397-08002B2CF9AE}" pid="4" name="MSIP_Label_66c4be45-941d-485f-8583-bb0ff22da2f7_Method">
    <vt:lpwstr>Privileged</vt:lpwstr>
  </property>
  <property fmtid="{D5CDD505-2E9C-101B-9397-08002B2CF9AE}" pid="5" name="MSIP_Label_66c4be45-941d-485f-8583-bb0ff22da2f7_Name">
    <vt:lpwstr>Öppen</vt:lpwstr>
  </property>
  <property fmtid="{D5CDD505-2E9C-101B-9397-08002B2CF9AE}" pid="6" name="MSIP_Label_66c4be45-941d-485f-8583-bb0ff22da2f7_SiteId">
    <vt:lpwstr>46e0a51c-7e85-4572-8158-c797d5341bc3</vt:lpwstr>
  </property>
  <property fmtid="{D5CDD505-2E9C-101B-9397-08002B2CF9AE}" pid="7" name="MSIP_Label_66c4be45-941d-485f-8583-bb0ff22da2f7_ActionId">
    <vt:lpwstr>fdcdf042-ee31-4a18-aa66-0590a7dacaf0</vt:lpwstr>
  </property>
  <property fmtid="{D5CDD505-2E9C-101B-9397-08002B2CF9AE}" pid="8" name="MSIP_Label_66c4be45-941d-485f-8583-bb0ff22da2f7_ContentBits">
    <vt:lpwstr>0</vt:lpwstr>
  </property>
</Properties>
</file>