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70" r:id="rId3"/>
    <p:sldId id="275" r:id="rId4"/>
    <p:sldId id="274" r:id="rId5"/>
    <p:sldId id="289" r:id="rId6"/>
    <p:sldId id="285" r:id="rId7"/>
    <p:sldId id="290" r:id="rId8"/>
    <p:sldId id="288" r:id="rId9"/>
    <p:sldId id="257" r:id="rId10"/>
    <p:sldId id="264" r:id="rId11"/>
    <p:sldId id="280" r:id="rId12"/>
    <p:sldId id="282" r:id="rId13"/>
    <p:sldId id="267" r:id="rId14"/>
    <p:sldId id="281" r:id="rId15"/>
    <p:sldId id="26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381" autoAdjust="0"/>
  </p:normalViewPr>
  <p:slideViewPr>
    <p:cSldViewPr snapToGrid="0">
      <p:cViewPr varScale="1">
        <p:scale>
          <a:sx n="87" d="100"/>
          <a:sy n="87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Darmark" userId="b860c44c-9b7e-4dc6-ad86-fd7a64327f4c" providerId="ADAL" clId="{735CE980-B5CF-4159-902F-C9BF3C53BEE8}"/>
    <pc:docChg chg="custSel modSld">
      <pc:chgData name="Mattias Darmark" userId="b860c44c-9b7e-4dc6-ad86-fd7a64327f4c" providerId="ADAL" clId="{735CE980-B5CF-4159-902F-C9BF3C53BEE8}" dt="2022-12-22T06:41:14.019" v="0" actId="3626"/>
      <pc:docMkLst>
        <pc:docMk/>
      </pc:docMkLst>
      <pc:sldChg chg="modSp mod">
        <pc:chgData name="Mattias Darmark" userId="b860c44c-9b7e-4dc6-ad86-fd7a64327f4c" providerId="ADAL" clId="{735CE980-B5CF-4159-902F-C9BF3C53BEE8}" dt="2022-12-22T06:41:14.019" v="0" actId="3626"/>
        <pc:sldMkLst>
          <pc:docMk/>
          <pc:sldMk cId="2601586837" sldId="275"/>
        </pc:sldMkLst>
        <pc:spChg chg="mod">
          <ac:chgData name="Mattias Darmark" userId="b860c44c-9b7e-4dc6-ad86-fd7a64327f4c" providerId="ADAL" clId="{735CE980-B5CF-4159-902F-C9BF3C53BEE8}" dt="2022-12-22T06:41:14.019" v="0" actId="3626"/>
          <ac:spMkLst>
            <pc:docMk/>
            <pc:sldMk cId="2601586837" sldId="275"/>
            <ac:spMk id="3" creationId="{09F69AE5-F7CD-DDC4-3F8A-B51991C723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0989-5DC1-422D-9497-F0A3ED3969D5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EE6E-EDAF-4C38-AB4D-85AE4C7F9A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46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behöver en ny föräldragrupp</a:t>
            </a:r>
          </a:p>
          <a:p>
            <a:r>
              <a:rPr lang="sv-SE" dirty="0"/>
              <a:t>Vätternrundan, samt försäljning tillfaller laget. De övriga går till föreningen för att bland annat täcka domare, </a:t>
            </a:r>
            <a:r>
              <a:rPr lang="sv-SE" dirty="0" err="1"/>
              <a:t>dräckter</a:t>
            </a:r>
            <a:r>
              <a:rPr lang="sv-SE" dirty="0"/>
              <a:t>, halltider mm.</a:t>
            </a:r>
          </a:p>
          <a:p>
            <a:r>
              <a:rPr lang="sv-SE" dirty="0"/>
              <a:t>Allt har blivit dyrare så därav kommer Dreamlog även gå till föreningen.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869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Viss justering av antal matcher kan förekomma, målvakter, tränares barn, mm kan komma att påverka.</a:t>
            </a:r>
          </a:p>
          <a:p>
            <a:r>
              <a:rPr lang="sv-SE" dirty="0"/>
              <a:t>Vi garanterar inte att vi kan anpassa matcher efter önskemål men vi kan göra ett ärligt försök.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Längre resor, bilar kommer att behövas till matcher.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7EE6E-EDAF-4C38-AB4D-85AE4C7F9A8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7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Alla skall ha kul</a:t>
            </a:r>
          </a:p>
          <a:p>
            <a:r>
              <a:rPr lang="sv-SE" dirty="0"/>
              <a:t>De är duktiga killarna så att vi justerar upp träningar, temp, </a:t>
            </a:r>
          </a:p>
          <a:p>
            <a:r>
              <a:rPr lang="sv-SE" dirty="0"/>
              <a:t>Spelsystem inte framarbetat till 100% än men det kommer vi att göra succesivt under säsong</a:t>
            </a:r>
          </a:p>
          <a:p>
            <a:r>
              <a:rPr lang="sv-SE" dirty="0"/>
              <a:t>2-1-2 i grunden, hög press, backa hem, dubbla, falla hem mm. här skall alla vet hur vi skall göra det som lag mm.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336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behöver en ny föräldragrupp</a:t>
            </a:r>
          </a:p>
          <a:p>
            <a:r>
              <a:rPr lang="sv-SE" dirty="0"/>
              <a:t>Vätternrundan, samt försäljning tillfaller laget. De övriga går till föreningen för att bland annat täcka domare, </a:t>
            </a:r>
            <a:r>
              <a:rPr lang="sv-SE" dirty="0" err="1"/>
              <a:t>dräckter</a:t>
            </a:r>
            <a:r>
              <a:rPr lang="sv-SE" dirty="0"/>
              <a:t>, halltider mm.</a:t>
            </a:r>
          </a:p>
          <a:p>
            <a:r>
              <a:rPr lang="sv-SE" dirty="0"/>
              <a:t>Allt har blivit dyrare så därav kommer Dreamlog även gå till föreningen.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2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behöver en ny föräldragrupp</a:t>
            </a:r>
          </a:p>
          <a:p>
            <a:r>
              <a:rPr lang="sv-SE" dirty="0"/>
              <a:t>Vätternrundan, samt försäljning tillfaller laget. De övriga går till föreningen för att bland annat täcka domare, </a:t>
            </a:r>
            <a:r>
              <a:rPr lang="sv-SE" dirty="0" err="1"/>
              <a:t>dräckter</a:t>
            </a:r>
            <a:r>
              <a:rPr lang="sv-SE" dirty="0"/>
              <a:t>, halltider mm.</a:t>
            </a:r>
          </a:p>
          <a:p>
            <a:r>
              <a:rPr lang="sv-SE" dirty="0"/>
              <a:t>Allt har blivit dyrare så därav kommer Dreamlog även gå till föreningen.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6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behöver en ny föräldragrupp</a:t>
            </a:r>
          </a:p>
          <a:p>
            <a:r>
              <a:rPr lang="sv-SE" dirty="0"/>
              <a:t>Vätternrundan, samt försäljning tillfaller laget. De övriga går till föreningen för att bland annat täcka domare, </a:t>
            </a:r>
            <a:r>
              <a:rPr lang="sv-SE" dirty="0" err="1"/>
              <a:t>dräckter</a:t>
            </a:r>
            <a:r>
              <a:rPr lang="sv-SE" dirty="0"/>
              <a:t>, halltider mm.</a:t>
            </a:r>
          </a:p>
          <a:p>
            <a:r>
              <a:rPr lang="sv-SE" dirty="0"/>
              <a:t>Allt har blivit dyrare så därav kommer Dreamlog även gå till föreningen.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53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Längre resor, bilar kommer att behövas till matcher.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27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Längre resor, bilar kommer att behövas till matcher.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84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Viss justering av antal matcher kan förekomma, målvakter, tränares barn, mm kan komma att påverka.</a:t>
            </a:r>
          </a:p>
          <a:p>
            <a:r>
              <a:rPr lang="sv-SE" dirty="0"/>
              <a:t>Vi garanterar inte att vi kan anpassa matcher efter önskemål men vi kan göra ett ärligt försök.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EE6E-EDAF-4C38-AB4D-85AE4C7F9A8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45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2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8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9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34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1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12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18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9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00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32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2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E0EF58-47E3-46DF-9B44-F27A52B6510A}" type="datetimeFigureOut">
              <a:rPr lang="sv-SE" smtClean="0"/>
              <a:t>2022-12-22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05836A-FA94-40EC-A596-7FACE37CDFD4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FDF2DB9-017A-58CB-CC01-2461889C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5635340-0CAC-9F11-2BB7-0BBEA4EAD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54120D-813A-EBB5-007D-451ADC4A6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v-SE" sz="5200" dirty="0">
                <a:solidFill>
                  <a:srgbClr val="FFFFFF"/>
                </a:solidFill>
              </a:rPr>
              <a:t>Föräldramöte</a:t>
            </a:r>
            <a:br>
              <a:rPr lang="sv-SE" sz="5200" dirty="0">
                <a:solidFill>
                  <a:srgbClr val="FFFFFF"/>
                </a:solidFill>
              </a:rPr>
            </a:br>
            <a:r>
              <a:rPr lang="sv-SE" sz="5200" dirty="0">
                <a:solidFill>
                  <a:srgbClr val="FFFFFF"/>
                </a:solidFill>
              </a:rPr>
              <a:t>Gothia cup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B98B4D-4756-2FEE-BA74-F345B75CF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sv-SE" sz="9600">
                <a:solidFill>
                  <a:srgbClr val="FFFFFF"/>
                </a:solidFill>
              </a:rPr>
              <a:t>Välkomna</a:t>
            </a:r>
            <a:endParaRPr lang="sv-SE" sz="9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71" y="982518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sv-SE" sz="5400" dirty="0">
                <a:solidFill>
                  <a:schemeClr val="bg1"/>
                </a:solidFill>
                <a:cs typeface="Times New Roman" panose="02020603050405020304" pitchFamily="18" charset="0"/>
              </a:rPr>
              <a:t>Praktisk Information	</a:t>
            </a:r>
            <a:br>
              <a:rPr lang="sv-SE" sz="5400" b="0" i="0" u="none" strike="noStrike" baseline="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sv-SE" sz="5400" b="0" i="0" u="none" strike="noStrike" baseline="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sv-SE" sz="5400" b="0" i="0" u="none" strike="noStrike" baseline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1891277"/>
            <a:ext cx="9720073" cy="4023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Tips ladda ner Gothia cup </a:t>
            </a:r>
            <a:r>
              <a:rPr lang="sv-SE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appen</a:t>
            </a: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där finns all information om när vi spelar.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Medtag: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Liggunderlag eller </a:t>
            </a:r>
            <a:r>
              <a:rPr lang="sv-SE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dyligt</a:t>
            </a: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(max 75 cm finns information om) om luftmadrass rekommenderas att lägga en filt under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Sovsäck , kudde.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Dusch artiklar ( dubbeluppsättning </a:t>
            </a:r>
            <a:r>
              <a:rPr lang="sv-SE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rekomenderas</a:t>
            </a: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Förlängningssladd laddare av olika slag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Ryggsäck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Gothia kortet kommer alla få på plats. ( fri transport) 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Matchkläder får killar på plats</a:t>
            </a:r>
          </a:p>
          <a:p>
            <a:pPr marL="0" indent="0">
              <a:buNone/>
            </a:pPr>
            <a:endParaRPr lang="sv-SE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11D69E-4651-D964-57D0-763AD473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897" y="1369460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5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71" y="982518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sv-SE" sz="5400" dirty="0">
                <a:solidFill>
                  <a:schemeClr val="bg1"/>
                </a:solidFill>
                <a:cs typeface="Times New Roman" panose="02020603050405020304" pitchFamily="18" charset="0"/>
              </a:rPr>
              <a:t>Praktisk Information	</a:t>
            </a:r>
            <a:br>
              <a:rPr lang="sv-SE" sz="5400" b="0" i="0" u="none" strike="noStrike" baseline="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sv-SE" sz="5400" b="0" i="0" u="none" strike="noStrike" baseline="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sv-SE" sz="5400" b="0" i="0" u="none" strike="noStrike" baseline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1891277"/>
            <a:ext cx="9720073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 kommer att fixa tvättlina så att vi kan torka kläder över natten.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</a:p>
          <a:p>
            <a:pPr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Samtliga mål serveras på skolan</a:t>
            </a:r>
          </a:p>
          <a:p>
            <a:pPr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frukost 06:00-09:30</a:t>
            </a:r>
          </a:p>
          <a:p>
            <a:pPr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Lunch 11:00-15:30</a:t>
            </a:r>
          </a:p>
          <a:p>
            <a:pPr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Middag 16:30-20:00</a:t>
            </a:r>
          </a:p>
          <a:p>
            <a:pPr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 ledare ser till att det finns lite frukt mm till kvällen om någon blir hungrig</a:t>
            </a:r>
          </a:p>
          <a:p>
            <a:pPr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OBS det är förbud mot nötter på hela Gothia!</a:t>
            </a:r>
          </a:p>
          <a:p>
            <a:pPr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till att era barn har med sig ”</a:t>
            </a:r>
            <a:r>
              <a:rPr lang="sv-SE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russel</a:t>
            </a: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pengar” till </a:t>
            </a:r>
            <a:r>
              <a:rPr lang="sv-SE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eventell</a:t>
            </a: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kiosk, tilltugg mm.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11D69E-4651-D964-57D0-763AD473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897" y="1369460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71" y="982518"/>
            <a:ext cx="9720072" cy="1499616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bg1"/>
                </a:solidFill>
                <a:cs typeface="Times New Roman" panose="02020603050405020304" pitchFamily="18" charset="0"/>
              </a:rPr>
              <a:t>Transport	</a:t>
            </a:r>
            <a:endParaRPr lang="sv-SE" sz="5400" b="0" i="0" u="none" strike="noStrike" baseline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1891277"/>
            <a:ext cx="9720073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Elis 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Elliot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Herman G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Herman L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Lucas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Wilmer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Finns ni även tillgängliga för hemtransport?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11D69E-4651-D964-57D0-763AD473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897" y="1369460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25" y="1720582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sv-SE" sz="5400" b="0" i="0" u="none" strike="noStrike" baseline="0" dirty="0">
                <a:solidFill>
                  <a:schemeClr val="bg1"/>
                </a:solidFill>
                <a:cs typeface="Times New Roman" panose="02020603050405020304" pitchFamily="18" charset="0"/>
              </a:rPr>
              <a:t>Riktlinjer</a:t>
            </a: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endParaRPr lang="sv-SE" sz="5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2277611"/>
            <a:ext cx="9720073" cy="4023360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 ledare kommer att bestämma när det skall vara tyst/ läggning</a:t>
            </a:r>
          </a:p>
          <a:p>
            <a:pPr algn="l"/>
            <a:r>
              <a:rPr lang="sv-SE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Mobiler, vi samlar in mobilerna vid match. I övrigt får man använda dem så länge som vi ledare tycker att det är ok. Vid missbruk samlar vi in mobilerna. För att främja att vi umgås.</a:t>
            </a:r>
          </a:p>
          <a:p>
            <a:pPr algn="l"/>
            <a:r>
              <a:rPr lang="sv-SE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Godis är ok att äta, vi ledare kommer att informerar om när det inte är inte är OK</a:t>
            </a: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5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25" y="1720582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sv-SE" sz="5400" b="0" i="0" u="none" strike="noStrike" baseline="0" dirty="0">
                <a:solidFill>
                  <a:schemeClr val="bg1"/>
                </a:solidFill>
                <a:cs typeface="Times New Roman" panose="02020603050405020304" pitchFamily="18" charset="0"/>
              </a:rPr>
              <a:t>Slutspel</a:t>
            </a: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endParaRPr lang="sv-SE" sz="5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2277611"/>
            <a:ext cx="9720073" cy="4023360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Slutspel är lördag o söndag</a:t>
            </a:r>
          </a:p>
          <a:p>
            <a:pPr algn="l"/>
            <a:r>
              <a:rPr lang="sv-SE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Alla går till slutspel A eller B slutspel</a:t>
            </a:r>
          </a:p>
          <a:p>
            <a:pPr algn="l"/>
            <a:r>
              <a:rPr lang="sv-SE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Åker något lag ut så åker det laget hem, kan man ordna med föräldrar mm så är det ok att stanna kvar o heja på det lag som eventuellt är kvar i turneringen.</a:t>
            </a:r>
          </a:p>
          <a:p>
            <a:pPr algn="l"/>
            <a:r>
              <a:rPr lang="sv-SE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Semifinal o final är på söndagen.</a:t>
            </a: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3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25" y="1720582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sv-SE" sz="5400" b="0" i="0" u="none" strike="noStrike" baseline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ÖVrigt</a:t>
            </a: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endParaRPr lang="sv-SE" sz="5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2277611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spc="-1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Telefonnummer till alla barn (laget.se)</a:t>
            </a:r>
          </a:p>
          <a:p>
            <a:pPr marL="0" indent="0">
              <a:buNone/>
            </a:pPr>
            <a:r>
              <a:rPr lang="sv-SE" sz="2800" spc="-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Vuxna ansvarar för att barns samt målsmans telefonnummer är uppdaterade på laget.se</a:t>
            </a:r>
          </a:p>
          <a:p>
            <a:pPr marL="0" indent="0">
              <a:buNone/>
            </a:pPr>
            <a:r>
              <a:rPr lang="sv-SE" sz="2800" spc="-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Detta är mycket viktigt så vi kan komma i kontakt med er om det skulle vara något</a:t>
            </a:r>
          </a:p>
          <a:p>
            <a:pPr marL="0" indent="0">
              <a:buNone/>
            </a:pPr>
            <a:r>
              <a:rPr lang="sv-SE" sz="2800" spc="-1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v-SE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sv-SE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26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25" y="1720582"/>
            <a:ext cx="9720072" cy="1499616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bg1"/>
                </a:solidFill>
                <a:cs typeface="Times New Roman" panose="02020603050405020304" pitchFamily="18" charset="0"/>
              </a:rPr>
              <a:t>Tack</a:t>
            </a:r>
            <a:br>
              <a:rPr lang="sv-SE" sz="5400" b="0" i="0" u="none" strike="noStrike" baseline="0" dirty="0"/>
            </a:br>
            <a:endParaRPr lang="sv-SE" sz="5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2277611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spc="-1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v-SE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sv-SE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9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42" y="100836"/>
            <a:ext cx="9720072" cy="1499616"/>
          </a:xfrm>
        </p:spPr>
        <p:txBody>
          <a:bodyPr>
            <a:norm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Innan vi startar</a:t>
            </a:r>
            <a:endParaRPr lang="sv-SE" sz="60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9" y="1600452"/>
            <a:ext cx="9720073" cy="4023360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 har grymma killar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- 1 träning ute / vecka 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Ändå denna höga närvaro </a:t>
            </a:r>
          </a:p>
          <a:p>
            <a:pPr algn="l"/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3FB362F-41DA-34A8-C9AA-5FF5C607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4" y="1483751"/>
            <a:ext cx="8471022" cy="48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5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42" y="100836"/>
            <a:ext cx="9720072" cy="1499616"/>
          </a:xfrm>
        </p:spPr>
        <p:txBody>
          <a:bodyPr>
            <a:normAutofit/>
          </a:bodyPr>
          <a:lstStyle/>
          <a:p>
            <a:r>
              <a:rPr lang="sv-SE" sz="6000" b="0" i="0" u="none" strike="noStrike" baseline="0" dirty="0">
                <a:solidFill>
                  <a:schemeClr val="bg1"/>
                </a:solidFill>
              </a:rPr>
              <a:t>Antal Kallelser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9" y="1600452"/>
            <a:ext cx="9720073" cy="4023360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Summering halva säsongen.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Vår målsättning är som vi pratat om att alla skall bli kallade till likvärdigt många matcher.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Summering matcher kallelser</a:t>
            </a:r>
          </a:p>
          <a:p>
            <a:pPr algn="l"/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8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42" y="100836"/>
            <a:ext cx="9720072" cy="1499616"/>
          </a:xfrm>
        </p:spPr>
        <p:txBody>
          <a:bodyPr>
            <a:norm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Innan vi startar</a:t>
            </a:r>
            <a:endParaRPr lang="sv-SE" sz="60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9" y="1600452"/>
            <a:ext cx="9720073" cy="4023360"/>
          </a:xfrm>
        </p:spPr>
        <p:txBody>
          <a:bodyPr>
            <a:normAutofit/>
          </a:bodyPr>
          <a:lstStyle/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Summering halva säsongen.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Antal spelade matcher</a:t>
            </a:r>
          </a:p>
          <a:p>
            <a:pPr algn="l"/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124D38-6EEA-BB8A-4681-96791782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60" y="2447559"/>
            <a:ext cx="9627315" cy="42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 u="none" strike="noStrike"/>
              <a:t>GOthia</a:t>
            </a:r>
            <a:br>
              <a:rPr lang="en-US" b="0" i="0" u="none" strike="noStrike"/>
            </a:br>
            <a:endParaRPr lang="en-US" b="0" i="0" u="none" strike="noStrik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7" r="16933" b="2"/>
          <a:stretch/>
        </p:blipFill>
        <p:spPr>
          <a:xfrm>
            <a:off x="1" y="10"/>
            <a:ext cx="2934472" cy="33157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6686EFC-D10F-5546-14E4-5E77DCDDE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" r="54025" b="-2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16A1F9-0013-4298-3A24-209C5F3A4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/>
              <a:t>Vår</a:t>
            </a:r>
            <a:r>
              <a:rPr lang="en-US" sz="2000" b="1" dirty="0"/>
              <a:t> </a:t>
            </a:r>
            <a:r>
              <a:rPr lang="en-US" sz="2000" b="1" dirty="0" err="1"/>
              <a:t>målsättning</a:t>
            </a:r>
            <a:r>
              <a:rPr lang="en-US" sz="2000" b="1" dirty="0"/>
              <a:t> med </a:t>
            </a:r>
            <a:r>
              <a:rPr lang="en-US" sz="2000" b="1" dirty="0" err="1"/>
              <a:t>Gothia</a:t>
            </a:r>
            <a:r>
              <a:rPr lang="en-US" sz="2000" b="1" dirty="0"/>
              <a:t> </a:t>
            </a:r>
            <a:r>
              <a:rPr lang="en-US" sz="2000" b="1" dirty="0" err="1"/>
              <a:t>är</a:t>
            </a:r>
            <a:r>
              <a:rPr lang="en-US" sz="2000" b="1" dirty="0"/>
              <a:t> </a:t>
            </a:r>
            <a:r>
              <a:rPr lang="en-US" sz="2000" b="1" dirty="0" err="1"/>
              <a:t>att</a:t>
            </a:r>
            <a:r>
              <a:rPr lang="en-US" sz="2000" b="1" dirty="0"/>
              <a:t>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killar</a:t>
            </a:r>
            <a:r>
              <a:rPr lang="en-US" sz="2000" dirty="0"/>
              <a:t> ska ha </a:t>
            </a:r>
            <a:r>
              <a:rPr lang="en-US" sz="2000" dirty="0" err="1"/>
              <a:t>kul</a:t>
            </a:r>
            <a:r>
              <a:rPr lang="en-US" sz="2000" dirty="0"/>
              <a:t>!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 err="1"/>
              <a:t>Öka</a:t>
            </a:r>
            <a:r>
              <a:rPr lang="en-US" sz="2000" dirty="0"/>
              <a:t> </a:t>
            </a:r>
            <a:r>
              <a:rPr lang="en-US" sz="2000" dirty="0" err="1"/>
              <a:t>lagsammanhållningen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 err="1"/>
              <a:t>Möta</a:t>
            </a:r>
            <a:r>
              <a:rPr lang="en-US" sz="2000" dirty="0"/>
              <a:t> </a:t>
            </a:r>
            <a:r>
              <a:rPr lang="en-US" sz="2000" dirty="0" err="1"/>
              <a:t>nya</a:t>
            </a:r>
            <a:r>
              <a:rPr lang="en-US" sz="2000" dirty="0"/>
              <a:t> lag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/>
              <a:t>Vi </a:t>
            </a:r>
            <a:r>
              <a:rPr lang="en-US" sz="2000" dirty="0" err="1"/>
              <a:t>deltar</a:t>
            </a:r>
            <a:r>
              <a:rPr lang="en-US" sz="2000" dirty="0"/>
              <a:t> med </a:t>
            </a:r>
            <a:r>
              <a:rPr lang="en-US" sz="2000" dirty="0" err="1"/>
              <a:t>två</a:t>
            </a:r>
            <a:r>
              <a:rPr lang="en-US" sz="2000" dirty="0"/>
              <a:t> lag </a:t>
            </a:r>
            <a:r>
              <a:rPr lang="en-US" sz="2000" dirty="0" err="1"/>
              <a:t>pga</a:t>
            </a:r>
            <a:r>
              <a:rPr lang="en-US" sz="2000" dirty="0"/>
              <a:t> </a:t>
            </a:r>
            <a:r>
              <a:rPr lang="en-US" sz="2000" dirty="0" err="1"/>
              <a:t>speltid</a:t>
            </a:r>
            <a:r>
              <a:rPr lang="en-US" sz="2000" dirty="0"/>
              <a:t> men vi </a:t>
            </a:r>
            <a:r>
              <a:rPr lang="en-US" sz="2000" dirty="0" err="1"/>
              <a:t>åker</a:t>
            </a:r>
            <a:r>
              <a:rPr lang="en-US" sz="2000" dirty="0"/>
              <a:t> o </a:t>
            </a:r>
            <a:r>
              <a:rPr lang="en-US" sz="2000" dirty="0" err="1"/>
              <a:t>umgås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“</a:t>
            </a:r>
            <a:r>
              <a:rPr lang="en-US" sz="2000" dirty="0" err="1"/>
              <a:t>ett</a:t>
            </a:r>
            <a:r>
              <a:rPr lang="en-US" sz="2000" dirty="0"/>
              <a:t>” lag.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093C91-0D0F-D62C-EE7B-744FCB57E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81" r="11775" b="-2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E2D1498-9147-5EDF-223A-0350E6F4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E971285-3253-D322-9AEC-A5115325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Lagen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FHIB1						FHIB2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C34B23C-53BE-DB72-8DD2-152DEC415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6350" y="2255223"/>
            <a:ext cx="3897850" cy="4022725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72EC9B-05B2-064E-A935-31AF70DE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83" y="2286000"/>
            <a:ext cx="31908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48" y="619652"/>
            <a:ext cx="9720072" cy="1499616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bg1"/>
                </a:solidFill>
                <a:cs typeface="Times New Roman" panose="02020603050405020304" pitchFamily="18" charset="0"/>
              </a:rPr>
              <a:t>Spelschema/tider</a:t>
            </a:r>
            <a:endParaRPr lang="sv-SE" sz="5400" b="0" i="0" u="none" strike="noStrike" baseline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3" y="1891277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 spelar 2*15 rullande tid i gruppspel</a:t>
            </a:r>
          </a:p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Slutspel 2*20 rullande sista minuten är effektiv tid.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87D051-194F-4950-FB4C-FFE7287E6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8" y="3255410"/>
            <a:ext cx="2953162" cy="34675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4F8E7C7-DD38-AB07-CA08-3FFB77031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281" y="3255409"/>
            <a:ext cx="2612203" cy="34675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CB15296-564E-5E7D-8F8B-33DA44AA6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943" y="634276"/>
            <a:ext cx="1827729" cy="18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4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25" y="1720582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sv-SE" sz="5400" b="0" i="0" u="none" strike="noStrike" baseline="0" dirty="0">
                <a:solidFill>
                  <a:schemeClr val="bg1"/>
                </a:solidFill>
                <a:cs typeface="Times New Roman" panose="02020603050405020304" pitchFamily="18" charset="0"/>
              </a:rPr>
              <a:t>PLATSER</a:t>
            </a: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br>
              <a:rPr lang="sv-SE" sz="5400" b="0" i="0" u="none" strike="noStrike" baseline="0" dirty="0"/>
            </a:br>
            <a:endParaRPr lang="sv-SE" sz="54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FDD4099-B5D0-3BF5-A2D0-955A4F68F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43" y="325120"/>
            <a:ext cx="6333966" cy="6207760"/>
          </a:xfrm>
          <a:prstGeom prst="rect">
            <a:avLst/>
          </a:prstGeom>
        </p:spPr>
      </p:pic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F637C903-B553-BE22-E0FA-035A992267F0}"/>
              </a:ext>
            </a:extLst>
          </p:cNvPr>
          <p:cNvCxnSpPr/>
          <p:nvPr/>
        </p:nvCxnSpPr>
        <p:spPr>
          <a:xfrm>
            <a:off x="3312160" y="5181600"/>
            <a:ext cx="3423920" cy="67056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A75D6AB2-F9A6-4120-6D2F-FA5A29859C37}"/>
              </a:ext>
            </a:extLst>
          </p:cNvPr>
          <p:cNvSpPr txBox="1"/>
          <p:nvPr/>
        </p:nvSpPr>
        <p:spPr>
          <a:xfrm>
            <a:off x="1960508" y="494078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Aktiviteten 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383AA5F0-40A3-E565-6CA1-8253F066D1A2}"/>
              </a:ext>
            </a:extLst>
          </p:cNvPr>
          <p:cNvCxnSpPr/>
          <p:nvPr/>
        </p:nvCxnSpPr>
        <p:spPr>
          <a:xfrm flipV="1">
            <a:off x="2814320" y="3525520"/>
            <a:ext cx="3281680" cy="12192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A105B816-64CF-AEB9-3A66-79CE5DF20F9F}"/>
              </a:ext>
            </a:extLst>
          </p:cNvPr>
          <p:cNvSpPr txBox="1"/>
          <p:nvPr/>
        </p:nvSpPr>
        <p:spPr>
          <a:xfrm>
            <a:off x="1435452" y="3453137"/>
            <a:ext cx="122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Burgårdens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gymnasium</a:t>
            </a:r>
          </a:p>
        </p:txBody>
      </p: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85D59556-2F67-868A-0628-BA2373BF0875}"/>
              </a:ext>
            </a:extLst>
          </p:cNvPr>
          <p:cNvCxnSpPr/>
          <p:nvPr/>
        </p:nvCxnSpPr>
        <p:spPr>
          <a:xfrm flipH="1">
            <a:off x="6512560" y="3220198"/>
            <a:ext cx="3718932" cy="335802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3D2849A9-73C5-8BD1-5317-4F56F2CB50B7}"/>
              </a:ext>
            </a:extLst>
          </p:cNvPr>
          <p:cNvSpPr txBox="1"/>
          <p:nvPr/>
        </p:nvSpPr>
        <p:spPr>
          <a:xfrm>
            <a:off x="10189389" y="3035532"/>
            <a:ext cx="94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Valhalla</a:t>
            </a:r>
          </a:p>
        </p:txBody>
      </p: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9871F534-83A8-9905-3067-973F7A63D250}"/>
              </a:ext>
            </a:extLst>
          </p:cNvPr>
          <p:cNvCxnSpPr/>
          <p:nvPr/>
        </p:nvCxnSpPr>
        <p:spPr>
          <a:xfrm flipH="1">
            <a:off x="6512560" y="2470390"/>
            <a:ext cx="3810000" cy="749808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>
            <a:extLst>
              <a:ext uri="{FF2B5EF4-FFF2-40B4-BE49-F238E27FC236}">
                <a16:creationId xmlns:a16="http://schemas.microsoft.com/office/drawing/2014/main" id="{4BDF3874-CA93-B9CD-EF0D-9E6A56279FF9}"/>
              </a:ext>
            </a:extLst>
          </p:cNvPr>
          <p:cNvSpPr txBox="1"/>
          <p:nvPr/>
        </p:nvSpPr>
        <p:spPr>
          <a:xfrm>
            <a:off x="10341721" y="2285724"/>
            <a:ext cx="16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Idrottshögskolan</a:t>
            </a:r>
          </a:p>
        </p:txBody>
      </p: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610E90DE-0738-6D3A-CFD8-6183FBE6F66C}"/>
              </a:ext>
            </a:extLst>
          </p:cNvPr>
          <p:cNvCxnSpPr/>
          <p:nvPr/>
        </p:nvCxnSpPr>
        <p:spPr>
          <a:xfrm>
            <a:off x="2814320" y="711200"/>
            <a:ext cx="1640840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564347ED-5BBC-89B7-9BF8-E8E46044FA77}"/>
              </a:ext>
            </a:extLst>
          </p:cNvPr>
          <p:cNvSpPr txBox="1"/>
          <p:nvPr/>
        </p:nvSpPr>
        <p:spPr>
          <a:xfrm>
            <a:off x="1367706" y="526534"/>
            <a:ext cx="144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Tuve sporthall</a:t>
            </a:r>
          </a:p>
        </p:txBody>
      </p: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04B15281-669A-4C4E-DFDB-780395B42CB0}"/>
              </a:ext>
            </a:extLst>
          </p:cNvPr>
          <p:cNvCxnSpPr/>
          <p:nvPr/>
        </p:nvCxnSpPr>
        <p:spPr>
          <a:xfrm>
            <a:off x="3312160" y="2875280"/>
            <a:ext cx="1706880" cy="160252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ruta 37">
            <a:extLst>
              <a:ext uri="{FF2B5EF4-FFF2-40B4-BE49-F238E27FC236}">
                <a16:creationId xmlns:a16="http://schemas.microsoft.com/office/drawing/2014/main" id="{0BB2CB99-F3B6-3049-85C6-D6C615994554}"/>
              </a:ext>
            </a:extLst>
          </p:cNvPr>
          <p:cNvSpPr txBox="1"/>
          <p:nvPr/>
        </p:nvSpPr>
        <p:spPr>
          <a:xfrm>
            <a:off x="1911712" y="2613645"/>
            <a:ext cx="14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Lundbystrand</a:t>
            </a:r>
          </a:p>
        </p:txBody>
      </p:sp>
    </p:spTree>
    <p:extLst>
      <p:ext uri="{BB962C8B-B14F-4D97-AF65-F5344CB8AC3E}">
        <p14:creationId xmlns:p14="http://schemas.microsoft.com/office/powerpoint/2010/main" val="153246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sv-SE" sz="6000" dirty="0">
                <a:solidFill>
                  <a:schemeClr val="bg1"/>
                </a:solidFill>
                <a:ea typeface="Times New Roman" panose="02020603050405020304" pitchFamily="18" charset="0"/>
              </a:rPr>
              <a:t>är åker vi?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2" y="1983996"/>
            <a:ext cx="9720073" cy="4023360"/>
          </a:xfrm>
        </p:spPr>
        <p:txBody>
          <a:bodyPr>
            <a:normAutofit/>
          </a:bodyPr>
          <a:lstStyle/>
          <a:p>
            <a:pPr algn="l"/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Båda lagen åker 07:00 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Samling: Habo Sporthall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FHIB 1 åker direkt till match </a:t>
            </a:r>
          </a:p>
          <a:p>
            <a:pPr algn="l"/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FHIB 2 åker till skolan o checkar in.</a:t>
            </a:r>
          </a:p>
          <a:p>
            <a:pPr algn="l"/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sv-SE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204AB6-F45A-7F36-6C5C-66C99511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1703260"/>
            <a:ext cx="2371725" cy="19335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26D8996-C16B-C69E-A315-F4B5F5C9F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375" y="3789537"/>
            <a:ext cx="2535205" cy="25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7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862</Words>
  <Application>Microsoft Office PowerPoint</Application>
  <PresentationFormat>Bredbild</PresentationFormat>
  <Paragraphs>123</Paragraphs>
  <Slides>16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Tw Cen MT Condensed</vt:lpstr>
      <vt:lpstr>Wingdings 3</vt:lpstr>
      <vt:lpstr>Integral</vt:lpstr>
      <vt:lpstr>Föräldramöte Gothia cup</vt:lpstr>
      <vt:lpstr>Innan vi startar</vt:lpstr>
      <vt:lpstr>Antal Kallelser </vt:lpstr>
      <vt:lpstr>Innan vi startar</vt:lpstr>
      <vt:lpstr>GOthia </vt:lpstr>
      <vt:lpstr>Lagen FHIB1      FHIB2</vt:lpstr>
      <vt:lpstr>Spelschema/tider</vt:lpstr>
      <vt:lpstr>PLATSER   </vt:lpstr>
      <vt:lpstr>När åker vi?</vt:lpstr>
      <vt:lpstr>Praktisk Information   </vt:lpstr>
      <vt:lpstr>Praktisk Information   </vt:lpstr>
      <vt:lpstr>Transport </vt:lpstr>
      <vt:lpstr>Riktlinjer   </vt:lpstr>
      <vt:lpstr>Slutspel   </vt:lpstr>
      <vt:lpstr>ÖVrigt   </vt:lpstr>
      <vt:lpstr>Tack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vätternrundan  2021-2022</dc:title>
  <dc:creator>Mattias Darmark</dc:creator>
  <cp:lastModifiedBy>Mattias Darmark</cp:lastModifiedBy>
  <cp:revision>9</cp:revision>
  <dcterms:created xsi:type="dcterms:W3CDTF">2022-05-03T06:59:15Z</dcterms:created>
  <dcterms:modified xsi:type="dcterms:W3CDTF">2022-12-22T06:41:23Z</dcterms:modified>
</cp:coreProperties>
</file>