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0841E-2AF8-4890-979B-FF6970699CBD}" v="84" dt="2022-03-14T21:36:52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83" d="100"/>
          <a:sy n="83" d="100"/>
        </p:scale>
        <p:origin x="12" y="-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offner" userId="52e6e798-39a8-4ffb-9cf2-29b3652ee3ee" providerId="ADAL" clId="{36A0841E-2AF8-4890-979B-FF6970699CBD}"/>
    <pc:docChg chg="custSel delSld modSld">
      <pc:chgData name="Lisa Hoffner" userId="52e6e798-39a8-4ffb-9cf2-29b3652ee3ee" providerId="ADAL" clId="{36A0841E-2AF8-4890-979B-FF6970699CBD}" dt="2022-03-14T21:49:39.121" v="216" actId="2696"/>
      <pc:docMkLst>
        <pc:docMk/>
      </pc:docMkLst>
      <pc:sldChg chg="modSp">
        <pc:chgData name="Lisa Hoffner" userId="52e6e798-39a8-4ffb-9cf2-29b3652ee3ee" providerId="ADAL" clId="{36A0841E-2AF8-4890-979B-FF6970699CBD}" dt="2022-03-14T21:31:56.024" v="10" actId="20577"/>
        <pc:sldMkLst>
          <pc:docMk/>
          <pc:sldMk cId="2104686613" sldId="256"/>
        </pc:sldMkLst>
        <pc:spChg chg="mod">
          <ac:chgData name="Lisa Hoffner" userId="52e6e798-39a8-4ffb-9cf2-29b3652ee3ee" providerId="ADAL" clId="{36A0841E-2AF8-4890-979B-FF6970699CBD}" dt="2022-03-14T21:31:56.024" v="10" actId="20577"/>
          <ac:spMkLst>
            <pc:docMk/>
            <pc:sldMk cId="2104686613" sldId="256"/>
            <ac:spMk id="2" creationId="{C6E31921-BDD1-4909-BC5A-1FE0E2523B60}"/>
          </ac:spMkLst>
        </pc:spChg>
      </pc:sldChg>
      <pc:sldChg chg="modSp mod modAnim">
        <pc:chgData name="Lisa Hoffner" userId="52e6e798-39a8-4ffb-9cf2-29b3652ee3ee" providerId="ADAL" clId="{36A0841E-2AF8-4890-979B-FF6970699CBD}" dt="2022-03-14T21:34:23.464" v="143" actId="20577"/>
        <pc:sldMkLst>
          <pc:docMk/>
          <pc:sldMk cId="2788733819" sldId="257"/>
        </pc:sldMkLst>
        <pc:spChg chg="mod">
          <ac:chgData name="Lisa Hoffner" userId="52e6e798-39a8-4ffb-9cf2-29b3652ee3ee" providerId="ADAL" clId="{36A0841E-2AF8-4890-979B-FF6970699CBD}" dt="2022-03-14T21:34:23.464" v="143" actId="20577"/>
          <ac:spMkLst>
            <pc:docMk/>
            <pc:sldMk cId="2788733819" sldId="257"/>
            <ac:spMk id="3" creationId="{8AEF1A7A-9B13-4379-9F89-55F0EDE21805}"/>
          </ac:spMkLst>
        </pc:spChg>
      </pc:sldChg>
      <pc:sldChg chg="addSp delSp modSp mod">
        <pc:chgData name="Lisa Hoffner" userId="52e6e798-39a8-4ffb-9cf2-29b3652ee3ee" providerId="ADAL" clId="{36A0841E-2AF8-4890-979B-FF6970699CBD}" dt="2022-03-14T21:37:02.589" v="215" actId="1076"/>
        <pc:sldMkLst>
          <pc:docMk/>
          <pc:sldMk cId="695490630" sldId="258"/>
        </pc:sldMkLst>
        <pc:spChg chg="mod">
          <ac:chgData name="Lisa Hoffner" userId="52e6e798-39a8-4ffb-9cf2-29b3652ee3ee" providerId="ADAL" clId="{36A0841E-2AF8-4890-979B-FF6970699CBD}" dt="2022-03-14T21:34:37.309" v="148" actId="20577"/>
          <ac:spMkLst>
            <pc:docMk/>
            <pc:sldMk cId="695490630" sldId="258"/>
            <ac:spMk id="3" creationId="{F1698D69-368A-4D12-9BDF-C66556F3932C}"/>
          </ac:spMkLst>
        </pc:spChg>
        <pc:spChg chg="mod">
          <ac:chgData name="Lisa Hoffner" userId="52e6e798-39a8-4ffb-9cf2-29b3652ee3ee" providerId="ADAL" clId="{36A0841E-2AF8-4890-979B-FF6970699CBD}" dt="2022-03-14T21:34:52.716" v="163" actId="20577"/>
          <ac:spMkLst>
            <pc:docMk/>
            <pc:sldMk cId="695490630" sldId="258"/>
            <ac:spMk id="4" creationId="{99AD47D6-C127-447A-A82F-396C9452CC5C}"/>
          </ac:spMkLst>
        </pc:spChg>
        <pc:picChg chg="add mod">
          <ac:chgData name="Lisa Hoffner" userId="52e6e798-39a8-4ffb-9cf2-29b3652ee3ee" providerId="ADAL" clId="{36A0841E-2AF8-4890-979B-FF6970699CBD}" dt="2022-03-14T21:37:02.589" v="215" actId="1076"/>
          <ac:picMkLst>
            <pc:docMk/>
            <pc:sldMk cId="695490630" sldId="258"/>
            <ac:picMk id="5" creationId="{F7390759-956A-40D8-8CBD-B2D8A3B7C0C8}"/>
          </ac:picMkLst>
        </pc:picChg>
        <pc:picChg chg="del">
          <ac:chgData name="Lisa Hoffner" userId="52e6e798-39a8-4ffb-9cf2-29b3652ee3ee" providerId="ADAL" clId="{36A0841E-2AF8-4890-979B-FF6970699CBD}" dt="2022-03-14T21:36:45.896" v="210" actId="478"/>
          <ac:picMkLst>
            <pc:docMk/>
            <pc:sldMk cId="695490630" sldId="258"/>
            <ac:picMk id="5122" creationId="{3BA31C98-E45F-4996-95CD-108156A96D8D}"/>
          </ac:picMkLst>
        </pc:picChg>
      </pc:sldChg>
      <pc:sldChg chg="modSp mod">
        <pc:chgData name="Lisa Hoffner" userId="52e6e798-39a8-4ffb-9cf2-29b3652ee3ee" providerId="ADAL" clId="{36A0841E-2AF8-4890-979B-FF6970699CBD}" dt="2022-03-14T21:35:06.633" v="209" actId="20577"/>
        <pc:sldMkLst>
          <pc:docMk/>
          <pc:sldMk cId="2664707805" sldId="259"/>
        </pc:sldMkLst>
        <pc:spChg chg="mod">
          <ac:chgData name="Lisa Hoffner" userId="52e6e798-39a8-4ffb-9cf2-29b3652ee3ee" providerId="ADAL" clId="{36A0841E-2AF8-4890-979B-FF6970699CBD}" dt="2022-03-14T21:35:06.633" v="209" actId="20577"/>
          <ac:spMkLst>
            <pc:docMk/>
            <pc:sldMk cId="2664707805" sldId="259"/>
            <ac:spMk id="3" creationId="{EE63CBDB-3C15-49C3-AE04-20FB3313E82D}"/>
          </ac:spMkLst>
        </pc:spChg>
      </pc:sldChg>
      <pc:sldChg chg="del">
        <pc:chgData name="Lisa Hoffner" userId="52e6e798-39a8-4ffb-9cf2-29b3652ee3ee" providerId="ADAL" clId="{36A0841E-2AF8-4890-979B-FF6970699CBD}" dt="2022-03-14T21:49:39.121" v="216" actId="2696"/>
        <pc:sldMkLst>
          <pc:docMk/>
          <pc:sldMk cId="1139809382" sldId="260"/>
        </pc:sldMkLst>
      </pc:sldChg>
    </pc:docChg>
  </pc:docChgLst>
  <pc:docChgLst>
    <pc:chgData name="Lisa Hoffner" userId="52e6e798-39a8-4ffb-9cf2-29b3652ee3ee" providerId="ADAL" clId="{4F12CBE2-6A0E-4DA9-A4BA-ED9CB4B14B33}"/>
    <pc:docChg chg="modSld">
      <pc:chgData name="Lisa Hoffner" userId="52e6e798-39a8-4ffb-9cf2-29b3652ee3ee" providerId="ADAL" clId="{4F12CBE2-6A0E-4DA9-A4BA-ED9CB4B14B33}" dt="2022-02-28T22:46:06.985" v="47"/>
      <pc:docMkLst>
        <pc:docMk/>
      </pc:docMkLst>
      <pc:sldChg chg="modSp">
        <pc:chgData name="Lisa Hoffner" userId="52e6e798-39a8-4ffb-9cf2-29b3652ee3ee" providerId="ADAL" clId="{4F12CBE2-6A0E-4DA9-A4BA-ED9CB4B14B33}" dt="2022-02-28T22:46:06.985" v="47"/>
        <pc:sldMkLst>
          <pc:docMk/>
          <pc:sldMk cId="2788733819" sldId="257"/>
        </pc:sldMkLst>
        <pc:picChg chg="mod">
          <ac:chgData name="Lisa Hoffner" userId="52e6e798-39a8-4ffb-9cf2-29b3652ee3ee" providerId="ADAL" clId="{4F12CBE2-6A0E-4DA9-A4BA-ED9CB4B14B33}" dt="2022-02-28T22:46:06.985" v="47"/>
          <ac:picMkLst>
            <pc:docMk/>
            <pc:sldMk cId="2788733819" sldId="257"/>
            <ac:picMk id="3078" creationId="{C3107B3F-F392-4E95-A303-15F8C1CB93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1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9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mängd anslutna punkter i ett nät">
            <a:extLst>
              <a:ext uri="{FF2B5EF4-FFF2-40B4-BE49-F238E27FC236}">
                <a16:creationId xmlns:a16="http://schemas.microsoft.com/office/drawing/2014/main" id="{C6AE2A60-23F2-465B-A075-0FB83E7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9709" r="756" b="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6E31921-BDD1-4909-BC5A-1FE0E252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Films SK F09/10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320FF5-F85B-4806-B953-552EBB8D7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Säsongen 2022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4EE3F-9694-491E-A267-CD46B3AE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69440"/>
          </a:xfrm>
        </p:spPr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F1A7A-9B13-4379-9F89-55F0EDE2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26796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2-3 ggr/vecka under säsong – stäms av med IB</a:t>
            </a:r>
          </a:p>
          <a:p>
            <a:r>
              <a:rPr lang="sv-SE" dirty="0"/>
              <a:t>Träningsgrupp tillsammans med F06/07/08</a:t>
            </a:r>
          </a:p>
          <a:p>
            <a:r>
              <a:rPr lang="sv-SE" dirty="0"/>
              <a:t>06/07 tränar delvis med seniorerna</a:t>
            </a:r>
          </a:p>
          <a:p>
            <a:r>
              <a:rPr lang="sv-SE" dirty="0"/>
              <a:t>Målvaktsträning</a:t>
            </a:r>
          </a:p>
          <a:p>
            <a:r>
              <a:rPr lang="sv-SE" dirty="0"/>
              <a:t>Fredagar i Gimo innan </a:t>
            </a:r>
            <a:r>
              <a:rPr lang="sv-SE" dirty="0" err="1"/>
              <a:t>Björkparken</a:t>
            </a:r>
            <a:r>
              <a:rPr lang="sv-SE" dirty="0"/>
              <a:t> är redo – har startat</a:t>
            </a:r>
          </a:p>
          <a:p>
            <a:r>
              <a:rPr lang="sv-SE" dirty="0"/>
              <a:t>Fysträning onsdagar (när elljusspåret tinat upp)</a:t>
            </a:r>
          </a:p>
          <a:p>
            <a:r>
              <a:rPr lang="sv-SE" dirty="0"/>
              <a:t>Delta i Öppen träning i Diös för de som vill</a:t>
            </a:r>
          </a:p>
          <a:p>
            <a:r>
              <a:rPr lang="sv-SE" dirty="0"/>
              <a:t>Träningsläger i Film!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A84088-749A-480C-90A0-D04C175D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028" y="2528952"/>
            <a:ext cx="3932237" cy="793495"/>
          </a:xfrm>
        </p:spPr>
        <p:txBody>
          <a:bodyPr/>
          <a:lstStyle/>
          <a:p>
            <a:r>
              <a:rPr lang="sv-SE" dirty="0" err="1"/>
              <a:t>Björkparken</a:t>
            </a:r>
            <a:r>
              <a:rPr lang="sv-SE" dirty="0"/>
              <a:t>, Film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3107B3F-F392-4E95-A303-15F8C1CB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" y="3322448"/>
            <a:ext cx="3659631" cy="2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65BCCD-8060-49BB-9F33-D702AEA4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711200"/>
            <a:ext cx="3932237" cy="342900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Tävling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698D69-368A-4D12-9BDF-C66556F3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Spela för utveckling till  9 mot 9</a:t>
            </a:r>
          </a:p>
          <a:p>
            <a:r>
              <a:rPr lang="sv-SE" dirty="0"/>
              <a:t>Seriespel – start i början av maj</a:t>
            </a:r>
          </a:p>
          <a:p>
            <a:r>
              <a:rPr lang="sv-SE" dirty="0"/>
              <a:t>DM med F08 (9 mot 9)  - match 3 april</a:t>
            </a:r>
          </a:p>
          <a:p>
            <a:r>
              <a:rPr lang="sv-SE" dirty="0"/>
              <a:t>Åka på cup</a:t>
            </a:r>
          </a:p>
          <a:p>
            <a:r>
              <a:rPr lang="sv-SE" dirty="0" err="1"/>
              <a:t>Roslagcsupen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AD47D6-C127-447A-A82F-396C9452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152" y="4196080"/>
            <a:ext cx="3932237" cy="2002536"/>
          </a:xfrm>
        </p:spPr>
        <p:txBody>
          <a:bodyPr/>
          <a:lstStyle/>
          <a:p>
            <a:r>
              <a:rPr lang="sv-SE" dirty="0"/>
              <a:t>9 mot 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7390759-956A-40D8-8CBD-B2D8A3B7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95" y="575145"/>
            <a:ext cx="3193773" cy="23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50758-9152-4362-8588-72EBBE42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727132" cy="2599267"/>
          </a:xfrm>
        </p:spPr>
        <p:txBody>
          <a:bodyPr/>
          <a:lstStyle/>
          <a:p>
            <a:r>
              <a:rPr lang="sv-SE" dirty="0"/>
              <a:t>Mål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63CBDB-3C15-49C3-AE04-20FB3313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571" y="3266440"/>
            <a:ext cx="4214812" cy="2504440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Utvecklas som fotbollsspelare på större plan</a:t>
            </a:r>
          </a:p>
          <a:p>
            <a:r>
              <a:rPr lang="sv-SE" dirty="0"/>
              <a:t>Träna fysisk aktivitet tillsammans</a:t>
            </a:r>
          </a:p>
          <a:p>
            <a:r>
              <a:rPr lang="sv-SE" dirty="0"/>
              <a:t>Träna individuella tekniska färdigheter </a:t>
            </a:r>
          </a:p>
          <a:p>
            <a:r>
              <a:rPr lang="sv-SE" dirty="0"/>
              <a:t>Utvecklas som grupp och lag och HA ROLIGT!</a:t>
            </a:r>
          </a:p>
          <a:p>
            <a:pPr lvl="2"/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DC49DC-792E-4071-BB3B-FAD0EC70B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30" t="16305" r="-9530" b="31765"/>
          <a:stretch/>
        </p:blipFill>
        <p:spPr bwMode="auto">
          <a:xfrm>
            <a:off x="899791" y="3638605"/>
            <a:ext cx="3529651" cy="28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0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AF88F-52D3-48C4-BBB4-7947103F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67212" cy="2128520"/>
          </a:xfrm>
        </p:spPr>
        <p:txBody>
          <a:bodyPr/>
          <a:lstStyle/>
          <a:p>
            <a:r>
              <a:rPr lang="sv-SE" dirty="0"/>
              <a:t>IK Uppsala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A1AE9E4-022F-4622-8D40-84FF8D4FC8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8615F8-9110-4464-BD02-B809422C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 descr="En bild som visar person, folksamling&#10;&#10;Automatiskt genererad beskrivning">
            <a:extLst>
              <a:ext uri="{FF2B5EF4-FFF2-40B4-BE49-F238E27FC236}">
                <a16:creationId xmlns:a16="http://schemas.microsoft.com/office/drawing/2014/main" id="{001D4169-B706-4A8A-B137-8514E98B4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4317"/>
          <a:stretch/>
        </p:blipFill>
        <p:spPr bwMode="auto">
          <a:xfrm>
            <a:off x="2939342" y="141733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2362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126</Words>
  <Application>Microsoft Office PowerPoint</Application>
  <PresentationFormat>Bredbild</PresentationFormat>
  <Paragraphs>25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Modern Love</vt:lpstr>
      <vt:lpstr>The Hand</vt:lpstr>
      <vt:lpstr>SketchyVTI</vt:lpstr>
      <vt:lpstr>Films SK F09/10</vt:lpstr>
      <vt:lpstr>Träning</vt:lpstr>
      <vt:lpstr>  Tävling </vt:lpstr>
      <vt:lpstr>Mål 2022</vt:lpstr>
      <vt:lpstr>IK Uppsala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 SK F06/07/08</dc:title>
  <dc:creator>Lisa Hoffner</dc:creator>
  <cp:lastModifiedBy>Lisa Hoffner</cp:lastModifiedBy>
  <cp:revision>1</cp:revision>
  <dcterms:created xsi:type="dcterms:W3CDTF">2022-02-28T21:22:49Z</dcterms:created>
  <dcterms:modified xsi:type="dcterms:W3CDTF">2022-03-14T21:49:47Z</dcterms:modified>
</cp:coreProperties>
</file>