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58" r:id="rId6"/>
    <p:sldId id="268" r:id="rId7"/>
    <p:sldId id="259" r:id="rId8"/>
    <p:sldId id="260" r:id="rId9"/>
    <p:sldId id="261" r:id="rId10"/>
    <p:sldId id="263" r:id="rId11"/>
    <p:sldId id="270" r:id="rId12"/>
    <p:sldId id="271" r:id="rId13"/>
    <p:sldId id="266" r:id="rId14"/>
    <p:sldId id="267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D9B0414-7662-43B0-8A19-164F5D96C024}">
          <p14:sldIdLst>
            <p14:sldId id="269"/>
            <p14:sldId id="258"/>
            <p14:sldId id="268"/>
            <p14:sldId id="259"/>
            <p14:sldId id="260"/>
            <p14:sldId id="261"/>
            <p14:sldId id="263"/>
            <p14:sldId id="270"/>
            <p14:sldId id="271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48744-BF11-443E-8483-1A29172A6FE8}" v="54" dt="2024-05-13T07:58:35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elie Hermansson" userId="c760a632-93db-45f7-a895-b973987006d7" providerId="ADAL" clId="{12548744-BF11-443E-8483-1A29172A6FE8}"/>
    <pc:docChg chg="undo custSel mod addSld delSld modSld modSection">
      <pc:chgData name="Emelie Hermansson" userId="c760a632-93db-45f7-a895-b973987006d7" providerId="ADAL" clId="{12548744-BF11-443E-8483-1A29172A6FE8}" dt="2024-05-13T07:58:41.807" v="694" actId="26606"/>
      <pc:docMkLst>
        <pc:docMk/>
      </pc:docMkLst>
      <pc:sldChg chg="addSp delSp modSp add del setBg modAnim">
        <pc:chgData name="Emelie Hermansson" userId="c760a632-93db-45f7-a895-b973987006d7" providerId="ADAL" clId="{12548744-BF11-443E-8483-1A29172A6FE8}" dt="2024-05-13T07:48:40.394" v="389" actId="2696"/>
        <pc:sldMkLst>
          <pc:docMk/>
          <pc:sldMk cId="0" sldId="256"/>
        </pc:sldMkLst>
        <pc:spChg chg="mod">
          <ac:chgData name="Emelie Hermansson" userId="c760a632-93db-45f7-a895-b973987006d7" providerId="ADAL" clId="{12548744-BF11-443E-8483-1A29172A6FE8}" dt="2024-05-13T07:47:39.217" v="358" actId="207"/>
          <ac:spMkLst>
            <pc:docMk/>
            <pc:sldMk cId="0" sldId="256"/>
            <ac:spMk id="2" creationId="{827FA196-8FB8-469F-A871-E71E07890D0F}"/>
          </ac:spMkLst>
        </pc:spChg>
        <pc:spChg chg="mod">
          <ac:chgData name="Emelie Hermansson" userId="c760a632-93db-45f7-a895-b973987006d7" providerId="ADAL" clId="{12548744-BF11-443E-8483-1A29172A6FE8}" dt="2024-05-13T07:47:57.471" v="362"/>
          <ac:spMkLst>
            <pc:docMk/>
            <pc:sldMk cId="0" sldId="256"/>
            <ac:spMk id="4" creationId="{63BD05A2-FF26-41B7-A9FF-74AE53776FF4}"/>
          </ac:spMkLst>
        </pc:spChg>
        <pc:spChg chg="mod">
          <ac:chgData name="Emelie Hermansson" userId="c760a632-93db-45f7-a895-b973987006d7" providerId="ADAL" clId="{12548744-BF11-443E-8483-1A29172A6FE8}" dt="2024-05-13T07:41:22.822" v="18" actId="403"/>
          <ac:spMkLst>
            <pc:docMk/>
            <pc:sldMk cId="0" sldId="256"/>
            <ac:spMk id="6" creationId="{64633903-6019-4E9F-88A8-3B7A374D8786}"/>
          </ac:spMkLst>
        </pc:spChg>
        <pc:picChg chg="del">
          <ac:chgData name="Emelie Hermansson" userId="c760a632-93db-45f7-a895-b973987006d7" providerId="ADAL" clId="{12548744-BF11-443E-8483-1A29172A6FE8}" dt="2024-05-13T07:46:14.487" v="345" actId="478"/>
          <ac:picMkLst>
            <pc:docMk/>
            <pc:sldMk cId="0" sldId="256"/>
            <ac:picMk id="3" creationId="{903877C5-138E-42F1-93E3-8148E1440712}"/>
          </ac:picMkLst>
        </pc:picChg>
        <pc:picChg chg="add del mod">
          <ac:chgData name="Emelie Hermansson" userId="c760a632-93db-45f7-a895-b973987006d7" providerId="ADAL" clId="{12548744-BF11-443E-8483-1A29172A6FE8}" dt="2024-05-13T07:47:06.366" v="356" actId="478"/>
          <ac:picMkLst>
            <pc:docMk/>
            <pc:sldMk cId="0" sldId="256"/>
            <ac:picMk id="7" creationId="{94617333-A7BC-4723-BB75-62196CF9C593}"/>
          </ac:picMkLst>
        </pc:picChg>
      </pc:sldChg>
      <pc:sldChg chg="del">
        <pc:chgData name="Emelie Hermansson" userId="c760a632-93db-45f7-a895-b973987006d7" providerId="ADAL" clId="{12548744-BF11-443E-8483-1A29172A6FE8}" dt="2024-05-13T07:40:29.901" v="0" actId="2696"/>
        <pc:sldMkLst>
          <pc:docMk/>
          <pc:sldMk cId="1372934544" sldId="256"/>
        </pc:sldMkLst>
      </pc:sldChg>
      <pc:sldChg chg="modSp del">
        <pc:chgData name="Emelie Hermansson" userId="c760a632-93db-45f7-a895-b973987006d7" providerId="ADAL" clId="{12548744-BF11-443E-8483-1A29172A6FE8}" dt="2024-05-13T07:41:16.306" v="17" actId="2696"/>
        <pc:sldMkLst>
          <pc:docMk/>
          <pc:sldMk cId="296154852" sldId="257"/>
        </pc:sldMkLst>
        <pc:spChg chg="mod">
          <ac:chgData name="Emelie Hermansson" userId="c760a632-93db-45f7-a895-b973987006d7" providerId="ADAL" clId="{12548744-BF11-443E-8483-1A29172A6FE8}" dt="2024-05-13T07:40:52.598" v="11" actId="27636"/>
          <ac:spMkLst>
            <pc:docMk/>
            <pc:sldMk cId="296154852" sldId="257"/>
            <ac:spMk id="3" creationId="{AF91B81E-2562-4B53-9075-DE2F36ADDA77}"/>
          </ac:spMkLst>
        </pc:spChg>
      </pc:sldChg>
      <pc:sldChg chg="addSp delSp modSp mod setBg setClrOvrMap">
        <pc:chgData name="Emelie Hermansson" userId="c760a632-93db-45f7-a895-b973987006d7" providerId="ADAL" clId="{12548744-BF11-443E-8483-1A29172A6FE8}" dt="2024-05-13T07:45:32.673" v="332" actId="26606"/>
        <pc:sldMkLst>
          <pc:docMk/>
          <pc:sldMk cId="539766024" sldId="258"/>
        </pc:sldMkLst>
        <pc:spChg chg="mod">
          <ac:chgData name="Emelie Hermansson" userId="c760a632-93db-45f7-a895-b973987006d7" providerId="ADAL" clId="{12548744-BF11-443E-8483-1A29172A6FE8}" dt="2024-05-13T07:45:32.673" v="332" actId="26606"/>
          <ac:spMkLst>
            <pc:docMk/>
            <pc:sldMk cId="539766024" sldId="258"/>
            <ac:spMk id="2" creationId="{A734ABA7-91C0-44F0-B315-AAB6EED7F6C7}"/>
          </ac:spMkLst>
        </pc:spChg>
        <pc:spChg chg="mod">
          <ac:chgData name="Emelie Hermansson" userId="c760a632-93db-45f7-a895-b973987006d7" providerId="ADAL" clId="{12548744-BF11-443E-8483-1A29172A6FE8}" dt="2024-05-13T07:45:32.673" v="332" actId="26606"/>
          <ac:spMkLst>
            <pc:docMk/>
            <pc:sldMk cId="539766024" sldId="258"/>
            <ac:spMk id="3" creationId="{7ACC4AEC-63DB-44AA-8483-1B3D50747BB2}"/>
          </ac:spMkLst>
        </pc:spChg>
        <pc:spChg chg="add del">
          <ac:chgData name="Emelie Hermansson" userId="c760a632-93db-45f7-a895-b973987006d7" providerId="ADAL" clId="{12548744-BF11-443E-8483-1A29172A6FE8}" dt="2024-05-13T07:45:32.673" v="332" actId="26606"/>
          <ac:spMkLst>
            <pc:docMk/>
            <pc:sldMk cId="539766024" sldId="258"/>
            <ac:spMk id="9" creationId="{9228552E-C8B1-4A80-8448-0787CE0FC704}"/>
          </ac:spMkLst>
        </pc:spChg>
        <pc:spChg chg="add del">
          <ac:chgData name="Emelie Hermansson" userId="c760a632-93db-45f7-a895-b973987006d7" providerId="ADAL" clId="{12548744-BF11-443E-8483-1A29172A6FE8}" dt="2024-05-13T07:45:32.631" v="331" actId="26606"/>
          <ac:spMkLst>
            <pc:docMk/>
            <pc:sldMk cId="539766024" sldId="258"/>
            <ac:spMk id="14" creationId="{362810D9-2C5A-477D-949C-C191895477F3}"/>
          </ac:spMkLst>
        </pc:spChg>
        <pc:spChg chg="add del">
          <ac:chgData name="Emelie Hermansson" userId="c760a632-93db-45f7-a895-b973987006d7" providerId="ADAL" clId="{12548744-BF11-443E-8483-1A29172A6FE8}" dt="2024-05-13T07:45:32.631" v="331" actId="26606"/>
          <ac:spMkLst>
            <pc:docMk/>
            <pc:sldMk cId="539766024" sldId="258"/>
            <ac:spMk id="16" creationId="{081E4A58-353D-44AE-B2FC-2A74E2E400F7}"/>
          </ac:spMkLst>
        </pc:spChg>
        <pc:spChg chg="add">
          <ac:chgData name="Emelie Hermansson" userId="c760a632-93db-45f7-a895-b973987006d7" providerId="ADAL" clId="{12548744-BF11-443E-8483-1A29172A6FE8}" dt="2024-05-13T07:45:32.673" v="332" actId="26606"/>
          <ac:spMkLst>
            <pc:docMk/>
            <pc:sldMk cId="539766024" sldId="258"/>
            <ac:spMk id="18" creationId="{C0763A76-9F1C-4FC5-82B7-DD475DA461B2}"/>
          </ac:spMkLst>
        </pc:spChg>
        <pc:spChg chg="add">
          <ac:chgData name="Emelie Hermansson" userId="c760a632-93db-45f7-a895-b973987006d7" providerId="ADAL" clId="{12548744-BF11-443E-8483-1A29172A6FE8}" dt="2024-05-13T07:45:32.673" v="332" actId="26606"/>
          <ac:spMkLst>
            <pc:docMk/>
            <pc:sldMk cId="539766024" sldId="258"/>
            <ac:spMk id="19" creationId="{E81BF4F6-F2CF-4984-9D14-D6966D92F99F}"/>
          </ac:spMkLst>
        </pc:spChg>
        <pc:picChg chg="add mod ord">
          <ac:chgData name="Emelie Hermansson" userId="c760a632-93db-45f7-a895-b973987006d7" providerId="ADAL" clId="{12548744-BF11-443E-8483-1A29172A6FE8}" dt="2024-05-13T07:45:32.673" v="332" actId="26606"/>
          <ac:picMkLst>
            <pc:docMk/>
            <pc:sldMk cId="539766024" sldId="258"/>
            <ac:picMk id="4" creationId="{AFB1A26F-D670-4473-BFB5-E6DF2871D5B5}"/>
          </ac:picMkLst>
        </pc:picChg>
      </pc:sldChg>
      <pc:sldChg chg="addSp delSp modSp mod setBg">
        <pc:chgData name="Emelie Hermansson" userId="c760a632-93db-45f7-a895-b973987006d7" providerId="ADAL" clId="{12548744-BF11-443E-8483-1A29172A6FE8}" dt="2024-05-13T07:45:58.332" v="340" actId="26606"/>
        <pc:sldMkLst>
          <pc:docMk/>
          <pc:sldMk cId="137075292" sldId="259"/>
        </pc:sldMkLst>
        <pc:spChg chg="mod">
          <ac:chgData name="Emelie Hermansson" userId="c760a632-93db-45f7-a895-b973987006d7" providerId="ADAL" clId="{12548744-BF11-443E-8483-1A29172A6FE8}" dt="2024-05-13T07:45:58.332" v="340" actId="26606"/>
          <ac:spMkLst>
            <pc:docMk/>
            <pc:sldMk cId="137075292" sldId="259"/>
            <ac:spMk id="2" creationId="{32820629-8BDD-43D4-97AD-1CAF1BEDEAB3}"/>
          </ac:spMkLst>
        </pc:spChg>
        <pc:spChg chg="mod">
          <ac:chgData name="Emelie Hermansson" userId="c760a632-93db-45f7-a895-b973987006d7" providerId="ADAL" clId="{12548744-BF11-443E-8483-1A29172A6FE8}" dt="2024-05-13T07:45:58.332" v="340" actId="26606"/>
          <ac:spMkLst>
            <pc:docMk/>
            <pc:sldMk cId="137075292" sldId="259"/>
            <ac:spMk id="3" creationId="{F6979959-DE73-426A-BE2B-E6BA4CF82B3D}"/>
          </ac:spMkLst>
        </pc:spChg>
        <pc:spChg chg="add del">
          <ac:chgData name="Emelie Hermansson" userId="c760a632-93db-45f7-a895-b973987006d7" providerId="ADAL" clId="{12548744-BF11-443E-8483-1A29172A6FE8}" dt="2024-05-13T07:45:56.283" v="337" actId="26606"/>
          <ac:spMkLst>
            <pc:docMk/>
            <pc:sldMk cId="137075292" sldId="259"/>
            <ac:spMk id="9" creationId="{C0763A76-9F1C-4FC5-82B7-DD475DA461B2}"/>
          </ac:spMkLst>
        </pc:spChg>
        <pc:spChg chg="add del">
          <ac:chgData name="Emelie Hermansson" userId="c760a632-93db-45f7-a895-b973987006d7" providerId="ADAL" clId="{12548744-BF11-443E-8483-1A29172A6FE8}" dt="2024-05-13T07:45:56.283" v="337" actId="26606"/>
          <ac:spMkLst>
            <pc:docMk/>
            <pc:sldMk cId="137075292" sldId="259"/>
            <ac:spMk id="11" creationId="{E81BF4F6-F2CF-4984-9D14-D6966D92F99F}"/>
          </ac:spMkLst>
        </pc:spChg>
        <pc:spChg chg="add del">
          <ac:chgData name="Emelie Hermansson" userId="c760a632-93db-45f7-a895-b973987006d7" providerId="ADAL" clId="{12548744-BF11-443E-8483-1A29172A6FE8}" dt="2024-05-13T07:45:58.315" v="339" actId="26606"/>
          <ac:spMkLst>
            <pc:docMk/>
            <pc:sldMk cId="137075292" sldId="259"/>
            <ac:spMk id="13" creationId="{9F7D5CDA-D291-4307-BF55-1381FED29634}"/>
          </ac:spMkLst>
        </pc:spChg>
        <pc:spChg chg="add">
          <ac:chgData name="Emelie Hermansson" userId="c760a632-93db-45f7-a895-b973987006d7" providerId="ADAL" clId="{12548744-BF11-443E-8483-1A29172A6FE8}" dt="2024-05-13T07:45:58.332" v="340" actId="26606"/>
          <ac:spMkLst>
            <pc:docMk/>
            <pc:sldMk cId="137075292" sldId="259"/>
            <ac:spMk id="15" creationId="{C0763A76-9F1C-4FC5-82B7-DD475DA461B2}"/>
          </ac:spMkLst>
        </pc:spChg>
        <pc:spChg chg="add">
          <ac:chgData name="Emelie Hermansson" userId="c760a632-93db-45f7-a895-b973987006d7" providerId="ADAL" clId="{12548744-BF11-443E-8483-1A29172A6FE8}" dt="2024-05-13T07:45:58.332" v="340" actId="26606"/>
          <ac:spMkLst>
            <pc:docMk/>
            <pc:sldMk cId="137075292" sldId="259"/>
            <ac:spMk id="16" creationId="{E81BF4F6-F2CF-4984-9D14-D6966D92F99F}"/>
          </ac:spMkLst>
        </pc:spChg>
        <pc:picChg chg="add mod">
          <ac:chgData name="Emelie Hermansson" userId="c760a632-93db-45f7-a895-b973987006d7" providerId="ADAL" clId="{12548744-BF11-443E-8483-1A29172A6FE8}" dt="2024-05-13T07:45:58.332" v="340" actId="26606"/>
          <ac:picMkLst>
            <pc:docMk/>
            <pc:sldMk cId="137075292" sldId="259"/>
            <ac:picMk id="4" creationId="{67B5F9C7-F1BC-4750-B0FA-C58ED6B1B64C}"/>
          </ac:picMkLst>
        </pc:picChg>
      </pc:sldChg>
      <pc:sldChg chg="addSp modSp mod setBg">
        <pc:chgData name="Emelie Hermansson" userId="c760a632-93db-45f7-a895-b973987006d7" providerId="ADAL" clId="{12548744-BF11-443E-8483-1A29172A6FE8}" dt="2024-05-13T07:46:04.358" v="342" actId="26606"/>
        <pc:sldMkLst>
          <pc:docMk/>
          <pc:sldMk cId="1993128643" sldId="260"/>
        </pc:sldMkLst>
        <pc:spChg chg="mod">
          <ac:chgData name="Emelie Hermansson" userId="c760a632-93db-45f7-a895-b973987006d7" providerId="ADAL" clId="{12548744-BF11-443E-8483-1A29172A6FE8}" dt="2024-05-13T07:46:04.358" v="342" actId="26606"/>
          <ac:spMkLst>
            <pc:docMk/>
            <pc:sldMk cId="1993128643" sldId="260"/>
            <ac:spMk id="2" creationId="{E66B73DF-C9F5-4D57-BFEB-842045C7D0CD}"/>
          </ac:spMkLst>
        </pc:spChg>
        <pc:spChg chg="mod">
          <ac:chgData name="Emelie Hermansson" userId="c760a632-93db-45f7-a895-b973987006d7" providerId="ADAL" clId="{12548744-BF11-443E-8483-1A29172A6FE8}" dt="2024-05-13T07:46:04.358" v="342" actId="26606"/>
          <ac:spMkLst>
            <pc:docMk/>
            <pc:sldMk cId="1993128643" sldId="260"/>
            <ac:spMk id="3" creationId="{E1AD732A-7DF4-4B1A-A105-6F862825CA51}"/>
          </ac:spMkLst>
        </pc:spChg>
        <pc:spChg chg="add">
          <ac:chgData name="Emelie Hermansson" userId="c760a632-93db-45f7-a895-b973987006d7" providerId="ADAL" clId="{12548744-BF11-443E-8483-1A29172A6FE8}" dt="2024-05-13T07:46:04.358" v="342" actId="26606"/>
          <ac:spMkLst>
            <pc:docMk/>
            <pc:sldMk cId="1993128643" sldId="260"/>
            <ac:spMk id="9" creationId="{C0763A76-9F1C-4FC5-82B7-DD475DA461B2}"/>
          </ac:spMkLst>
        </pc:spChg>
        <pc:spChg chg="add">
          <ac:chgData name="Emelie Hermansson" userId="c760a632-93db-45f7-a895-b973987006d7" providerId="ADAL" clId="{12548744-BF11-443E-8483-1A29172A6FE8}" dt="2024-05-13T07:46:04.358" v="342" actId="26606"/>
          <ac:spMkLst>
            <pc:docMk/>
            <pc:sldMk cId="1993128643" sldId="260"/>
            <ac:spMk id="11" creationId="{E81BF4F6-F2CF-4984-9D14-D6966D92F99F}"/>
          </ac:spMkLst>
        </pc:spChg>
        <pc:picChg chg="add mod">
          <ac:chgData name="Emelie Hermansson" userId="c760a632-93db-45f7-a895-b973987006d7" providerId="ADAL" clId="{12548744-BF11-443E-8483-1A29172A6FE8}" dt="2024-05-13T07:46:04.358" v="342" actId="26606"/>
          <ac:picMkLst>
            <pc:docMk/>
            <pc:sldMk cId="1993128643" sldId="260"/>
            <ac:picMk id="4" creationId="{02123229-861A-4B21-9841-C36AD8660979}"/>
          </ac:picMkLst>
        </pc:picChg>
      </pc:sldChg>
      <pc:sldChg chg="addSp delSp modSp">
        <pc:chgData name="Emelie Hermansson" userId="c760a632-93db-45f7-a895-b973987006d7" providerId="ADAL" clId="{12548744-BF11-443E-8483-1A29172A6FE8}" dt="2024-05-13T07:50:31.056" v="397" actId="478"/>
        <pc:sldMkLst>
          <pc:docMk/>
          <pc:sldMk cId="3419016484" sldId="261"/>
        </pc:sldMkLst>
        <pc:picChg chg="add del mod">
          <ac:chgData name="Emelie Hermansson" userId="c760a632-93db-45f7-a895-b973987006d7" providerId="ADAL" clId="{12548744-BF11-443E-8483-1A29172A6FE8}" dt="2024-05-13T07:50:31.056" v="397" actId="478"/>
          <ac:picMkLst>
            <pc:docMk/>
            <pc:sldMk cId="3419016484" sldId="261"/>
            <ac:picMk id="5" creationId="{D48C9453-494C-4444-93D1-95E65F92443E}"/>
          </ac:picMkLst>
        </pc:picChg>
        <pc:picChg chg="add">
          <ac:chgData name="Emelie Hermansson" userId="c760a632-93db-45f7-a895-b973987006d7" providerId="ADAL" clId="{12548744-BF11-443E-8483-1A29172A6FE8}" dt="2024-05-13T07:50:29.394" v="396"/>
          <ac:picMkLst>
            <pc:docMk/>
            <pc:sldMk cId="3419016484" sldId="261"/>
            <ac:picMk id="6" creationId="{A5BBA8F6-7BFB-439E-801D-4DD0BCE80C8B}"/>
          </ac:picMkLst>
        </pc:picChg>
      </pc:sldChg>
      <pc:sldChg chg="addSp modSp">
        <pc:chgData name="Emelie Hermansson" userId="c760a632-93db-45f7-a895-b973987006d7" providerId="ADAL" clId="{12548744-BF11-443E-8483-1A29172A6FE8}" dt="2024-05-13T07:50:24.328" v="395" actId="14100"/>
        <pc:sldMkLst>
          <pc:docMk/>
          <pc:sldMk cId="2372453528" sldId="263"/>
        </pc:sldMkLst>
        <pc:picChg chg="add mod">
          <ac:chgData name="Emelie Hermansson" userId="c760a632-93db-45f7-a895-b973987006d7" providerId="ADAL" clId="{12548744-BF11-443E-8483-1A29172A6FE8}" dt="2024-05-13T07:50:24.328" v="395" actId="14100"/>
          <ac:picMkLst>
            <pc:docMk/>
            <pc:sldMk cId="2372453528" sldId="263"/>
            <ac:picMk id="5" creationId="{8EB9949B-7918-46E8-A94D-BA76A597964E}"/>
          </ac:picMkLst>
        </pc:picChg>
      </pc:sldChg>
      <pc:sldChg chg="addSp delSp modSp del">
        <pc:chgData name="Emelie Hermansson" userId="c760a632-93db-45f7-a895-b973987006d7" providerId="ADAL" clId="{12548744-BF11-443E-8483-1A29172A6FE8}" dt="2024-05-13T07:53:23.667" v="665" actId="2696"/>
        <pc:sldMkLst>
          <pc:docMk/>
          <pc:sldMk cId="228380582" sldId="264"/>
        </pc:sldMkLst>
        <pc:spChg chg="mod">
          <ac:chgData name="Emelie Hermansson" userId="c760a632-93db-45f7-a895-b973987006d7" providerId="ADAL" clId="{12548744-BF11-443E-8483-1A29172A6FE8}" dt="2024-05-13T07:51:07.502" v="402"/>
          <ac:spMkLst>
            <pc:docMk/>
            <pc:sldMk cId="228380582" sldId="264"/>
            <ac:spMk id="2" creationId="{E188DD05-CE63-4C75-AB70-EBA69EB5D84F}"/>
          </ac:spMkLst>
        </pc:spChg>
        <pc:picChg chg="add del">
          <ac:chgData name="Emelie Hermansson" userId="c760a632-93db-45f7-a895-b973987006d7" providerId="ADAL" clId="{12548744-BF11-443E-8483-1A29172A6FE8}" dt="2024-05-13T07:50:46.941" v="399" actId="478"/>
          <ac:picMkLst>
            <pc:docMk/>
            <pc:sldMk cId="228380582" sldId="264"/>
            <ac:picMk id="4" creationId="{41D6DB65-DBB0-4A67-A963-0BFFDA40FFE6}"/>
          </ac:picMkLst>
        </pc:picChg>
      </pc:sldChg>
      <pc:sldChg chg="modSp del">
        <pc:chgData name="Emelie Hermansson" userId="c760a632-93db-45f7-a895-b973987006d7" providerId="ADAL" clId="{12548744-BF11-443E-8483-1A29172A6FE8}" dt="2024-05-13T07:55:31.120" v="682" actId="2696"/>
        <pc:sldMkLst>
          <pc:docMk/>
          <pc:sldMk cId="1684425724" sldId="265"/>
        </pc:sldMkLst>
        <pc:spChg chg="mod">
          <ac:chgData name="Emelie Hermansson" userId="c760a632-93db-45f7-a895-b973987006d7" providerId="ADAL" clId="{12548744-BF11-443E-8483-1A29172A6FE8}" dt="2024-05-13T07:53:49.679" v="668"/>
          <ac:spMkLst>
            <pc:docMk/>
            <pc:sldMk cId="1684425724" sldId="265"/>
            <ac:spMk id="2" creationId="{07678960-180A-4895-9FDC-E988F382ECDB}"/>
          </ac:spMkLst>
        </pc:spChg>
        <pc:spChg chg="mod">
          <ac:chgData name="Emelie Hermansson" userId="c760a632-93db-45f7-a895-b973987006d7" providerId="ADAL" clId="{12548744-BF11-443E-8483-1A29172A6FE8}" dt="2024-05-13T07:53:57.486" v="670"/>
          <ac:spMkLst>
            <pc:docMk/>
            <pc:sldMk cId="1684425724" sldId="265"/>
            <ac:spMk id="3" creationId="{86CE9392-FFC1-4F5F-A3F8-A05BE899D88B}"/>
          </ac:spMkLst>
        </pc:spChg>
      </pc:sldChg>
      <pc:sldChg chg="addSp modSp mod setBg">
        <pc:chgData name="Emelie Hermansson" userId="c760a632-93db-45f7-a895-b973987006d7" providerId="ADAL" clId="{12548744-BF11-443E-8483-1A29172A6FE8}" dt="2024-05-13T07:55:41.210" v="684" actId="26606"/>
        <pc:sldMkLst>
          <pc:docMk/>
          <pc:sldMk cId="45506798" sldId="266"/>
        </pc:sldMkLst>
        <pc:spChg chg="mod">
          <ac:chgData name="Emelie Hermansson" userId="c760a632-93db-45f7-a895-b973987006d7" providerId="ADAL" clId="{12548744-BF11-443E-8483-1A29172A6FE8}" dt="2024-05-13T07:55:41.210" v="684" actId="26606"/>
          <ac:spMkLst>
            <pc:docMk/>
            <pc:sldMk cId="45506798" sldId="266"/>
            <ac:spMk id="2" creationId="{AB067AF6-F4CD-4A86-B339-2E2D95E89E51}"/>
          </ac:spMkLst>
        </pc:spChg>
        <pc:spChg chg="mod">
          <ac:chgData name="Emelie Hermansson" userId="c760a632-93db-45f7-a895-b973987006d7" providerId="ADAL" clId="{12548744-BF11-443E-8483-1A29172A6FE8}" dt="2024-05-13T07:55:41.210" v="684" actId="26606"/>
          <ac:spMkLst>
            <pc:docMk/>
            <pc:sldMk cId="45506798" sldId="266"/>
            <ac:spMk id="3" creationId="{E604E150-C4B4-41CD-B111-93775A1E9A54}"/>
          </ac:spMkLst>
        </pc:spChg>
        <pc:spChg chg="add">
          <ac:chgData name="Emelie Hermansson" userId="c760a632-93db-45f7-a895-b973987006d7" providerId="ADAL" clId="{12548744-BF11-443E-8483-1A29172A6FE8}" dt="2024-05-13T07:55:41.210" v="684" actId="26606"/>
          <ac:spMkLst>
            <pc:docMk/>
            <pc:sldMk cId="45506798" sldId="266"/>
            <ac:spMk id="9" creationId="{C0763A76-9F1C-4FC5-82B7-DD475DA461B2}"/>
          </ac:spMkLst>
        </pc:spChg>
        <pc:spChg chg="add">
          <ac:chgData name="Emelie Hermansson" userId="c760a632-93db-45f7-a895-b973987006d7" providerId="ADAL" clId="{12548744-BF11-443E-8483-1A29172A6FE8}" dt="2024-05-13T07:55:41.210" v="684" actId="26606"/>
          <ac:spMkLst>
            <pc:docMk/>
            <pc:sldMk cId="45506798" sldId="266"/>
            <ac:spMk id="11" creationId="{E81BF4F6-F2CF-4984-9D14-D6966D92F99F}"/>
          </ac:spMkLst>
        </pc:spChg>
        <pc:picChg chg="add">
          <ac:chgData name="Emelie Hermansson" userId="c760a632-93db-45f7-a895-b973987006d7" providerId="ADAL" clId="{12548744-BF11-443E-8483-1A29172A6FE8}" dt="2024-05-13T07:55:38.148" v="683"/>
          <ac:picMkLst>
            <pc:docMk/>
            <pc:sldMk cId="45506798" sldId="266"/>
            <ac:picMk id="4" creationId="{8B95D330-8198-4FFB-8958-C8176AB344D7}"/>
          </ac:picMkLst>
        </pc:picChg>
      </pc:sldChg>
      <pc:sldChg chg="addSp modSp mod setBg setClrOvrMap">
        <pc:chgData name="Emelie Hermansson" userId="c760a632-93db-45f7-a895-b973987006d7" providerId="ADAL" clId="{12548744-BF11-443E-8483-1A29172A6FE8}" dt="2024-05-13T07:58:41.807" v="694" actId="26606"/>
        <pc:sldMkLst>
          <pc:docMk/>
          <pc:sldMk cId="2947825924" sldId="267"/>
        </pc:sldMkLst>
        <pc:spChg chg="mod">
          <ac:chgData name="Emelie Hermansson" userId="c760a632-93db-45f7-a895-b973987006d7" providerId="ADAL" clId="{12548744-BF11-443E-8483-1A29172A6FE8}" dt="2024-05-13T07:58:41.807" v="694" actId="26606"/>
          <ac:spMkLst>
            <pc:docMk/>
            <pc:sldMk cId="2947825924" sldId="267"/>
            <ac:spMk id="2" creationId="{7AB1FAC6-239A-401D-AE7B-8285173D25D5}"/>
          </ac:spMkLst>
        </pc:spChg>
        <pc:spChg chg="mod">
          <ac:chgData name="Emelie Hermansson" userId="c760a632-93db-45f7-a895-b973987006d7" providerId="ADAL" clId="{12548744-BF11-443E-8483-1A29172A6FE8}" dt="2024-05-13T07:58:41.807" v="694" actId="26606"/>
          <ac:spMkLst>
            <pc:docMk/>
            <pc:sldMk cId="2947825924" sldId="267"/>
            <ac:spMk id="3" creationId="{330DBBB8-8A64-4349-9811-F1E9A7512E85}"/>
          </ac:spMkLst>
        </pc:spChg>
        <pc:spChg chg="add">
          <ac:chgData name="Emelie Hermansson" userId="c760a632-93db-45f7-a895-b973987006d7" providerId="ADAL" clId="{12548744-BF11-443E-8483-1A29172A6FE8}" dt="2024-05-13T07:58:41.807" v="694" actId="26606"/>
          <ac:spMkLst>
            <pc:docMk/>
            <pc:sldMk cId="2947825924" sldId="267"/>
            <ac:spMk id="9" creationId="{71B2258F-86CA-4D4D-8270-BC05FCDEBFB3}"/>
          </ac:spMkLst>
        </pc:spChg>
        <pc:picChg chg="add mod ord">
          <ac:chgData name="Emelie Hermansson" userId="c760a632-93db-45f7-a895-b973987006d7" providerId="ADAL" clId="{12548744-BF11-443E-8483-1A29172A6FE8}" dt="2024-05-13T07:58:41.807" v="694" actId="26606"/>
          <ac:picMkLst>
            <pc:docMk/>
            <pc:sldMk cId="2947825924" sldId="267"/>
            <ac:picMk id="4" creationId="{2739B431-2CD5-47F3-A5A4-7040CDFC2EA8}"/>
          </ac:picMkLst>
        </pc:picChg>
      </pc:sldChg>
      <pc:sldChg chg="addSp modSp mod setBg">
        <pc:chgData name="Emelie Hermansson" userId="c760a632-93db-45f7-a895-b973987006d7" providerId="ADAL" clId="{12548744-BF11-443E-8483-1A29172A6FE8}" dt="2024-05-13T07:45:39.947" v="334" actId="26606"/>
        <pc:sldMkLst>
          <pc:docMk/>
          <pc:sldMk cId="4044775328" sldId="268"/>
        </pc:sldMkLst>
        <pc:spChg chg="mod">
          <ac:chgData name="Emelie Hermansson" userId="c760a632-93db-45f7-a895-b973987006d7" providerId="ADAL" clId="{12548744-BF11-443E-8483-1A29172A6FE8}" dt="2024-05-13T07:45:39.947" v="334" actId="26606"/>
          <ac:spMkLst>
            <pc:docMk/>
            <pc:sldMk cId="4044775328" sldId="268"/>
            <ac:spMk id="2" creationId="{7894F3A4-427A-4A93-97FE-EE5B99C835AE}"/>
          </ac:spMkLst>
        </pc:spChg>
        <pc:spChg chg="mod">
          <ac:chgData name="Emelie Hermansson" userId="c760a632-93db-45f7-a895-b973987006d7" providerId="ADAL" clId="{12548744-BF11-443E-8483-1A29172A6FE8}" dt="2024-05-13T07:45:39.947" v="334" actId="26606"/>
          <ac:spMkLst>
            <pc:docMk/>
            <pc:sldMk cId="4044775328" sldId="268"/>
            <ac:spMk id="3" creationId="{F074EB0C-9134-409C-9CED-9073297F2A9C}"/>
          </ac:spMkLst>
        </pc:spChg>
        <pc:spChg chg="add">
          <ac:chgData name="Emelie Hermansson" userId="c760a632-93db-45f7-a895-b973987006d7" providerId="ADAL" clId="{12548744-BF11-443E-8483-1A29172A6FE8}" dt="2024-05-13T07:45:39.947" v="334" actId="26606"/>
          <ac:spMkLst>
            <pc:docMk/>
            <pc:sldMk cId="4044775328" sldId="268"/>
            <ac:spMk id="9" creationId="{C0763A76-9F1C-4FC5-82B7-DD475DA461B2}"/>
          </ac:spMkLst>
        </pc:spChg>
        <pc:spChg chg="add">
          <ac:chgData name="Emelie Hermansson" userId="c760a632-93db-45f7-a895-b973987006d7" providerId="ADAL" clId="{12548744-BF11-443E-8483-1A29172A6FE8}" dt="2024-05-13T07:45:39.947" v="334" actId="26606"/>
          <ac:spMkLst>
            <pc:docMk/>
            <pc:sldMk cId="4044775328" sldId="268"/>
            <ac:spMk id="11" creationId="{E81BF4F6-F2CF-4984-9D14-D6966D92F99F}"/>
          </ac:spMkLst>
        </pc:spChg>
        <pc:picChg chg="add mod">
          <ac:chgData name="Emelie Hermansson" userId="c760a632-93db-45f7-a895-b973987006d7" providerId="ADAL" clId="{12548744-BF11-443E-8483-1A29172A6FE8}" dt="2024-05-13T07:45:39.947" v="334" actId="26606"/>
          <ac:picMkLst>
            <pc:docMk/>
            <pc:sldMk cId="4044775328" sldId="268"/>
            <ac:picMk id="4" creationId="{6CC87F95-25C4-40DF-89AE-F3729F4AE4A3}"/>
          </ac:picMkLst>
        </pc:picChg>
      </pc:sldChg>
      <pc:sldChg chg="addSp delSp modSp add mod setBg">
        <pc:chgData name="Emelie Hermansson" userId="c760a632-93db-45f7-a895-b973987006d7" providerId="ADAL" clId="{12548744-BF11-443E-8483-1A29172A6FE8}" dt="2024-05-13T07:48:35.358" v="388" actId="20577"/>
        <pc:sldMkLst>
          <pc:docMk/>
          <pc:sldMk cId="3288398711" sldId="269"/>
        </pc:sldMkLst>
        <pc:spChg chg="del">
          <ac:chgData name="Emelie Hermansson" userId="c760a632-93db-45f7-a895-b973987006d7" providerId="ADAL" clId="{12548744-BF11-443E-8483-1A29172A6FE8}" dt="2024-05-13T07:47:00.804" v="353" actId="478"/>
          <ac:spMkLst>
            <pc:docMk/>
            <pc:sldMk cId="3288398711" sldId="269"/>
            <ac:spMk id="2" creationId="{9A17D30F-160F-4186-B073-39553261FE70}"/>
          </ac:spMkLst>
        </pc:spChg>
        <pc:spChg chg="del">
          <ac:chgData name="Emelie Hermansson" userId="c760a632-93db-45f7-a895-b973987006d7" providerId="ADAL" clId="{12548744-BF11-443E-8483-1A29172A6FE8}" dt="2024-05-13T07:47:02.312" v="354" actId="478"/>
          <ac:spMkLst>
            <pc:docMk/>
            <pc:sldMk cId="3288398711" sldId="269"/>
            <ac:spMk id="3" creationId="{74744921-B74B-4826-96F1-E99DD9025DF3}"/>
          </ac:spMkLst>
        </pc:spChg>
        <pc:spChg chg="add mod ord">
          <ac:chgData name="Emelie Hermansson" userId="c760a632-93db-45f7-a895-b973987006d7" providerId="ADAL" clId="{12548744-BF11-443E-8483-1A29172A6FE8}" dt="2024-05-13T07:48:22.274" v="382" actId="26606"/>
          <ac:spMkLst>
            <pc:docMk/>
            <pc:sldMk cId="3288398711" sldId="269"/>
            <ac:spMk id="5" creationId="{A836DA34-4FF3-4318-9D94-F8114F47C7E8}"/>
          </ac:spMkLst>
        </pc:spChg>
        <pc:spChg chg="add mod">
          <ac:chgData name="Emelie Hermansson" userId="c760a632-93db-45f7-a895-b973987006d7" providerId="ADAL" clId="{12548744-BF11-443E-8483-1A29172A6FE8}" dt="2024-05-13T07:48:35.358" v="388" actId="20577"/>
          <ac:spMkLst>
            <pc:docMk/>
            <pc:sldMk cId="3288398711" sldId="269"/>
            <ac:spMk id="6" creationId="{B84D9949-D70B-4169-A6EC-A9E99C7E94C2}"/>
          </ac:spMkLst>
        </pc:spChg>
        <pc:spChg chg="add">
          <ac:chgData name="Emelie Hermansson" userId="c760a632-93db-45f7-a895-b973987006d7" providerId="ADAL" clId="{12548744-BF11-443E-8483-1A29172A6FE8}" dt="2024-05-13T07:48:22.274" v="382" actId="26606"/>
          <ac:spMkLst>
            <pc:docMk/>
            <pc:sldMk cId="3288398711" sldId="269"/>
            <ac:spMk id="11" creationId="{C0763A76-9F1C-4FC5-82B7-DD475DA461B2}"/>
          </ac:spMkLst>
        </pc:spChg>
        <pc:spChg chg="add">
          <ac:chgData name="Emelie Hermansson" userId="c760a632-93db-45f7-a895-b973987006d7" providerId="ADAL" clId="{12548744-BF11-443E-8483-1A29172A6FE8}" dt="2024-05-13T07:48:22.274" v="382" actId="26606"/>
          <ac:spMkLst>
            <pc:docMk/>
            <pc:sldMk cId="3288398711" sldId="269"/>
            <ac:spMk id="13" creationId="{E81BF4F6-F2CF-4984-9D14-D6966D92F99F}"/>
          </ac:spMkLst>
        </pc:spChg>
        <pc:picChg chg="add mod ord">
          <ac:chgData name="Emelie Hermansson" userId="c760a632-93db-45f7-a895-b973987006d7" providerId="ADAL" clId="{12548744-BF11-443E-8483-1A29172A6FE8}" dt="2024-05-13T07:48:22.274" v="382" actId="26606"/>
          <ac:picMkLst>
            <pc:docMk/>
            <pc:sldMk cId="3288398711" sldId="269"/>
            <ac:picMk id="4" creationId="{B1AC5342-0F85-4861-98C7-AF1FCBC4DFBD}"/>
          </ac:picMkLst>
        </pc:picChg>
      </pc:sldChg>
      <pc:sldChg chg="addSp delSp modSp add del mod setBg delDesignElem">
        <pc:chgData name="Emelie Hermansson" userId="c760a632-93db-45f7-a895-b973987006d7" providerId="ADAL" clId="{12548744-BF11-443E-8483-1A29172A6FE8}" dt="2024-05-13T07:53:21.487" v="664" actId="2696"/>
        <pc:sldMkLst>
          <pc:docMk/>
          <pc:sldMk cId="803367106" sldId="270"/>
        </pc:sldMkLst>
        <pc:spChg chg="mod">
          <ac:chgData name="Emelie Hermansson" userId="c760a632-93db-45f7-a895-b973987006d7" providerId="ADAL" clId="{12548744-BF11-443E-8483-1A29172A6FE8}" dt="2024-05-13T07:53:15.574" v="662" actId="26606"/>
          <ac:spMkLst>
            <pc:docMk/>
            <pc:sldMk cId="803367106" sldId="270"/>
            <ac:spMk id="2" creationId="{A734ABA7-91C0-44F0-B315-AAB6EED7F6C7}"/>
          </ac:spMkLst>
        </pc:spChg>
        <pc:spChg chg="del">
          <ac:chgData name="Emelie Hermansson" userId="c760a632-93db-45f7-a895-b973987006d7" providerId="ADAL" clId="{12548744-BF11-443E-8483-1A29172A6FE8}" dt="2024-05-13T07:51:18.722" v="404" actId="478"/>
          <ac:spMkLst>
            <pc:docMk/>
            <pc:sldMk cId="803367106" sldId="270"/>
            <ac:spMk id="3" creationId="{7ACC4AEC-63DB-44AA-8483-1B3D50747BB2}"/>
          </ac:spMkLst>
        </pc:spChg>
        <pc:spChg chg="add mod">
          <ac:chgData name="Emelie Hermansson" userId="c760a632-93db-45f7-a895-b973987006d7" providerId="ADAL" clId="{12548744-BF11-443E-8483-1A29172A6FE8}" dt="2024-05-13T07:53:15.574" v="662" actId="26606"/>
          <ac:spMkLst>
            <pc:docMk/>
            <pc:sldMk cId="803367106" sldId="270"/>
            <ac:spMk id="6" creationId="{358C2198-D81F-414D-B459-24EA2A8AFBB2}"/>
          </ac:spMkLst>
        </pc:spChg>
        <pc:spChg chg="add">
          <ac:chgData name="Emelie Hermansson" userId="c760a632-93db-45f7-a895-b973987006d7" providerId="ADAL" clId="{12548744-BF11-443E-8483-1A29172A6FE8}" dt="2024-05-13T07:53:15.574" v="662" actId="26606"/>
          <ac:spMkLst>
            <pc:docMk/>
            <pc:sldMk cId="803367106" sldId="270"/>
            <ac:spMk id="11" creationId="{C0763A76-9F1C-4FC5-82B7-DD475DA461B2}"/>
          </ac:spMkLst>
        </pc:spChg>
        <pc:spChg chg="add">
          <ac:chgData name="Emelie Hermansson" userId="c760a632-93db-45f7-a895-b973987006d7" providerId="ADAL" clId="{12548744-BF11-443E-8483-1A29172A6FE8}" dt="2024-05-13T07:53:15.574" v="662" actId="26606"/>
          <ac:spMkLst>
            <pc:docMk/>
            <pc:sldMk cId="803367106" sldId="270"/>
            <ac:spMk id="13" creationId="{E81BF4F6-F2CF-4984-9D14-D6966D92F99F}"/>
          </ac:spMkLst>
        </pc:spChg>
        <pc:spChg chg="del">
          <ac:chgData name="Emelie Hermansson" userId="c760a632-93db-45f7-a895-b973987006d7" providerId="ADAL" clId="{12548744-BF11-443E-8483-1A29172A6FE8}" dt="2024-05-13T07:51:03.548" v="401"/>
          <ac:spMkLst>
            <pc:docMk/>
            <pc:sldMk cId="803367106" sldId="270"/>
            <ac:spMk id="18" creationId="{C0763A76-9F1C-4FC5-82B7-DD475DA461B2}"/>
          </ac:spMkLst>
        </pc:spChg>
        <pc:spChg chg="del">
          <ac:chgData name="Emelie Hermansson" userId="c760a632-93db-45f7-a895-b973987006d7" providerId="ADAL" clId="{12548744-BF11-443E-8483-1A29172A6FE8}" dt="2024-05-13T07:51:03.548" v="401"/>
          <ac:spMkLst>
            <pc:docMk/>
            <pc:sldMk cId="803367106" sldId="270"/>
            <ac:spMk id="19" creationId="{E81BF4F6-F2CF-4984-9D14-D6966D92F99F}"/>
          </ac:spMkLst>
        </pc:spChg>
        <pc:picChg chg="ord">
          <ac:chgData name="Emelie Hermansson" userId="c760a632-93db-45f7-a895-b973987006d7" providerId="ADAL" clId="{12548744-BF11-443E-8483-1A29172A6FE8}" dt="2024-05-13T07:53:15.574" v="662" actId="26606"/>
          <ac:picMkLst>
            <pc:docMk/>
            <pc:sldMk cId="803367106" sldId="270"/>
            <ac:picMk id="4" creationId="{AFB1A26F-D670-4473-BFB5-E6DF2871D5B5}"/>
          </ac:picMkLst>
        </pc:picChg>
        <pc:picChg chg="add del mod">
          <ac:chgData name="Emelie Hermansson" userId="c760a632-93db-45f7-a895-b973987006d7" providerId="ADAL" clId="{12548744-BF11-443E-8483-1A29172A6FE8}" dt="2024-05-13T07:52:51.786" v="660" actId="478"/>
          <ac:picMkLst>
            <pc:docMk/>
            <pc:sldMk cId="803367106" sldId="270"/>
            <ac:picMk id="9" creationId="{91C58CC1-7B83-4FC8-AB83-E59A991DC65D}"/>
          </ac:picMkLst>
        </pc:picChg>
      </pc:sldChg>
      <pc:sldChg chg="addSp delSp modSp add mod setBg delDesignElem">
        <pc:chgData name="Emelie Hermansson" userId="c760a632-93db-45f7-a895-b973987006d7" providerId="ADAL" clId="{12548744-BF11-443E-8483-1A29172A6FE8}" dt="2024-05-13T07:54:56.584" v="681" actId="20577"/>
        <pc:sldMkLst>
          <pc:docMk/>
          <pc:sldMk cId="2357810530" sldId="271"/>
        </pc:sldMkLst>
        <pc:spChg chg="mod">
          <ac:chgData name="Emelie Hermansson" userId="c760a632-93db-45f7-a895-b973987006d7" providerId="ADAL" clId="{12548744-BF11-443E-8483-1A29172A6FE8}" dt="2024-05-13T07:54:56.584" v="681" actId="20577"/>
          <ac:spMkLst>
            <pc:docMk/>
            <pc:sldMk cId="2357810530" sldId="271"/>
            <ac:spMk id="2" creationId="{A734ABA7-91C0-44F0-B315-AAB6EED7F6C7}"/>
          </ac:spMkLst>
        </pc:spChg>
        <pc:spChg chg="mod">
          <ac:chgData name="Emelie Hermansson" userId="c760a632-93db-45f7-a895-b973987006d7" providerId="ADAL" clId="{12548744-BF11-443E-8483-1A29172A6FE8}" dt="2024-05-13T07:54:33.735" v="675" actId="26606"/>
          <ac:spMkLst>
            <pc:docMk/>
            <pc:sldMk cId="2357810530" sldId="271"/>
            <ac:spMk id="6" creationId="{358C2198-D81F-414D-B459-24EA2A8AFBB2}"/>
          </ac:spMkLst>
        </pc:spChg>
        <pc:spChg chg="add">
          <ac:chgData name="Emelie Hermansson" userId="c760a632-93db-45f7-a895-b973987006d7" providerId="ADAL" clId="{12548744-BF11-443E-8483-1A29172A6FE8}" dt="2024-05-13T07:54:33.735" v="675" actId="26606"/>
          <ac:spMkLst>
            <pc:docMk/>
            <pc:sldMk cId="2357810530" sldId="271"/>
            <ac:spMk id="8" creationId="{C0763A76-9F1C-4FC5-82B7-DD475DA461B2}"/>
          </ac:spMkLst>
        </pc:spChg>
        <pc:spChg chg="add">
          <ac:chgData name="Emelie Hermansson" userId="c760a632-93db-45f7-a895-b973987006d7" providerId="ADAL" clId="{12548744-BF11-443E-8483-1A29172A6FE8}" dt="2024-05-13T07:54:33.735" v="675" actId="26606"/>
          <ac:spMkLst>
            <pc:docMk/>
            <pc:sldMk cId="2357810530" sldId="271"/>
            <ac:spMk id="9" creationId="{E81BF4F6-F2CF-4984-9D14-D6966D92F99F}"/>
          </ac:spMkLst>
        </pc:spChg>
        <pc:spChg chg="del">
          <ac:chgData name="Emelie Hermansson" userId="c760a632-93db-45f7-a895-b973987006d7" providerId="ADAL" clId="{12548744-BF11-443E-8483-1A29172A6FE8}" dt="2024-05-13T07:53:45.243" v="667"/>
          <ac:spMkLst>
            <pc:docMk/>
            <pc:sldMk cId="2357810530" sldId="271"/>
            <ac:spMk id="11" creationId="{C0763A76-9F1C-4FC5-82B7-DD475DA461B2}"/>
          </ac:spMkLst>
        </pc:spChg>
        <pc:spChg chg="del">
          <ac:chgData name="Emelie Hermansson" userId="c760a632-93db-45f7-a895-b973987006d7" providerId="ADAL" clId="{12548744-BF11-443E-8483-1A29172A6FE8}" dt="2024-05-13T07:53:45.243" v="667"/>
          <ac:spMkLst>
            <pc:docMk/>
            <pc:sldMk cId="2357810530" sldId="271"/>
            <ac:spMk id="13" creationId="{E81BF4F6-F2CF-4984-9D14-D6966D92F9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F6ECE2-29D0-4292-8242-3538D8E66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8E0488A-BDE7-4C88-9DEC-09473AECA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7F16C0-C8D8-4F5C-944E-F8E1CDA52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5688E7-A685-4701-AF98-78AD9535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B91D0F-7D6A-4175-A3FE-7A7B32F23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952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8117A1-A529-4E03-94A5-0472A72C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241B7FA-19C1-4E5F-AF12-90FA20CAE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1884DB-F02B-4A06-88C4-C2B2EE358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7D08932-8645-47E9-A390-41E906788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1E42D8-E680-422C-890C-175F79623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508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4A1B779-4DF5-415B-9799-37C4D76E3D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611ED54-891D-4725-85ED-E2CC8630A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A6273A-A7DF-483E-828E-7987A7365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8D29F2-D768-44B0-ACFE-BB895893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99ADE0-8D15-4A0F-A8A2-93025E8D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929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2DA14A-8732-4838-B239-0269C4076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C65E55-1577-4778-AA62-54F7DF01A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EC8094-D947-4F72-83BE-D425DA842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DB24B4-8AA0-49E9-934E-8D88BAFC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941D38-6F03-43E1-88DA-7394134BC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65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795FED-91D9-40D9-A96B-8C6F19DCC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733375B-17AD-497D-AD86-FC004B9CC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8D63EF-1903-4D60-B054-7840EA44E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226B69-95EE-43FA-A9BB-F3E31546E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5508A4-60BD-43B7-9583-7E38F046D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02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16D384-86D7-44AB-B061-DDFFE998C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CE5C7B-F7AC-48A9-BF64-133431C35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E22D0D-CF52-4A6B-B1CE-F0202FD13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DC4FE68-63FF-4FC4-B730-3B9CFF24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54E56B6-D1E3-4959-8AEE-B4C247E0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D635F21-9661-49CC-8892-B64A960A1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713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A64FA-C3CF-4711-A11A-47049852C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0041CF-38ED-485C-AD04-374D00DA8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45DFAB-460A-42EE-ACFE-617BC738A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0CF394B-5030-4F17-8574-C584363C91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6F6B32-EF25-4BF3-AFEA-0A44D6B80D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8C0A105-CF8A-486A-B72E-CE77E5BA8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FE61BF1-081F-4492-8A0A-B2B1950C6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DA4EEE1-2DD5-40FC-9AA5-938D01C9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933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8054E5-B445-4EE1-A267-58A630245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931FAB8-E367-4BBA-B320-2C61CBE2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C2D2F74-3861-4CF3-848A-C615DE6F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F4C41F-A3FE-48E0-9F2A-BB2159F55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693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EE8E6D4-4C41-4FC8-B1C3-D679E9B4D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2560EE2-39BC-47F0-9184-8DA7AE48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5D5D911-CB1E-4087-B9B6-E564AD1F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03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0F1A65-8237-430A-B137-D372C08C0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87D67C-100F-407F-9899-A044CB497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ADD968C-DA0C-4647-B429-A54FBCB3F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2B8D282-C3A2-4B5B-8A17-41C99618B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D7F5711-7F0D-46BC-8431-A563AA84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0EA6CD-9622-4799-A2E6-637B9E318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083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68F73E-29EC-4998-A130-229D91282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CA76926-CCCD-4FBC-A5A9-C2ED1194C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8F06B87-A2D8-434A-9A35-AE84F5FFB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D1FFFA0-4FA2-49D3-BDE3-A515ED990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A1A8B37-F185-404C-8E1C-3F43D456E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DE97CA-3241-40D4-83E0-ED4E69B2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61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41EC4BA-FF3E-4BBD-8CEE-4DB054DCD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A47428E-771C-4908-96A2-FBA18E258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D35262-E8E2-4EF5-8C44-77157300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2261D-EC8D-4800-91DD-C0D1AC8AB346}" type="datetimeFigureOut">
              <a:rPr lang="sv-SE" smtClean="0"/>
              <a:t>2024-05-13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CF3519-DA2B-43C1-A0BC-F9C093309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06148A-F824-42B9-8D4F-4D9158310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3BB50-4D17-42C2-A91D-1C71BCFC01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5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melie_ruthstrom@hot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nfo@fsik.n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84D9949-D70B-4169-A6EC-A9E99C7E94C2}"/>
              </a:ext>
            </a:extLst>
          </p:cNvPr>
          <p:cNvSpPr/>
          <p:nvPr/>
        </p:nvSpPr>
        <p:spPr>
          <a:xfrm>
            <a:off x="761803" y="350196"/>
            <a:ext cx="4646904" cy="1624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dirty="0" err="1">
                <a:latin typeface="+mj-lt"/>
                <a:ea typeface="+mj-ea"/>
                <a:cs typeface="+mj-cs"/>
              </a:rPr>
              <a:t>Pojkar</a:t>
            </a:r>
            <a:r>
              <a:rPr lang="en-US" sz="4000" b="1" i="1" dirty="0">
                <a:latin typeface="+mj-lt"/>
                <a:ea typeface="+mj-ea"/>
                <a:cs typeface="+mj-cs"/>
              </a:rPr>
              <a:t> -2016</a:t>
            </a:r>
            <a:endParaRPr lang="en-US" sz="40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A836DA34-4FF3-4318-9D94-F8114F47C7E8}"/>
              </a:ext>
            </a:extLst>
          </p:cNvPr>
          <p:cNvSpPr/>
          <p:nvPr/>
        </p:nvSpPr>
        <p:spPr>
          <a:xfrm>
            <a:off x="761802" y="2743200"/>
            <a:ext cx="4646905" cy="3613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u="sng"/>
              <a:t>Föräldramöte</a:t>
            </a:r>
            <a:r>
              <a:rPr lang="en-US" sz="2000" b="1" u="sng" dirty="0"/>
              <a:t> med information om: </a:t>
            </a:r>
            <a:endParaRPr lang="en-US" sz="2000" b="1" u="sng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Laget.se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Träning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Poolspel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Medlemsavgift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FSIK Policy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Södrahäften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Kiosk-tjänst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Fotografering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Övriga frågor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B1AC5342-0F85-4861-98C7-AF1FCBC4DF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11" r="2515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8398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067AF6-F4CD-4A86-B339-2E2D95E89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sv-SE" sz="4000"/>
              <a:t>Fotografering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04E150-C4B4-41CD-B111-93775A1E9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sv-SE" sz="2000"/>
              <a:t>22/5 kl 18:45 på Fagerliden.</a:t>
            </a:r>
          </a:p>
          <a:p>
            <a:r>
              <a:rPr lang="sv-SE" sz="2000"/>
              <a:t>Fyll i underlaget (om man inte gjort det)</a:t>
            </a:r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8B95D330-8198-4FFB-8958-C8176AB344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11" r="2515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506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2739B431-2CD5-47F3-A5A4-7040CDFC2E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150" r="294"/>
          <a:stretch/>
        </p:blipFill>
        <p:spPr>
          <a:xfrm>
            <a:off x="20" y="1"/>
            <a:ext cx="12191980" cy="6857999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AB1FAC6-239A-401D-AE7B-8285173D2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br>
              <a:rPr lang="en-US" sz="6000">
                <a:solidFill>
                  <a:srgbClr val="FFFFFF"/>
                </a:solidFill>
              </a:rPr>
            </a:br>
            <a:r>
              <a:rPr lang="en-US" sz="6000" b="1" i="1">
                <a:solidFill>
                  <a:srgbClr val="FFFFFF"/>
                </a:solidFill>
              </a:rPr>
              <a:t>Tack för idag! Vi ser fram emot den här säsongen! </a:t>
            </a:r>
            <a:endParaRPr lang="en-US" sz="600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0DBBB8-8A64-4349-9811-F1E9A7512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>
                <a:solidFill>
                  <a:srgbClr val="FFFFFF"/>
                </a:solidFill>
              </a:rPr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947825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9" name="Rectangle 15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34ABA7-91C0-44F0-B315-AAB6EED7F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sv-SE" sz="4000"/>
              <a:t>Laget.se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CC4AEC-63DB-44AA-8483-1B3D50747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sv-SE" sz="2000"/>
              <a:t>Besvara kallelserna. Gärna så fort som möjligt. </a:t>
            </a:r>
          </a:p>
          <a:p>
            <a:r>
              <a:rPr lang="sv-SE" sz="2000"/>
              <a:t>Tränarna planerar träningen efter antalet barn, jätteviktigt att man klickar i – oavsett om man kommer eller inte!</a:t>
            </a:r>
          </a:p>
          <a:p>
            <a:r>
              <a:rPr lang="sv-SE" sz="2000"/>
              <a:t>Kontakta Emelie på </a:t>
            </a:r>
            <a:r>
              <a:rPr lang="sv-SE" sz="2000">
                <a:hlinkClick r:id="rId2"/>
              </a:rPr>
              <a:t>emelie_ruthstrom@hotmail.com</a:t>
            </a:r>
            <a:r>
              <a:rPr lang="sv-SE" sz="2000"/>
              <a:t> om det inte fungerar. Alla vårdnadshavare som uppgett en mailadress ska kunna logga in. </a:t>
            </a:r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AFB1A26F-D670-4473-BFB5-E6DF2871D5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11" r="2515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9766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894F3A4-427A-4A93-97FE-EE5B99C83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sv-SE" sz="4000"/>
              <a:t>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4EB0C-9134-409C-9CED-9073297F2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sv-SE" sz="2000" dirty="0"/>
              <a:t>Anmäl närvaro/frånvaro på laget.se gärna när kallelsen kommer, senast </a:t>
            </a:r>
            <a:r>
              <a:rPr lang="sv-SE" sz="2000" dirty="0" err="1"/>
              <a:t>kl</a:t>
            </a:r>
            <a:r>
              <a:rPr lang="sv-SE" sz="2000" dirty="0"/>
              <a:t> 16 samma dag.</a:t>
            </a:r>
          </a:p>
          <a:p>
            <a:r>
              <a:rPr lang="sv-SE" sz="2000" dirty="0"/>
              <a:t>Kom i tid! </a:t>
            </a:r>
            <a:r>
              <a:rPr lang="sv-SE" sz="2000"/>
              <a:t>10 minuter före.</a:t>
            </a:r>
          </a:p>
          <a:p>
            <a:r>
              <a:rPr lang="sv-SE" sz="2000" dirty="0"/>
              <a:t>Benskydd och fotbollsskor!</a:t>
            </a:r>
          </a:p>
          <a:p>
            <a:r>
              <a:rPr lang="sv-SE" sz="2000" dirty="0"/>
              <a:t>Inga andra än spelare och ledare på planen.</a:t>
            </a:r>
          </a:p>
          <a:p>
            <a:r>
              <a:rPr lang="sv-SE" sz="2000" dirty="0"/>
              <a:t>Följ </a:t>
            </a:r>
            <a:r>
              <a:rPr lang="sv-SE" sz="2000" dirty="0" err="1"/>
              <a:t>FSIK’s</a:t>
            </a:r>
            <a:r>
              <a:rPr lang="sv-SE" sz="2000" dirty="0"/>
              <a:t> policy.</a:t>
            </a:r>
          </a:p>
          <a:p>
            <a:endParaRPr lang="sv-SE" sz="2000" dirty="0"/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6CC87F95-25C4-40DF-89AE-F3729F4AE4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11" r="2515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477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820629-8BDD-43D4-97AD-1CAF1BEDE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sv-SE" sz="4000"/>
              <a:t>Poolspel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979959-DE73-426A-BE2B-E6BA4CF82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sv-SE" sz="1900"/>
              <a:t>Laget är stort så alla kommer inte kunna följa med varje gång.</a:t>
            </a:r>
          </a:p>
          <a:p>
            <a:r>
              <a:rPr lang="sv-SE" sz="1900"/>
              <a:t>Kallelser till poolspel – svara direkt! Vet ni att ni inte kan, klicka i på en gång så att frågan kan gå vidare till någon annan. </a:t>
            </a:r>
          </a:p>
          <a:p>
            <a:r>
              <a:rPr lang="sv-SE" sz="1900"/>
              <a:t>Om man inte klickar i innan anmälningstiden går ut så får man inte följa med.</a:t>
            </a:r>
          </a:p>
          <a:p>
            <a:r>
              <a:rPr lang="sv-SE" sz="1900"/>
              <a:t>Träningsnärvaro avgör vilka som får följa med!</a:t>
            </a:r>
          </a:p>
          <a:p>
            <a:r>
              <a:rPr lang="sv-SE" sz="1900"/>
              <a:t>Följ FSIK’s policy.</a:t>
            </a:r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67B5F9C7-F1BC-4750-B0FA-C58ED6B1B6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11" r="2515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07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66B73DF-C9F5-4D57-BFEB-842045C7D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sv-SE" sz="4000"/>
              <a:t>Medlemsavgift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AD732A-7DF4-4B1A-A105-6F862825C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sv-SE" sz="2000"/>
              <a:t>Vårdnadshavare ansvarar för att medlems- och aktivitetsavgift inbetalas i tid till föreningen. Spelaren kan nekas deltagande i matchspel om inte avgiften betalats. Föreningen har sociala stödinsatser som kan utnyttjas vid behov. Kontakta styrelsen för mer information.</a:t>
            </a:r>
          </a:p>
          <a:p>
            <a:r>
              <a:rPr lang="sv-SE" sz="2000"/>
              <a:t>Syskonrabatt om man har fler barn i föreningen. Ta kontakt via </a:t>
            </a:r>
            <a:r>
              <a:rPr lang="sv-SE" sz="2000">
                <a:hlinkClick r:id="rId2"/>
              </a:rPr>
              <a:t>info@fsik.nu</a:t>
            </a:r>
            <a:endParaRPr lang="sv-SE" sz="2000"/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02123229-861A-4B21-9841-C36AD86609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11" r="2515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3128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850BDB-3F9B-4F45-8316-B148AF34A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FSIK Policy Spelare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74EDA24-3DC9-4AF8-885B-886F3D6A63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39" t="29943" r="22717" b="17004"/>
          <a:stretch/>
        </p:blipFill>
        <p:spPr>
          <a:xfrm>
            <a:off x="1046922" y="1326077"/>
            <a:ext cx="9621078" cy="5166798"/>
          </a:xfrm>
          <a:prstGeom prst="rect">
            <a:avLst/>
          </a:prstGeom>
        </p:spPr>
      </p:pic>
      <p:pic>
        <p:nvPicPr>
          <p:cNvPr id="6" name="Bildobjekt 5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A5BBA8F6-7BFB-439E-801D-4DD0BCE80C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11" r="25155"/>
          <a:stretch/>
        </p:blipFill>
        <p:spPr>
          <a:xfrm>
            <a:off x="9665763" y="101990"/>
            <a:ext cx="2525631" cy="2838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9016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0F75D6-2F83-4800-B0C2-17BA9E6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FSIK Policy Vårdnadshavare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AA1F5D06-CDE3-40E1-90D6-BF2CFBB75D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355" t="38857" r="23550" b="13129"/>
          <a:stretch/>
        </p:blipFill>
        <p:spPr>
          <a:xfrm>
            <a:off x="357810" y="1514406"/>
            <a:ext cx="9872868" cy="4910060"/>
          </a:xfrm>
          <a:prstGeom prst="rect">
            <a:avLst/>
          </a:prstGeom>
        </p:spPr>
      </p:pic>
      <p:pic>
        <p:nvPicPr>
          <p:cNvPr id="5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8EB9949B-7918-46E8-A94D-BA76A59796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11" r="25155"/>
          <a:stretch/>
        </p:blipFill>
        <p:spPr>
          <a:xfrm>
            <a:off x="9665763" y="101990"/>
            <a:ext cx="2525631" cy="2838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245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34ABA7-91C0-44F0-B315-AAB6EED7F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sv-SE" sz="4000" dirty="0"/>
              <a:t>Södrahäften / </a:t>
            </a:r>
            <a:r>
              <a:rPr lang="sv-SE" sz="4000"/>
              <a:t>Dealbooster</a:t>
            </a:r>
            <a:endParaRPr lang="sv-SE" sz="400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8C2198-D81F-414D-B459-24EA2A8AF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sv-SE" sz="2000"/>
              <a:t>Dealbooster är ett rabatthäfte som Fagersta Södra IK säljer två gånger om året. </a:t>
            </a:r>
          </a:p>
          <a:p>
            <a:r>
              <a:rPr lang="sv-SE" sz="2000"/>
              <a:t>Kostar 250 kronor.</a:t>
            </a:r>
          </a:p>
          <a:p>
            <a:r>
              <a:rPr lang="sv-SE" sz="2000"/>
              <a:t>Varje lag säljer minst 50 häften.</a:t>
            </a:r>
          </a:p>
          <a:p>
            <a:r>
              <a:rPr lang="sv-SE" sz="2000"/>
              <a:t>Laget får 40 kr/sålt häfte. Säljer laget 100 häften eller mer får de 60 kr/sålt häfte.</a:t>
            </a:r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AFB1A26F-D670-4473-BFB5-E6DF2871D5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11" r="2515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336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9" name="Rectangle 12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34ABA7-91C0-44F0-B315-AAB6EED7F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sv-SE" sz="4000" dirty="0"/>
              <a:t>Kiosk/entré-tjänst på Onsjövallen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8C2198-D81F-414D-B459-24EA2A8AF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sv-SE" sz="1900"/>
              <a:t>9/6 kl 13:30, matchstart kl 15 (Division 7).</a:t>
            </a:r>
          </a:p>
          <a:p>
            <a:r>
              <a:rPr lang="sv-SE" sz="1900"/>
              <a:t>4/8 kl 11:30, matchstart kl 13  (A-lagsmatch).</a:t>
            </a:r>
          </a:p>
          <a:p>
            <a:r>
              <a:rPr lang="sv-SE" sz="1900"/>
              <a:t>6 personer/tillfälle (</a:t>
            </a:r>
            <a:r>
              <a:rPr lang="en-US" sz="1900" i="1"/>
              <a:t>2 st till att grilla, 2 st till entré och 2 st som ska ta hand om kiosken.)</a:t>
            </a:r>
            <a:endParaRPr lang="sv-SE" sz="1900"/>
          </a:p>
          <a:p>
            <a:r>
              <a:rPr lang="sv-SE" sz="1900"/>
              <a:t>Frivilliga? </a:t>
            </a:r>
          </a:p>
          <a:p>
            <a:r>
              <a:rPr lang="sv-SE" sz="1900"/>
              <a:t>Annars kommer vi att lotta och då får man själv ansvara för att byta med någon. Kontaktuppgifter till alla föräldrar finns i appen laget.se under ”kontaktbok”.</a:t>
            </a:r>
          </a:p>
        </p:txBody>
      </p:sp>
      <p:pic>
        <p:nvPicPr>
          <p:cNvPr id="4" name="Bildobjekt 4" descr="En bild som visar emblem, symbol, logotyp, märke&#10;&#10;Automatiskt genererad beskrivning">
            <a:extLst>
              <a:ext uri="{FF2B5EF4-FFF2-40B4-BE49-F238E27FC236}">
                <a16:creationId xmlns:a16="http://schemas.microsoft.com/office/drawing/2014/main" id="{AFB1A26F-D670-4473-BFB5-E6DF2871D5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11" r="2515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7810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9a41f0c-3d73-450a-9018-c11374f9641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F07D0FFA083845A06985E6C7B2737A" ma:contentTypeVersion="18" ma:contentTypeDescription="Skapa ett nytt dokument." ma:contentTypeScope="" ma:versionID="4296e7df5ee4815856841d4fcc846462">
  <xsd:schema xmlns:xsd="http://www.w3.org/2001/XMLSchema" xmlns:xs="http://www.w3.org/2001/XMLSchema" xmlns:p="http://schemas.microsoft.com/office/2006/metadata/properties" xmlns:ns3="99a41f0c-3d73-450a-9018-c11374f96419" xmlns:ns4="34903581-8b45-4374-9e15-8b1db920e2c8" targetNamespace="http://schemas.microsoft.com/office/2006/metadata/properties" ma:root="true" ma:fieldsID="5d36d6a545be112408265eebf85ed743" ns3:_="" ns4:_="">
    <xsd:import namespace="99a41f0c-3d73-450a-9018-c11374f96419"/>
    <xsd:import namespace="34903581-8b45-4374-9e15-8b1db920e2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41f0c-3d73-450a-9018-c11374f964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903581-8b45-4374-9e15-8b1db920e2c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03C603-B847-46FC-9526-20B10FE632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F254EE-0072-4265-87D5-6FDFA096F86B}">
  <ds:schemaRefs>
    <ds:schemaRef ds:uri="http://schemas.microsoft.com/office/2006/metadata/properties"/>
    <ds:schemaRef ds:uri="http://schemas.microsoft.com/office/infopath/2007/PartnerControls"/>
    <ds:schemaRef ds:uri="99a41f0c-3d73-450a-9018-c11374f96419"/>
  </ds:schemaRefs>
</ds:datastoreItem>
</file>

<file path=customXml/itemProps3.xml><?xml version="1.0" encoding="utf-8"?>
<ds:datastoreItem xmlns:ds="http://schemas.openxmlformats.org/officeDocument/2006/customXml" ds:itemID="{B90AF0C4-1071-4247-8597-B2ECEC6912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a41f0c-3d73-450a-9018-c11374f96419"/>
    <ds:schemaRef ds:uri="34903581-8b45-4374-9e15-8b1db920e2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Bredbild</PresentationFormat>
  <Paragraphs>48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PowerPoint-presentation</vt:lpstr>
      <vt:lpstr>Laget.se</vt:lpstr>
      <vt:lpstr>Träning</vt:lpstr>
      <vt:lpstr>Poolspel</vt:lpstr>
      <vt:lpstr>Medlemsavgift</vt:lpstr>
      <vt:lpstr>FSIK Policy Spelare</vt:lpstr>
      <vt:lpstr>FSIK Policy Vårdnadshavare</vt:lpstr>
      <vt:lpstr>Södrahäften / Dealbooster</vt:lpstr>
      <vt:lpstr>Kiosk/entré-tjänst på Onsjövallen</vt:lpstr>
      <vt:lpstr>Fotografering</vt:lpstr>
      <vt:lpstr> Tack för idag! Vi ser fram emot den här säsongen!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Emelie Hermansson</dc:creator>
  <cp:lastModifiedBy>Emelie Hermansson</cp:lastModifiedBy>
  <cp:revision>1</cp:revision>
  <dcterms:created xsi:type="dcterms:W3CDTF">2024-05-13T07:55:41Z</dcterms:created>
  <dcterms:modified xsi:type="dcterms:W3CDTF">2024-05-13T07:58:42Z</dcterms:modified>
</cp:coreProperties>
</file>