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65938" cy="9540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81" d="100"/>
          <a:sy n="81" d="100"/>
        </p:scale>
        <p:origin x="-2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En bild som visar ritning&#10;&#10;Automatiskt genererad beskrivning">
            <a:extLst>
              <a:ext uri="{FF2B5EF4-FFF2-40B4-BE49-F238E27FC236}">
                <a16:creationId xmlns:a16="http://schemas.microsoft.com/office/drawing/2014/main" xmlns="" id="{980D3637-E9B8-4AAD-A095-1C54F83A89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7029" b="37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5D1B733-5690-45A5-B975-7746F6BCE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237173"/>
            <a:ext cx="9448800" cy="2602062"/>
          </a:xfrm>
        </p:spPr>
        <p:txBody>
          <a:bodyPr anchor="ctr">
            <a:normAutofit/>
          </a:bodyPr>
          <a:lstStyle/>
          <a:p>
            <a:r>
              <a:rPr lang="sv-SE" dirty="0">
                <a:ln w="22225">
                  <a:solidFill>
                    <a:schemeClr val="bg1">
                      <a:lumMod val="85000"/>
                      <a:lumOff val="15000"/>
                    </a:schemeClr>
                  </a:solidFill>
                  <a:bevel/>
                </a:ln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Värdegrund FFIK	U10</a:t>
            </a:r>
          </a:p>
        </p:txBody>
      </p:sp>
    </p:spTree>
    <p:extLst>
      <p:ext uri="{BB962C8B-B14F-4D97-AF65-F5344CB8AC3E}">
        <p14:creationId xmlns:p14="http://schemas.microsoft.com/office/powerpoint/2010/main" val="209891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474D653-1DD6-4990-AC8F-8678A333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54" y="755827"/>
            <a:ext cx="5076203" cy="1295164"/>
          </a:xfrm>
        </p:spPr>
        <p:txBody>
          <a:bodyPr anchor="t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v-SE" sz="2600" b="1" i="1" spc="-150" dirty="0"/>
              <a:t>Hur är man en bra lagkompis</a:t>
            </a:r>
            <a:r>
              <a:rPr lang="sv-SE" sz="2600" b="1" i="1" dirty="0"/>
              <a:t/>
            </a:r>
            <a:br>
              <a:rPr lang="sv-SE" sz="2600" b="1" i="1" dirty="0"/>
            </a:br>
            <a:endParaRPr lang="sv-SE" sz="2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24C7E4C-9D9A-4C6A-8CB9-DAA6FC15B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980062" cy="3522577"/>
          </a:xfrm>
        </p:spPr>
        <p:txBody>
          <a:bodyPr/>
          <a:lstStyle/>
          <a:p>
            <a:r>
              <a:rPr lang="sv-SE" sz="2400" b="1" i="1" dirty="0"/>
              <a:t>Snäll, peppar &amp; positive</a:t>
            </a:r>
          </a:p>
          <a:p>
            <a:r>
              <a:rPr lang="sv-SE" sz="2400" b="1" i="1" dirty="0"/>
              <a:t>Låter alla ha pucken ”passa pucken”</a:t>
            </a:r>
          </a:p>
          <a:p>
            <a:r>
              <a:rPr lang="sv-SE" sz="2400" b="1" i="1" dirty="0"/>
              <a:t>Frågar hur det går när någon slår sig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3D535B1-C1FD-4D8B-9562-A7BF9FB83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005699" cy="3702039"/>
          </a:xfrm>
        </p:spPr>
        <p:txBody>
          <a:bodyPr/>
          <a:lstStyle/>
          <a:p>
            <a:r>
              <a:rPr lang="sv-SE" sz="2400" b="1" i="1" dirty="0"/>
              <a:t>Snälla &amp; lyssna på oss spelare</a:t>
            </a:r>
          </a:p>
          <a:p>
            <a:r>
              <a:rPr lang="sv-SE" sz="2400" b="1" i="1" dirty="0"/>
              <a:t>Roliga övningar på isen med mycket skott</a:t>
            </a:r>
          </a:p>
          <a:p>
            <a:r>
              <a:rPr lang="sv-SE" sz="2400" b="1" i="1" dirty="0"/>
              <a:t>Lyssna på önskemål om övningar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128BEB09-CEA8-468F-A809-CFD9B47C8F07}"/>
              </a:ext>
            </a:extLst>
          </p:cNvPr>
          <p:cNvSpPr txBox="1">
            <a:spLocks/>
          </p:cNvSpPr>
          <p:nvPr/>
        </p:nvSpPr>
        <p:spPr>
          <a:xfrm>
            <a:off x="6083180" y="745857"/>
            <a:ext cx="5327591" cy="13720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r>
              <a:rPr lang="sv-SE" sz="3200" b="1" i="1" spc="-150" dirty="0"/>
              <a:t>Vad vill ni ha ut av oss ledare</a:t>
            </a:r>
          </a:p>
          <a:p>
            <a:pPr algn="ctr"/>
            <a:r>
              <a:rPr lang="sv-SE" sz="3200" b="1" i="1" dirty="0"/>
              <a:t/>
            </a:r>
            <a:br>
              <a:rPr lang="sv-SE" sz="3200" b="1" i="1" dirty="0"/>
            </a:br>
            <a:endParaRPr lang="sv-SE" dirty="0"/>
          </a:p>
        </p:txBody>
      </p:sp>
      <p:pic>
        <p:nvPicPr>
          <p:cNvPr id="8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xmlns="" id="{6349C1D7-EE9A-402C-9A8C-47487EBA1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84" y="5231243"/>
            <a:ext cx="10557759" cy="16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1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474D653-1DD6-4990-AC8F-8678A333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54" y="755826"/>
            <a:ext cx="5007837" cy="1337893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i="1" dirty="0"/>
              <a:t/>
            </a:r>
            <a:br>
              <a:rPr lang="sv-SE" b="1" i="1" dirty="0"/>
            </a:br>
            <a:r>
              <a:rPr lang="sv-SE" sz="2900" b="1" i="1" dirty="0"/>
              <a:t>Hur beter vi oss mot motspelare och domare?</a:t>
            </a:r>
            <a:r>
              <a:rPr lang="sv-SE" sz="3200" b="1" i="1" dirty="0"/>
              <a:t/>
            </a:r>
            <a:br>
              <a:rPr lang="sv-SE" sz="3200" b="1" i="1" dirty="0"/>
            </a:br>
            <a:r>
              <a:rPr lang="sv-SE" sz="2400" b="1" i="1" dirty="0"/>
              <a:t/>
            </a:r>
            <a:br>
              <a:rPr lang="sv-SE" sz="2400" b="1" i="1" dirty="0"/>
            </a:br>
            <a:r>
              <a:rPr lang="sv-SE" sz="3200" b="1" i="1" dirty="0"/>
              <a:t/>
            </a:r>
            <a:br>
              <a:rPr lang="sv-SE" sz="3200" b="1" i="1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24C7E4C-9D9A-4C6A-8CB9-DAA6FC15B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980062" cy="3522577"/>
          </a:xfrm>
        </p:spPr>
        <p:txBody>
          <a:bodyPr/>
          <a:lstStyle/>
          <a:p>
            <a:pPr marL="571500" indent="-571500"/>
            <a:r>
              <a:rPr lang="sv-SE" sz="2400" b="1" i="1" dirty="0"/>
              <a:t>Vi båkar &amp; retas inte</a:t>
            </a:r>
          </a:p>
          <a:p>
            <a:pPr marL="571500" indent="-571500"/>
            <a:r>
              <a:rPr lang="sv-SE" sz="2400" b="1" i="1" dirty="0"/>
              <a:t>Man säger inte emot domaren</a:t>
            </a:r>
          </a:p>
          <a:p>
            <a:pPr marL="571500" indent="-571500"/>
            <a:r>
              <a:rPr lang="sv-SE" sz="2400" b="1" i="1" dirty="0"/>
              <a:t>Skriker inte på domaren eller motspelare</a:t>
            </a:r>
          </a:p>
          <a:p>
            <a:pPr marL="571500" indent="-571500"/>
            <a:r>
              <a:rPr lang="sv-SE" sz="2400" b="1" i="1" dirty="0"/>
              <a:t>Man skall tacka både motspelare &amp; domare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3D535B1-C1FD-4D8B-9562-A7BF9FB83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005699" cy="3702039"/>
          </a:xfrm>
        </p:spPr>
        <p:txBody>
          <a:bodyPr/>
          <a:lstStyle/>
          <a:p>
            <a:r>
              <a:rPr lang="sv-SE" sz="2400" b="1" i="1" dirty="0"/>
              <a:t>Stämningen blir sämre för alla om någon svär</a:t>
            </a:r>
            <a:endParaRPr lang="sv-SE" sz="2800" b="1" i="1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128BEB09-CEA8-468F-A809-CFD9B47C8F07}"/>
              </a:ext>
            </a:extLst>
          </p:cNvPr>
          <p:cNvSpPr txBox="1">
            <a:spLocks/>
          </p:cNvSpPr>
          <p:nvPr/>
        </p:nvSpPr>
        <p:spPr>
          <a:xfrm>
            <a:off x="6083180" y="745857"/>
            <a:ext cx="5327591" cy="137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5300" b="1" i="1" spc="-150" dirty="0"/>
              <a:t/>
            </a:r>
            <a:br>
              <a:rPr lang="sv-SE" sz="5300" b="1" i="1" spc="-150" dirty="0"/>
            </a:br>
            <a:r>
              <a:rPr lang="sv-SE" sz="3200" b="1" i="1" dirty="0"/>
              <a:t/>
            </a:r>
            <a:br>
              <a:rPr lang="sv-SE" sz="3200" b="1" i="1" dirty="0"/>
            </a:br>
            <a:endParaRPr lang="sv-SE" dirty="0"/>
          </a:p>
        </p:txBody>
      </p:sp>
      <p:pic>
        <p:nvPicPr>
          <p:cNvPr id="8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xmlns="" id="{6349C1D7-EE9A-402C-9A8C-47487EBA1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84" y="5231243"/>
            <a:ext cx="10557759" cy="1626757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D39B7A46-DA4D-41A2-9EB8-29B1AB232FD6}"/>
              </a:ext>
            </a:extLst>
          </p:cNvPr>
          <p:cNvSpPr/>
          <p:nvPr/>
        </p:nvSpPr>
        <p:spPr>
          <a:xfrm>
            <a:off x="6178609" y="731870"/>
            <a:ext cx="5017712" cy="13509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sv-SE" sz="2600" b="1" i="1" dirty="0"/>
              <a:t>VAD TYCKER VI OM SVORDOMAR?</a:t>
            </a:r>
          </a:p>
        </p:txBody>
      </p:sp>
    </p:spTree>
    <p:extLst>
      <p:ext uri="{BB962C8B-B14F-4D97-AF65-F5344CB8AC3E}">
        <p14:creationId xmlns:p14="http://schemas.microsoft.com/office/powerpoint/2010/main" val="286953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474D653-1DD6-4990-AC8F-8678A333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54" y="755827"/>
            <a:ext cx="5076203" cy="1295164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v-SE" sz="2900" b="1" i="1" spc="-150" dirty="0"/>
              <a:t>vad gör vi om vi inte följer våra regler</a:t>
            </a:r>
            <a:r>
              <a:rPr lang="sv-SE" sz="2600" b="1" i="1" dirty="0"/>
              <a:t/>
            </a:r>
            <a:br>
              <a:rPr lang="sv-SE" sz="2600" b="1" i="1" dirty="0"/>
            </a:br>
            <a:endParaRPr lang="sv-SE" sz="2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24C7E4C-9D9A-4C6A-8CB9-DAA6FC15B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980062" cy="3522577"/>
          </a:xfrm>
        </p:spPr>
        <p:txBody>
          <a:bodyPr/>
          <a:lstStyle/>
          <a:p>
            <a:pPr marL="571500" indent="-571500"/>
            <a:r>
              <a:rPr lang="sv-SE" sz="2400" b="1" i="1" dirty="0"/>
              <a:t>Man får ett samtal med ledarna</a:t>
            </a:r>
          </a:p>
          <a:p>
            <a:pPr marL="571500" indent="-571500"/>
            <a:r>
              <a:rPr lang="sv-SE" sz="2400" b="1" i="1" dirty="0"/>
              <a:t>Under match får man stå över byte.</a:t>
            </a:r>
          </a:p>
          <a:p>
            <a:pPr marL="571500" indent="-571500"/>
            <a:r>
              <a:rPr lang="sv-SE" sz="2400" b="1" i="1" dirty="0"/>
              <a:t>Ledarna får anpassa straffen efter brottet.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3D535B1-C1FD-4D8B-9562-A7BF9FB83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005699" cy="3702039"/>
          </a:xfrm>
        </p:spPr>
        <p:txBody>
          <a:bodyPr/>
          <a:lstStyle/>
          <a:p>
            <a:pPr marL="571500" indent="-571500"/>
            <a:r>
              <a:rPr lang="sv-SE" sz="2400" b="1" i="1" dirty="0"/>
              <a:t>Att har roligt och träffar kompisarna</a:t>
            </a:r>
          </a:p>
          <a:p>
            <a:pPr marL="571500" indent="-571500"/>
            <a:r>
              <a:rPr lang="sv-SE" sz="2400" b="1" i="1" dirty="0"/>
              <a:t>Fler lägerdagar!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128BEB09-CEA8-468F-A809-CFD9B47C8F07}"/>
              </a:ext>
            </a:extLst>
          </p:cNvPr>
          <p:cNvSpPr txBox="1">
            <a:spLocks/>
          </p:cNvSpPr>
          <p:nvPr/>
        </p:nvSpPr>
        <p:spPr>
          <a:xfrm>
            <a:off x="5930780" y="745857"/>
            <a:ext cx="5327591" cy="13720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sv-SE" b="1" i="1" dirty="0"/>
              <a:t>Vad är det viktigaste med årets hockeysäsong</a:t>
            </a:r>
            <a:endParaRPr lang="sv-SE" dirty="0"/>
          </a:p>
          <a:p>
            <a:pPr algn="ctr"/>
            <a:r>
              <a:rPr lang="sv-SE" sz="3200" b="1" i="1" dirty="0"/>
              <a:t/>
            </a:r>
            <a:br>
              <a:rPr lang="sv-SE" sz="3200" b="1" i="1" dirty="0"/>
            </a:br>
            <a:endParaRPr lang="sv-SE" dirty="0"/>
          </a:p>
        </p:txBody>
      </p:sp>
      <p:pic>
        <p:nvPicPr>
          <p:cNvPr id="8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xmlns="" id="{6349C1D7-EE9A-402C-9A8C-47487EBA1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84" y="5231243"/>
            <a:ext cx="10557759" cy="16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52721"/>
      </p:ext>
    </p:extLst>
  </p:cSld>
  <p:clrMapOvr>
    <a:masterClrMapping/>
  </p:clrMapOvr>
</p:sld>
</file>

<file path=ppt/theme/theme1.xml><?xml version="1.0" encoding="utf-8"?>
<a:theme xmlns:a="http://schemas.openxmlformats.org/drawingml/2006/main" name="Ång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138</Words>
  <Application>Microsoft Office PowerPoint</Application>
  <PresentationFormat>Anpassad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Ångor</vt:lpstr>
      <vt:lpstr>Värdegrund FFIK U10</vt:lpstr>
      <vt:lpstr>Hur är man en bra lagkompis </vt:lpstr>
      <vt:lpstr> Hur beter vi oss mot motspelare och domare?   </vt:lpstr>
      <vt:lpstr>vad gör vi om vi inte följer våra regler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 FFIK U10</dc:title>
  <dc:creator>Erik Ahlmark</dc:creator>
  <cp:lastModifiedBy>Tobias Wretefelt</cp:lastModifiedBy>
  <cp:revision>1</cp:revision>
  <cp:lastPrinted>2020-11-01T12:57:31Z</cp:lastPrinted>
  <dcterms:created xsi:type="dcterms:W3CDTF">2020-10-31T15:46:08Z</dcterms:created>
  <dcterms:modified xsi:type="dcterms:W3CDTF">2020-11-03T09:39:33Z</dcterms:modified>
</cp:coreProperties>
</file>