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7" r:id="rId4"/>
    <p:sldId id="260" r:id="rId5"/>
    <p:sldId id="261" r:id="rId6"/>
    <p:sldId id="262" r:id="rId7"/>
    <p:sldId id="263" r:id="rId8"/>
    <p:sldId id="279" r:id="rId9"/>
    <p:sldId id="264" r:id="rId10"/>
    <p:sldId id="268" r:id="rId11"/>
    <p:sldId id="275" r:id="rId12"/>
    <p:sldId id="265" r:id="rId13"/>
    <p:sldId id="276" r:id="rId14"/>
    <p:sldId id="266" r:id="rId15"/>
    <p:sldId id="269" r:id="rId16"/>
    <p:sldId id="282" r:id="rId17"/>
    <p:sldId id="283" r:id="rId18"/>
    <p:sldId id="271" r:id="rId19"/>
    <p:sldId id="267" r:id="rId20"/>
    <p:sldId id="273" r:id="rId21"/>
    <p:sldId id="272" r:id="rId22"/>
    <p:sldId id="278" r:id="rId23"/>
    <p:sldId id="281" r:id="rId24"/>
    <p:sldId id="280" r:id="rId25"/>
    <p:sldId id="274"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D50D7-ACE2-4AAF-83E9-104E9055EF4E}" v="4" dt="2024-03-14T10:03:04.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6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Furunäs" userId="a24de06f-36a6-42ba-804e-3c958362c39d" providerId="ADAL" clId="{C08D50D7-ACE2-4AAF-83E9-104E9055EF4E}"/>
    <pc:docChg chg="custSel addSld modSld">
      <pc:chgData name="Mikael Furunäs" userId="a24de06f-36a6-42ba-804e-3c958362c39d" providerId="ADAL" clId="{C08D50D7-ACE2-4AAF-83E9-104E9055EF4E}" dt="2024-03-14T10:03:04.710" v="594" actId="255"/>
      <pc:docMkLst>
        <pc:docMk/>
      </pc:docMkLst>
      <pc:sldChg chg="addSp delSp modSp mod">
        <pc:chgData name="Mikael Furunäs" userId="a24de06f-36a6-42ba-804e-3c958362c39d" providerId="ADAL" clId="{C08D50D7-ACE2-4AAF-83E9-104E9055EF4E}" dt="2024-03-13T20:53:02.643" v="292" actId="20577"/>
        <pc:sldMkLst>
          <pc:docMk/>
          <pc:sldMk cId="1328158920" sldId="265"/>
        </pc:sldMkLst>
        <pc:spChg chg="mod">
          <ac:chgData name="Mikael Furunäs" userId="a24de06f-36a6-42ba-804e-3c958362c39d" providerId="ADAL" clId="{C08D50D7-ACE2-4AAF-83E9-104E9055EF4E}" dt="2024-03-13T20:50:24.550" v="37" actId="26606"/>
          <ac:spMkLst>
            <pc:docMk/>
            <pc:sldMk cId="1328158920" sldId="265"/>
            <ac:spMk id="2" creationId="{00000000-0000-0000-0000-000000000000}"/>
          </ac:spMkLst>
        </pc:spChg>
        <pc:spChg chg="mod">
          <ac:chgData name="Mikael Furunäs" userId="a24de06f-36a6-42ba-804e-3c958362c39d" providerId="ADAL" clId="{C08D50D7-ACE2-4AAF-83E9-104E9055EF4E}" dt="2024-03-13T20:53:02.643" v="292" actId="20577"/>
          <ac:spMkLst>
            <pc:docMk/>
            <pc:sldMk cId="1328158920" sldId="265"/>
            <ac:spMk id="3" creationId="{00000000-0000-0000-0000-000000000000}"/>
          </ac:spMkLst>
        </pc:spChg>
        <pc:spChg chg="del">
          <ac:chgData name="Mikael Furunäs" userId="a24de06f-36a6-42ba-804e-3c958362c39d" providerId="ADAL" clId="{C08D50D7-ACE2-4AAF-83E9-104E9055EF4E}" dt="2024-03-13T20:50:24.550" v="37" actId="26606"/>
          <ac:spMkLst>
            <pc:docMk/>
            <pc:sldMk cId="1328158920" sldId="265"/>
            <ac:spMk id="15" creationId="{A55D5633-D557-4DCA-982C-FF36EB7A1C00}"/>
          </ac:spMkLst>
        </pc:spChg>
        <pc:spChg chg="del">
          <ac:chgData name="Mikael Furunäs" userId="a24de06f-36a6-42ba-804e-3c958362c39d" providerId="ADAL" clId="{C08D50D7-ACE2-4AAF-83E9-104E9055EF4E}" dt="2024-03-13T20:50:24.550" v="37" actId="26606"/>
          <ac:spMkLst>
            <pc:docMk/>
            <pc:sldMk cId="1328158920" sldId="265"/>
            <ac:spMk id="17" creationId="{450D3AD2-FA80-415F-A9CE-54D884561CD7}"/>
          </ac:spMkLst>
        </pc:spChg>
        <pc:spChg chg="del">
          <ac:chgData name="Mikael Furunäs" userId="a24de06f-36a6-42ba-804e-3c958362c39d" providerId="ADAL" clId="{C08D50D7-ACE2-4AAF-83E9-104E9055EF4E}" dt="2024-03-13T20:50:24.550" v="37" actId="26606"/>
          <ac:spMkLst>
            <pc:docMk/>
            <pc:sldMk cId="1328158920" sldId="265"/>
            <ac:spMk id="25" creationId="{70DFC902-7D23-471A-B557-B6B6917D7A0D}"/>
          </ac:spMkLst>
        </pc:spChg>
        <pc:spChg chg="add">
          <ac:chgData name="Mikael Furunäs" userId="a24de06f-36a6-42ba-804e-3c958362c39d" providerId="ADAL" clId="{C08D50D7-ACE2-4AAF-83E9-104E9055EF4E}" dt="2024-03-13T20:50:24.550" v="37" actId="26606"/>
          <ac:spMkLst>
            <pc:docMk/>
            <pc:sldMk cId="1328158920" sldId="265"/>
            <ac:spMk id="30" creationId="{1B15ED52-F352-441B-82BF-E0EA34836D08}"/>
          </ac:spMkLst>
        </pc:spChg>
        <pc:spChg chg="add">
          <ac:chgData name="Mikael Furunäs" userId="a24de06f-36a6-42ba-804e-3c958362c39d" providerId="ADAL" clId="{C08D50D7-ACE2-4AAF-83E9-104E9055EF4E}" dt="2024-03-13T20:50:24.550" v="37" actId="26606"/>
          <ac:spMkLst>
            <pc:docMk/>
            <pc:sldMk cId="1328158920" sldId="265"/>
            <ac:spMk id="32" creationId="{3B2E3793-BFE6-45A2-9B7B-E18844431C99}"/>
          </ac:spMkLst>
        </pc:spChg>
        <pc:spChg chg="add">
          <ac:chgData name="Mikael Furunäs" userId="a24de06f-36a6-42ba-804e-3c958362c39d" providerId="ADAL" clId="{C08D50D7-ACE2-4AAF-83E9-104E9055EF4E}" dt="2024-03-13T20:50:24.550" v="37" actId="26606"/>
          <ac:spMkLst>
            <pc:docMk/>
            <pc:sldMk cId="1328158920" sldId="265"/>
            <ac:spMk id="34" creationId="{BC4C4868-CB8F-4AF9-9CDB-8108F2C19B67}"/>
          </ac:spMkLst>
        </pc:spChg>
        <pc:spChg chg="add">
          <ac:chgData name="Mikael Furunäs" userId="a24de06f-36a6-42ba-804e-3c958362c39d" providerId="ADAL" clId="{C08D50D7-ACE2-4AAF-83E9-104E9055EF4E}" dt="2024-03-13T20:50:24.550" v="37" actId="26606"/>
          <ac:spMkLst>
            <pc:docMk/>
            <pc:sldMk cId="1328158920" sldId="265"/>
            <ac:spMk id="36" creationId="{375E0459-6403-40CD-989D-56A4407CA12E}"/>
          </ac:spMkLst>
        </pc:spChg>
        <pc:spChg chg="add">
          <ac:chgData name="Mikael Furunäs" userId="a24de06f-36a6-42ba-804e-3c958362c39d" providerId="ADAL" clId="{C08D50D7-ACE2-4AAF-83E9-104E9055EF4E}" dt="2024-03-13T20:50:24.550" v="37" actId="26606"/>
          <ac:spMkLst>
            <pc:docMk/>
            <pc:sldMk cId="1328158920" sldId="265"/>
            <ac:spMk id="38" creationId="{53E5B1A8-3AC9-4BD1-9BBC-78CA94F2D1BA}"/>
          </ac:spMkLst>
        </pc:spChg>
      </pc:sldChg>
      <pc:sldChg chg="addSp delSp modSp new mod">
        <pc:chgData name="Mikael Furunäs" userId="a24de06f-36a6-42ba-804e-3c958362c39d" providerId="ADAL" clId="{C08D50D7-ACE2-4AAF-83E9-104E9055EF4E}" dt="2024-03-13T20:46:36.562" v="36" actId="14100"/>
        <pc:sldMkLst>
          <pc:docMk/>
          <pc:sldMk cId="3616854325" sldId="282"/>
        </pc:sldMkLst>
        <pc:spChg chg="mod">
          <ac:chgData name="Mikael Furunäs" userId="a24de06f-36a6-42ba-804e-3c958362c39d" providerId="ADAL" clId="{C08D50D7-ACE2-4AAF-83E9-104E9055EF4E}" dt="2024-03-13T20:45:52.235" v="33" actId="113"/>
          <ac:spMkLst>
            <pc:docMk/>
            <pc:sldMk cId="3616854325" sldId="282"/>
            <ac:spMk id="2" creationId="{A64BA1C4-7D7E-A588-C7E7-EC0F1662DB29}"/>
          </ac:spMkLst>
        </pc:spChg>
        <pc:spChg chg="del">
          <ac:chgData name="Mikael Furunäs" userId="a24de06f-36a6-42ba-804e-3c958362c39d" providerId="ADAL" clId="{C08D50D7-ACE2-4AAF-83E9-104E9055EF4E}" dt="2024-03-13T20:45:59.142" v="34" actId="22"/>
          <ac:spMkLst>
            <pc:docMk/>
            <pc:sldMk cId="3616854325" sldId="282"/>
            <ac:spMk id="3" creationId="{ACAC72AC-57FA-C069-1BD1-F739B6166A68}"/>
          </ac:spMkLst>
        </pc:spChg>
        <pc:picChg chg="add mod ord">
          <ac:chgData name="Mikael Furunäs" userId="a24de06f-36a6-42ba-804e-3c958362c39d" providerId="ADAL" clId="{C08D50D7-ACE2-4AAF-83E9-104E9055EF4E}" dt="2024-03-13T20:46:36.562" v="36" actId="14100"/>
          <ac:picMkLst>
            <pc:docMk/>
            <pc:sldMk cId="3616854325" sldId="282"/>
            <ac:picMk id="5" creationId="{F32F079C-019A-0BEA-39E9-B64FFA20053C}"/>
          </ac:picMkLst>
        </pc:picChg>
      </pc:sldChg>
      <pc:sldChg chg="addSp delSp modSp new mod setBg">
        <pc:chgData name="Mikael Furunäs" userId="a24de06f-36a6-42ba-804e-3c958362c39d" providerId="ADAL" clId="{C08D50D7-ACE2-4AAF-83E9-104E9055EF4E}" dt="2024-03-14T10:03:04.710" v="594" actId="255"/>
        <pc:sldMkLst>
          <pc:docMk/>
          <pc:sldMk cId="1189344674" sldId="283"/>
        </pc:sldMkLst>
        <pc:spChg chg="mod">
          <ac:chgData name="Mikael Furunäs" userId="a24de06f-36a6-42ba-804e-3c958362c39d" providerId="ADAL" clId="{C08D50D7-ACE2-4AAF-83E9-104E9055EF4E}" dt="2024-03-14T10:02:18.871" v="590" actId="26606"/>
          <ac:spMkLst>
            <pc:docMk/>
            <pc:sldMk cId="1189344674" sldId="283"/>
            <ac:spMk id="2" creationId="{FA5B9F48-594C-9833-3B20-E791A9404E17}"/>
          </ac:spMkLst>
        </pc:spChg>
        <pc:spChg chg="del mod">
          <ac:chgData name="Mikael Furunäs" userId="a24de06f-36a6-42ba-804e-3c958362c39d" providerId="ADAL" clId="{C08D50D7-ACE2-4AAF-83E9-104E9055EF4E}" dt="2024-03-14T10:02:18.871" v="590" actId="26606"/>
          <ac:spMkLst>
            <pc:docMk/>
            <pc:sldMk cId="1189344674" sldId="283"/>
            <ac:spMk id="3" creationId="{2BBA8F48-3E69-9AFB-E7F4-3DC723BCD066}"/>
          </ac:spMkLst>
        </pc:spChg>
        <pc:spChg chg="add">
          <ac:chgData name="Mikael Furunäs" userId="a24de06f-36a6-42ba-804e-3c958362c39d" providerId="ADAL" clId="{C08D50D7-ACE2-4AAF-83E9-104E9055EF4E}" dt="2024-03-14T10:02:18.871" v="590" actId="26606"/>
          <ac:spMkLst>
            <pc:docMk/>
            <pc:sldMk cId="1189344674" sldId="283"/>
            <ac:spMk id="9" creationId="{BACC6370-2D7E-4714-9D71-7542949D7D5D}"/>
          </ac:spMkLst>
        </pc:spChg>
        <pc:spChg chg="add">
          <ac:chgData name="Mikael Furunäs" userId="a24de06f-36a6-42ba-804e-3c958362c39d" providerId="ADAL" clId="{C08D50D7-ACE2-4AAF-83E9-104E9055EF4E}" dt="2024-03-14T10:02:18.871" v="590" actId="26606"/>
          <ac:spMkLst>
            <pc:docMk/>
            <pc:sldMk cId="1189344674" sldId="283"/>
            <ac:spMk id="11" creationId="{256B2C21-A230-48C0-8DF1-C46611373C44}"/>
          </ac:spMkLst>
        </pc:spChg>
        <pc:spChg chg="add">
          <ac:chgData name="Mikael Furunäs" userId="a24de06f-36a6-42ba-804e-3c958362c39d" providerId="ADAL" clId="{C08D50D7-ACE2-4AAF-83E9-104E9055EF4E}" dt="2024-03-14T10:02:18.871" v="590" actId="26606"/>
          <ac:spMkLst>
            <pc:docMk/>
            <pc:sldMk cId="1189344674" sldId="283"/>
            <ac:spMk id="13" creationId="{3847E18C-932D-4C95-AABA-FEC7C9499AD7}"/>
          </ac:spMkLst>
        </pc:spChg>
        <pc:spChg chg="add">
          <ac:chgData name="Mikael Furunäs" userId="a24de06f-36a6-42ba-804e-3c958362c39d" providerId="ADAL" clId="{C08D50D7-ACE2-4AAF-83E9-104E9055EF4E}" dt="2024-03-14T10:02:18.871" v="590" actId="26606"/>
          <ac:spMkLst>
            <pc:docMk/>
            <pc:sldMk cId="1189344674" sldId="283"/>
            <ac:spMk id="15" creationId="{3150CB11-0C61-439E-910F-5787759E72A0}"/>
          </ac:spMkLst>
        </pc:spChg>
        <pc:spChg chg="add">
          <ac:chgData name="Mikael Furunäs" userId="a24de06f-36a6-42ba-804e-3c958362c39d" providerId="ADAL" clId="{C08D50D7-ACE2-4AAF-83E9-104E9055EF4E}" dt="2024-03-14T10:02:18.871" v="590" actId="26606"/>
          <ac:spMkLst>
            <pc:docMk/>
            <pc:sldMk cId="1189344674" sldId="283"/>
            <ac:spMk id="17" creationId="{43F8A58B-5155-44CE-A5FF-7647B47D0A7A}"/>
          </ac:spMkLst>
        </pc:spChg>
        <pc:spChg chg="add">
          <ac:chgData name="Mikael Furunäs" userId="a24de06f-36a6-42ba-804e-3c958362c39d" providerId="ADAL" clId="{C08D50D7-ACE2-4AAF-83E9-104E9055EF4E}" dt="2024-03-14T10:02:18.871" v="590" actId="26606"/>
          <ac:spMkLst>
            <pc:docMk/>
            <pc:sldMk cId="1189344674" sldId="283"/>
            <ac:spMk id="19" creationId="{443F2ACA-E6D6-4028-82DD-F03C262D5DE6}"/>
          </ac:spMkLst>
        </pc:spChg>
        <pc:graphicFrameChg chg="add mod">
          <ac:chgData name="Mikael Furunäs" userId="a24de06f-36a6-42ba-804e-3c958362c39d" providerId="ADAL" clId="{C08D50D7-ACE2-4AAF-83E9-104E9055EF4E}" dt="2024-03-14T10:03:04.710" v="594" actId="255"/>
          <ac:graphicFrameMkLst>
            <pc:docMk/>
            <pc:sldMk cId="1189344674" sldId="283"/>
            <ac:graphicFrameMk id="5" creationId="{701C3EEA-1F5F-EA8B-ACA2-4402CB919C8C}"/>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BF199-D700-4977-933A-100103427BB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DD9491D-6E8D-4BEF-85D6-C038DAC35048}">
      <dgm:prSet/>
      <dgm:spPr/>
      <dgm:t>
        <a:bodyPr/>
        <a:lstStyle/>
        <a:p>
          <a:r>
            <a:rPr lang="en-US"/>
            <a:t>När det gäller körning till bortamatcher fortsätter vi även här med  körschema.</a:t>
          </a:r>
        </a:p>
      </dgm:t>
    </dgm:pt>
    <dgm:pt modelId="{C406B640-8F0E-485F-A7F2-5B829F5B9850}" type="parTrans" cxnId="{6E70D0B0-9E8F-45BD-A20E-5810CE8721F1}">
      <dgm:prSet/>
      <dgm:spPr/>
      <dgm:t>
        <a:bodyPr/>
        <a:lstStyle/>
        <a:p>
          <a:endParaRPr lang="en-US"/>
        </a:p>
      </dgm:t>
    </dgm:pt>
    <dgm:pt modelId="{73204A97-C172-4A8C-96A9-7EB4534C33B3}" type="sibTrans" cxnId="{6E70D0B0-9E8F-45BD-A20E-5810CE8721F1}">
      <dgm:prSet/>
      <dgm:spPr/>
      <dgm:t>
        <a:bodyPr/>
        <a:lstStyle/>
        <a:p>
          <a:endParaRPr lang="en-US"/>
        </a:p>
      </dgm:t>
    </dgm:pt>
    <dgm:pt modelId="{2DD93738-F63D-411D-B7E4-38EDEE293AEC}">
      <dgm:prSet/>
      <dgm:spPr/>
      <dgm:t>
        <a:bodyPr/>
        <a:lstStyle/>
        <a:p>
          <a:r>
            <a:rPr lang="en-US"/>
            <a:t>Kan man inte köra det datum man är uppsatt på så byter man själv med någon annan förälder.</a:t>
          </a:r>
        </a:p>
      </dgm:t>
    </dgm:pt>
    <dgm:pt modelId="{82466814-B9E1-43D4-A7F8-106611CCD3BF}" type="parTrans" cxnId="{0A0EF853-8082-4598-BF4A-11D6CEA64ED6}">
      <dgm:prSet/>
      <dgm:spPr/>
      <dgm:t>
        <a:bodyPr/>
        <a:lstStyle/>
        <a:p>
          <a:endParaRPr lang="en-US"/>
        </a:p>
      </dgm:t>
    </dgm:pt>
    <dgm:pt modelId="{20E3B42A-0BF3-4B15-B2CA-45E20AE55AD8}" type="sibTrans" cxnId="{0A0EF853-8082-4598-BF4A-11D6CEA64ED6}">
      <dgm:prSet/>
      <dgm:spPr/>
      <dgm:t>
        <a:bodyPr/>
        <a:lstStyle/>
        <a:p>
          <a:endParaRPr lang="en-US"/>
        </a:p>
      </dgm:t>
    </dgm:pt>
    <dgm:pt modelId="{F57A7E58-4E2D-428E-85BE-444C3F3A2638}" type="pres">
      <dgm:prSet presAssocID="{A56BF199-D700-4977-933A-100103427BBB}" presName="hierChild1" presStyleCnt="0">
        <dgm:presLayoutVars>
          <dgm:chPref val="1"/>
          <dgm:dir/>
          <dgm:animOne val="branch"/>
          <dgm:animLvl val="lvl"/>
          <dgm:resizeHandles/>
        </dgm:presLayoutVars>
      </dgm:prSet>
      <dgm:spPr/>
    </dgm:pt>
    <dgm:pt modelId="{C188977B-8582-4BAB-AA2A-383E55928429}" type="pres">
      <dgm:prSet presAssocID="{9DD9491D-6E8D-4BEF-85D6-C038DAC35048}" presName="hierRoot1" presStyleCnt="0"/>
      <dgm:spPr/>
    </dgm:pt>
    <dgm:pt modelId="{5CA05290-839B-4D76-9D12-06C4DA0A20D3}" type="pres">
      <dgm:prSet presAssocID="{9DD9491D-6E8D-4BEF-85D6-C038DAC35048}" presName="composite" presStyleCnt="0"/>
      <dgm:spPr/>
    </dgm:pt>
    <dgm:pt modelId="{08E7F6F7-1F05-42C0-BC9D-2F9D184ED380}" type="pres">
      <dgm:prSet presAssocID="{9DD9491D-6E8D-4BEF-85D6-C038DAC35048}" presName="background" presStyleLbl="node0" presStyleIdx="0" presStyleCnt="2"/>
      <dgm:spPr/>
    </dgm:pt>
    <dgm:pt modelId="{AD78B7ED-004A-4C80-ABF1-523327DB7EDD}" type="pres">
      <dgm:prSet presAssocID="{9DD9491D-6E8D-4BEF-85D6-C038DAC35048}" presName="text" presStyleLbl="fgAcc0" presStyleIdx="0" presStyleCnt="2">
        <dgm:presLayoutVars>
          <dgm:chPref val="3"/>
        </dgm:presLayoutVars>
      </dgm:prSet>
      <dgm:spPr/>
    </dgm:pt>
    <dgm:pt modelId="{4CDC23C1-A866-446C-B9EE-25C0768D7D6C}" type="pres">
      <dgm:prSet presAssocID="{9DD9491D-6E8D-4BEF-85D6-C038DAC35048}" presName="hierChild2" presStyleCnt="0"/>
      <dgm:spPr/>
    </dgm:pt>
    <dgm:pt modelId="{20675A1B-36A8-4862-8125-AE28081FEB33}" type="pres">
      <dgm:prSet presAssocID="{2DD93738-F63D-411D-B7E4-38EDEE293AEC}" presName="hierRoot1" presStyleCnt="0"/>
      <dgm:spPr/>
    </dgm:pt>
    <dgm:pt modelId="{D34AACEC-95AE-4B40-BE66-DB5E117FC5F8}" type="pres">
      <dgm:prSet presAssocID="{2DD93738-F63D-411D-B7E4-38EDEE293AEC}" presName="composite" presStyleCnt="0"/>
      <dgm:spPr/>
    </dgm:pt>
    <dgm:pt modelId="{307550E8-0057-410E-8097-309E9A736276}" type="pres">
      <dgm:prSet presAssocID="{2DD93738-F63D-411D-B7E4-38EDEE293AEC}" presName="background" presStyleLbl="node0" presStyleIdx="1" presStyleCnt="2"/>
      <dgm:spPr/>
    </dgm:pt>
    <dgm:pt modelId="{E894EE86-0192-4C64-9060-4EA91BD115BB}" type="pres">
      <dgm:prSet presAssocID="{2DD93738-F63D-411D-B7E4-38EDEE293AEC}" presName="text" presStyleLbl="fgAcc0" presStyleIdx="1" presStyleCnt="2">
        <dgm:presLayoutVars>
          <dgm:chPref val="3"/>
        </dgm:presLayoutVars>
      </dgm:prSet>
      <dgm:spPr/>
    </dgm:pt>
    <dgm:pt modelId="{9F3170B0-3612-4281-908F-B11F40CF9217}" type="pres">
      <dgm:prSet presAssocID="{2DD93738-F63D-411D-B7E4-38EDEE293AEC}" presName="hierChild2" presStyleCnt="0"/>
      <dgm:spPr/>
    </dgm:pt>
  </dgm:ptLst>
  <dgm:cxnLst>
    <dgm:cxn modelId="{0A0EF853-8082-4598-BF4A-11D6CEA64ED6}" srcId="{A56BF199-D700-4977-933A-100103427BBB}" destId="{2DD93738-F63D-411D-B7E4-38EDEE293AEC}" srcOrd="1" destOrd="0" parTransId="{82466814-B9E1-43D4-A7F8-106611CCD3BF}" sibTransId="{20E3B42A-0BF3-4B15-B2CA-45E20AE55AD8}"/>
    <dgm:cxn modelId="{6E70D0B0-9E8F-45BD-A20E-5810CE8721F1}" srcId="{A56BF199-D700-4977-933A-100103427BBB}" destId="{9DD9491D-6E8D-4BEF-85D6-C038DAC35048}" srcOrd="0" destOrd="0" parTransId="{C406B640-8F0E-485F-A7F2-5B829F5B9850}" sibTransId="{73204A97-C172-4A8C-96A9-7EB4534C33B3}"/>
    <dgm:cxn modelId="{A441EDCE-2CE8-4E02-BC41-25D9B280E31E}" type="presOf" srcId="{9DD9491D-6E8D-4BEF-85D6-C038DAC35048}" destId="{AD78B7ED-004A-4C80-ABF1-523327DB7EDD}" srcOrd="0" destOrd="0" presId="urn:microsoft.com/office/officeart/2005/8/layout/hierarchy1"/>
    <dgm:cxn modelId="{087383DA-963F-4147-9B3E-790E24C4BFC2}" type="presOf" srcId="{A56BF199-D700-4977-933A-100103427BBB}" destId="{F57A7E58-4E2D-428E-85BE-444C3F3A2638}" srcOrd="0" destOrd="0" presId="urn:microsoft.com/office/officeart/2005/8/layout/hierarchy1"/>
    <dgm:cxn modelId="{7A2511DD-EA53-4195-80C3-AE2CF898D2E6}" type="presOf" srcId="{2DD93738-F63D-411D-B7E4-38EDEE293AEC}" destId="{E894EE86-0192-4C64-9060-4EA91BD115BB}" srcOrd="0" destOrd="0" presId="urn:microsoft.com/office/officeart/2005/8/layout/hierarchy1"/>
    <dgm:cxn modelId="{4FF07935-865A-417C-99D7-11BC85E6ADCE}" type="presParOf" srcId="{F57A7E58-4E2D-428E-85BE-444C3F3A2638}" destId="{C188977B-8582-4BAB-AA2A-383E55928429}" srcOrd="0" destOrd="0" presId="urn:microsoft.com/office/officeart/2005/8/layout/hierarchy1"/>
    <dgm:cxn modelId="{055CAAC8-F7D0-47A9-89C6-DB4A789308D3}" type="presParOf" srcId="{C188977B-8582-4BAB-AA2A-383E55928429}" destId="{5CA05290-839B-4D76-9D12-06C4DA0A20D3}" srcOrd="0" destOrd="0" presId="urn:microsoft.com/office/officeart/2005/8/layout/hierarchy1"/>
    <dgm:cxn modelId="{FF2D1036-680D-4963-BE3B-3550032B238B}" type="presParOf" srcId="{5CA05290-839B-4D76-9D12-06C4DA0A20D3}" destId="{08E7F6F7-1F05-42C0-BC9D-2F9D184ED380}" srcOrd="0" destOrd="0" presId="urn:microsoft.com/office/officeart/2005/8/layout/hierarchy1"/>
    <dgm:cxn modelId="{0334CD55-467F-4B06-ABD7-37070AB50D78}" type="presParOf" srcId="{5CA05290-839B-4D76-9D12-06C4DA0A20D3}" destId="{AD78B7ED-004A-4C80-ABF1-523327DB7EDD}" srcOrd="1" destOrd="0" presId="urn:microsoft.com/office/officeart/2005/8/layout/hierarchy1"/>
    <dgm:cxn modelId="{7D9FF52F-048A-4765-8692-9628E06CBA03}" type="presParOf" srcId="{C188977B-8582-4BAB-AA2A-383E55928429}" destId="{4CDC23C1-A866-446C-B9EE-25C0768D7D6C}" srcOrd="1" destOrd="0" presId="urn:microsoft.com/office/officeart/2005/8/layout/hierarchy1"/>
    <dgm:cxn modelId="{32AD9A3C-18C8-415F-9409-17BBB3733564}" type="presParOf" srcId="{F57A7E58-4E2D-428E-85BE-444C3F3A2638}" destId="{20675A1B-36A8-4862-8125-AE28081FEB33}" srcOrd="1" destOrd="0" presId="urn:microsoft.com/office/officeart/2005/8/layout/hierarchy1"/>
    <dgm:cxn modelId="{112542A2-2306-4020-AA32-277EF20E7F29}" type="presParOf" srcId="{20675A1B-36A8-4862-8125-AE28081FEB33}" destId="{D34AACEC-95AE-4B40-BE66-DB5E117FC5F8}" srcOrd="0" destOrd="0" presId="urn:microsoft.com/office/officeart/2005/8/layout/hierarchy1"/>
    <dgm:cxn modelId="{C586D5A8-B9F0-43F4-B77F-E911E6BB2C9C}" type="presParOf" srcId="{D34AACEC-95AE-4B40-BE66-DB5E117FC5F8}" destId="{307550E8-0057-410E-8097-309E9A736276}" srcOrd="0" destOrd="0" presId="urn:microsoft.com/office/officeart/2005/8/layout/hierarchy1"/>
    <dgm:cxn modelId="{98FFDADA-5BDF-4690-8A38-D82A9C2E8879}" type="presParOf" srcId="{D34AACEC-95AE-4B40-BE66-DB5E117FC5F8}" destId="{E894EE86-0192-4C64-9060-4EA91BD115BB}" srcOrd="1" destOrd="0" presId="urn:microsoft.com/office/officeart/2005/8/layout/hierarchy1"/>
    <dgm:cxn modelId="{1917B1E4-6647-45BB-A49A-663FE59DD735}" type="presParOf" srcId="{20675A1B-36A8-4862-8125-AE28081FEB33}" destId="{9F3170B0-3612-4281-908F-B11F40CF921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51498-45BA-4AD9-B2C4-0358C49827EB}"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8954E981-901A-4736-A346-1C56105510FF}">
      <dgm:prSet custT="1"/>
      <dgm:spPr/>
      <dgm:t>
        <a:bodyPr/>
        <a:lstStyle/>
        <a:p>
          <a:r>
            <a:rPr lang="en-US" sz="2800" dirty="0"/>
            <a:t>Det </a:t>
          </a:r>
          <a:r>
            <a:rPr lang="en-US" sz="2800" dirty="0" err="1"/>
            <a:t>ingår</a:t>
          </a:r>
          <a:r>
            <a:rPr lang="en-US" sz="2800" dirty="0"/>
            <a:t> </a:t>
          </a:r>
          <a:r>
            <a:rPr lang="en-US" sz="2800" dirty="0" err="1"/>
            <a:t>ett</a:t>
          </a:r>
          <a:r>
            <a:rPr lang="en-US" sz="2800" dirty="0"/>
            <a:t> par LIF-short </a:t>
          </a:r>
          <a:r>
            <a:rPr lang="en-US" sz="2800" dirty="0" err="1"/>
            <a:t>i</a:t>
          </a:r>
          <a:r>
            <a:rPr lang="en-US" sz="2800" dirty="0"/>
            <a:t> </a:t>
          </a:r>
          <a:r>
            <a:rPr lang="en-US" sz="2800" dirty="0" err="1"/>
            <a:t>medlemsavgiften</a:t>
          </a:r>
          <a:r>
            <a:rPr lang="en-US" sz="2800" dirty="0"/>
            <a:t>.</a:t>
          </a:r>
        </a:p>
      </dgm:t>
    </dgm:pt>
    <dgm:pt modelId="{3B122E10-F6B1-416E-98A9-E3BB5275BDB4}" type="parTrans" cxnId="{6C019CF4-C164-4139-B1F6-95B512539261}">
      <dgm:prSet/>
      <dgm:spPr/>
      <dgm:t>
        <a:bodyPr/>
        <a:lstStyle/>
        <a:p>
          <a:endParaRPr lang="en-US"/>
        </a:p>
      </dgm:t>
    </dgm:pt>
    <dgm:pt modelId="{3CD638EB-918A-4C07-9209-60E7C069C6FC}" type="sibTrans" cxnId="{6C019CF4-C164-4139-B1F6-95B512539261}">
      <dgm:prSet/>
      <dgm:spPr/>
      <dgm:t>
        <a:bodyPr/>
        <a:lstStyle/>
        <a:p>
          <a:endParaRPr lang="en-US"/>
        </a:p>
      </dgm:t>
    </dgm:pt>
    <dgm:pt modelId="{F7EA0378-D5B9-49B4-9486-6E6CAA9C0D57}">
      <dgm:prSet custT="1"/>
      <dgm:spPr/>
      <dgm:t>
        <a:bodyPr/>
        <a:lstStyle/>
        <a:p>
          <a:r>
            <a:rPr lang="en-US" sz="2800" dirty="0" err="1"/>
            <a:t>Kansliet</a:t>
          </a:r>
          <a:r>
            <a:rPr lang="en-US" sz="2800" dirty="0"/>
            <a:t> ska </a:t>
          </a:r>
          <a:r>
            <a:rPr lang="en-US" sz="2800" dirty="0" err="1"/>
            <a:t>beställa</a:t>
          </a:r>
          <a:r>
            <a:rPr lang="en-US" sz="2800" dirty="0"/>
            <a:t> </a:t>
          </a:r>
          <a:r>
            <a:rPr lang="en-US" sz="2800" dirty="0" err="1"/>
            <a:t>shortsen</a:t>
          </a:r>
          <a:r>
            <a:rPr lang="en-US" sz="2800" dirty="0"/>
            <a:t> </a:t>
          </a:r>
          <a:r>
            <a:rPr lang="en-US" sz="2800" dirty="0" err="1"/>
            <a:t>i</a:t>
          </a:r>
          <a:r>
            <a:rPr lang="en-US" sz="2800" dirty="0"/>
            <a:t> </a:t>
          </a:r>
          <a:r>
            <a:rPr lang="en-US" sz="2800" dirty="0" err="1"/>
            <a:t>nästa</a:t>
          </a:r>
          <a:r>
            <a:rPr lang="en-US" sz="2800" dirty="0"/>
            <a:t> </a:t>
          </a:r>
          <a:r>
            <a:rPr lang="en-US" sz="2800" dirty="0" err="1"/>
            <a:t>vecka</a:t>
          </a:r>
          <a:r>
            <a:rPr lang="en-US" sz="2800" dirty="0"/>
            <a:t>.</a:t>
          </a:r>
        </a:p>
      </dgm:t>
    </dgm:pt>
    <dgm:pt modelId="{DAD60F85-88A7-4AE0-86C7-5BF11911D870}" type="parTrans" cxnId="{F6670711-9213-4B83-AC58-9DE3510FA184}">
      <dgm:prSet/>
      <dgm:spPr/>
      <dgm:t>
        <a:bodyPr/>
        <a:lstStyle/>
        <a:p>
          <a:endParaRPr lang="en-US"/>
        </a:p>
      </dgm:t>
    </dgm:pt>
    <dgm:pt modelId="{6415079B-9063-4BF1-A6AA-EDACAA91685C}" type="sibTrans" cxnId="{F6670711-9213-4B83-AC58-9DE3510FA184}">
      <dgm:prSet/>
      <dgm:spPr/>
      <dgm:t>
        <a:bodyPr/>
        <a:lstStyle/>
        <a:p>
          <a:endParaRPr lang="en-US"/>
        </a:p>
      </dgm:t>
    </dgm:pt>
    <dgm:pt modelId="{62E2A1F2-C655-4918-8ABB-BDCA4FF947E1}">
      <dgm:prSet custT="1"/>
      <dgm:spPr/>
      <dgm:t>
        <a:bodyPr/>
        <a:lstStyle/>
        <a:p>
          <a:r>
            <a:rPr lang="en-US" sz="2800" dirty="0"/>
            <a:t>Vi </a:t>
          </a:r>
          <a:r>
            <a:rPr lang="en-US" sz="2800" dirty="0" err="1"/>
            <a:t>önskar</a:t>
          </a:r>
          <a:r>
            <a:rPr lang="en-US" sz="2800" dirty="0"/>
            <a:t> </a:t>
          </a:r>
          <a:r>
            <a:rPr lang="en-US" sz="2800" dirty="0" err="1"/>
            <a:t>att</a:t>
          </a:r>
          <a:r>
            <a:rPr lang="en-US" sz="2800" dirty="0"/>
            <a:t> </a:t>
          </a:r>
          <a:r>
            <a:rPr lang="en-US" sz="2800" dirty="0" err="1"/>
            <a:t>ni</a:t>
          </a:r>
          <a:r>
            <a:rPr lang="en-US" sz="2800" dirty="0"/>
            <a:t> </a:t>
          </a:r>
          <a:r>
            <a:rPr lang="en-US" sz="2800" dirty="0" err="1"/>
            <a:t>fyller</a:t>
          </a:r>
          <a:r>
            <a:rPr lang="en-US" sz="2800" dirty="0"/>
            <a:t> redan </a:t>
          </a:r>
          <a:r>
            <a:rPr lang="en-US" sz="2800" dirty="0" err="1"/>
            <a:t>ikväll</a:t>
          </a:r>
          <a:r>
            <a:rPr lang="en-US" sz="2800" dirty="0"/>
            <a:t> </a:t>
          </a:r>
          <a:r>
            <a:rPr lang="en-US" sz="2800" dirty="0" err="1"/>
            <a:t>vilken</a:t>
          </a:r>
          <a:r>
            <a:rPr lang="en-US" sz="2800" dirty="0"/>
            <a:t> </a:t>
          </a:r>
          <a:r>
            <a:rPr lang="en-US" sz="2800" dirty="0" err="1"/>
            <a:t>storlek</a:t>
          </a:r>
          <a:r>
            <a:rPr lang="en-US" sz="2800" dirty="0"/>
            <a:t> er dotter </a:t>
          </a:r>
          <a:r>
            <a:rPr lang="en-US" sz="2800" dirty="0" err="1"/>
            <a:t>vill</a:t>
          </a:r>
          <a:r>
            <a:rPr lang="en-US" sz="2800" dirty="0"/>
            <a:t> ha </a:t>
          </a:r>
          <a:r>
            <a:rPr lang="en-US" sz="2800" dirty="0" err="1"/>
            <a:t>i</a:t>
          </a:r>
          <a:r>
            <a:rPr lang="en-US" sz="2800" dirty="0"/>
            <a:t> </a:t>
          </a:r>
          <a:r>
            <a:rPr lang="en-US" sz="2800" dirty="0" err="1"/>
            <a:t>shortsen</a:t>
          </a:r>
          <a:r>
            <a:rPr lang="en-US" sz="2800" dirty="0"/>
            <a:t>.</a:t>
          </a:r>
        </a:p>
      </dgm:t>
    </dgm:pt>
    <dgm:pt modelId="{2618FDD4-61F8-4B28-A73E-93A871EE3936}" type="parTrans" cxnId="{99FC0B94-5AAD-43AC-8539-67C12B28347E}">
      <dgm:prSet/>
      <dgm:spPr/>
      <dgm:t>
        <a:bodyPr/>
        <a:lstStyle/>
        <a:p>
          <a:endParaRPr lang="en-US"/>
        </a:p>
      </dgm:t>
    </dgm:pt>
    <dgm:pt modelId="{B6E9164F-AD22-4D82-BC47-1CDD0A61FB90}" type="sibTrans" cxnId="{99FC0B94-5AAD-43AC-8539-67C12B28347E}">
      <dgm:prSet/>
      <dgm:spPr/>
      <dgm:t>
        <a:bodyPr/>
        <a:lstStyle/>
        <a:p>
          <a:endParaRPr lang="en-US"/>
        </a:p>
      </dgm:t>
    </dgm:pt>
    <dgm:pt modelId="{BDDC4066-978A-483B-A85A-F0C122991461}" type="pres">
      <dgm:prSet presAssocID="{27151498-45BA-4AD9-B2C4-0358C49827EB}" presName="vert0" presStyleCnt="0">
        <dgm:presLayoutVars>
          <dgm:dir/>
          <dgm:animOne val="branch"/>
          <dgm:animLvl val="lvl"/>
        </dgm:presLayoutVars>
      </dgm:prSet>
      <dgm:spPr/>
    </dgm:pt>
    <dgm:pt modelId="{63D328D5-FAA9-4DE6-8877-E60C076FD7D2}" type="pres">
      <dgm:prSet presAssocID="{8954E981-901A-4736-A346-1C56105510FF}" presName="thickLine" presStyleLbl="alignNode1" presStyleIdx="0" presStyleCnt="3"/>
      <dgm:spPr/>
    </dgm:pt>
    <dgm:pt modelId="{C1367936-DA72-4D01-BB46-E9A62602F34C}" type="pres">
      <dgm:prSet presAssocID="{8954E981-901A-4736-A346-1C56105510FF}" presName="horz1" presStyleCnt="0"/>
      <dgm:spPr/>
    </dgm:pt>
    <dgm:pt modelId="{B92D2751-EEE7-4683-A2A6-369E69FC5787}" type="pres">
      <dgm:prSet presAssocID="{8954E981-901A-4736-A346-1C56105510FF}" presName="tx1" presStyleLbl="revTx" presStyleIdx="0" presStyleCnt="3"/>
      <dgm:spPr/>
    </dgm:pt>
    <dgm:pt modelId="{44778871-70B9-4101-9454-EBC0F1E60BA7}" type="pres">
      <dgm:prSet presAssocID="{8954E981-901A-4736-A346-1C56105510FF}" presName="vert1" presStyleCnt="0"/>
      <dgm:spPr/>
    </dgm:pt>
    <dgm:pt modelId="{725DA754-808A-4DE9-AA7D-4440197AA05C}" type="pres">
      <dgm:prSet presAssocID="{F7EA0378-D5B9-49B4-9486-6E6CAA9C0D57}" presName="thickLine" presStyleLbl="alignNode1" presStyleIdx="1" presStyleCnt="3"/>
      <dgm:spPr/>
    </dgm:pt>
    <dgm:pt modelId="{35B78D9F-376C-4B7A-9318-FEA8F7D4A6CB}" type="pres">
      <dgm:prSet presAssocID="{F7EA0378-D5B9-49B4-9486-6E6CAA9C0D57}" presName="horz1" presStyleCnt="0"/>
      <dgm:spPr/>
    </dgm:pt>
    <dgm:pt modelId="{DAA7B407-17DC-4446-8D57-41D7C69706EC}" type="pres">
      <dgm:prSet presAssocID="{F7EA0378-D5B9-49B4-9486-6E6CAA9C0D57}" presName="tx1" presStyleLbl="revTx" presStyleIdx="1" presStyleCnt="3"/>
      <dgm:spPr/>
    </dgm:pt>
    <dgm:pt modelId="{3CC21BD6-6899-483C-A4B7-DA251BF55DD6}" type="pres">
      <dgm:prSet presAssocID="{F7EA0378-D5B9-49B4-9486-6E6CAA9C0D57}" presName="vert1" presStyleCnt="0"/>
      <dgm:spPr/>
    </dgm:pt>
    <dgm:pt modelId="{288E934A-F66F-41A1-A6DD-38BF0A49D68E}" type="pres">
      <dgm:prSet presAssocID="{62E2A1F2-C655-4918-8ABB-BDCA4FF947E1}" presName="thickLine" presStyleLbl="alignNode1" presStyleIdx="2" presStyleCnt="3"/>
      <dgm:spPr/>
    </dgm:pt>
    <dgm:pt modelId="{DC9B7C1D-BFCA-41CF-BE24-9C083E1D772E}" type="pres">
      <dgm:prSet presAssocID="{62E2A1F2-C655-4918-8ABB-BDCA4FF947E1}" presName="horz1" presStyleCnt="0"/>
      <dgm:spPr/>
    </dgm:pt>
    <dgm:pt modelId="{F0120F4B-7868-48D8-B2F8-7452C95EA412}" type="pres">
      <dgm:prSet presAssocID="{62E2A1F2-C655-4918-8ABB-BDCA4FF947E1}" presName="tx1" presStyleLbl="revTx" presStyleIdx="2" presStyleCnt="3"/>
      <dgm:spPr/>
    </dgm:pt>
    <dgm:pt modelId="{8450AB78-DE28-430E-8280-B5D12E2BD25F}" type="pres">
      <dgm:prSet presAssocID="{62E2A1F2-C655-4918-8ABB-BDCA4FF947E1}" presName="vert1" presStyleCnt="0"/>
      <dgm:spPr/>
    </dgm:pt>
  </dgm:ptLst>
  <dgm:cxnLst>
    <dgm:cxn modelId="{6F54910A-204F-4FFB-B90D-1CC4ECA0AEDD}" type="presOf" srcId="{8954E981-901A-4736-A346-1C56105510FF}" destId="{B92D2751-EEE7-4683-A2A6-369E69FC5787}" srcOrd="0" destOrd="0" presId="urn:microsoft.com/office/officeart/2008/layout/LinedList"/>
    <dgm:cxn modelId="{F6670711-9213-4B83-AC58-9DE3510FA184}" srcId="{27151498-45BA-4AD9-B2C4-0358C49827EB}" destId="{F7EA0378-D5B9-49B4-9486-6E6CAA9C0D57}" srcOrd="1" destOrd="0" parTransId="{DAD60F85-88A7-4AE0-86C7-5BF11911D870}" sibTransId="{6415079B-9063-4BF1-A6AA-EDACAA91685C}"/>
    <dgm:cxn modelId="{99FC0B94-5AAD-43AC-8539-67C12B28347E}" srcId="{27151498-45BA-4AD9-B2C4-0358C49827EB}" destId="{62E2A1F2-C655-4918-8ABB-BDCA4FF947E1}" srcOrd="2" destOrd="0" parTransId="{2618FDD4-61F8-4B28-A73E-93A871EE3936}" sibTransId="{B6E9164F-AD22-4D82-BC47-1CDD0A61FB90}"/>
    <dgm:cxn modelId="{1795FC9E-FD11-4D6A-9339-E52DEA03FE2B}" type="presOf" srcId="{27151498-45BA-4AD9-B2C4-0358C49827EB}" destId="{BDDC4066-978A-483B-A85A-F0C122991461}" srcOrd="0" destOrd="0" presId="urn:microsoft.com/office/officeart/2008/layout/LinedList"/>
    <dgm:cxn modelId="{50A7D7E5-E5BB-40B3-9551-50BA7352B849}" type="presOf" srcId="{62E2A1F2-C655-4918-8ABB-BDCA4FF947E1}" destId="{F0120F4B-7868-48D8-B2F8-7452C95EA412}" srcOrd="0" destOrd="0" presId="urn:microsoft.com/office/officeart/2008/layout/LinedList"/>
    <dgm:cxn modelId="{EC9691E6-3D81-4023-A5C0-55E21C09CE64}" type="presOf" srcId="{F7EA0378-D5B9-49B4-9486-6E6CAA9C0D57}" destId="{DAA7B407-17DC-4446-8D57-41D7C69706EC}" srcOrd="0" destOrd="0" presId="urn:microsoft.com/office/officeart/2008/layout/LinedList"/>
    <dgm:cxn modelId="{6C019CF4-C164-4139-B1F6-95B512539261}" srcId="{27151498-45BA-4AD9-B2C4-0358C49827EB}" destId="{8954E981-901A-4736-A346-1C56105510FF}" srcOrd="0" destOrd="0" parTransId="{3B122E10-F6B1-416E-98A9-E3BB5275BDB4}" sibTransId="{3CD638EB-918A-4C07-9209-60E7C069C6FC}"/>
    <dgm:cxn modelId="{7384D431-9DD3-406B-9942-D8A6C74FA9F3}" type="presParOf" srcId="{BDDC4066-978A-483B-A85A-F0C122991461}" destId="{63D328D5-FAA9-4DE6-8877-E60C076FD7D2}" srcOrd="0" destOrd="0" presId="urn:microsoft.com/office/officeart/2008/layout/LinedList"/>
    <dgm:cxn modelId="{74CF38B6-7E18-49B5-B098-FCF317E1AC6C}" type="presParOf" srcId="{BDDC4066-978A-483B-A85A-F0C122991461}" destId="{C1367936-DA72-4D01-BB46-E9A62602F34C}" srcOrd="1" destOrd="0" presId="urn:microsoft.com/office/officeart/2008/layout/LinedList"/>
    <dgm:cxn modelId="{9CC0562A-4BC0-47D7-B4C7-8B6041F8DDD5}" type="presParOf" srcId="{C1367936-DA72-4D01-BB46-E9A62602F34C}" destId="{B92D2751-EEE7-4683-A2A6-369E69FC5787}" srcOrd="0" destOrd="0" presId="urn:microsoft.com/office/officeart/2008/layout/LinedList"/>
    <dgm:cxn modelId="{C2BEB0A7-2DD5-4866-91FA-F50F57AD7C96}" type="presParOf" srcId="{C1367936-DA72-4D01-BB46-E9A62602F34C}" destId="{44778871-70B9-4101-9454-EBC0F1E60BA7}" srcOrd="1" destOrd="0" presId="urn:microsoft.com/office/officeart/2008/layout/LinedList"/>
    <dgm:cxn modelId="{1D95BDA6-FB39-4F26-B540-8874139769D2}" type="presParOf" srcId="{BDDC4066-978A-483B-A85A-F0C122991461}" destId="{725DA754-808A-4DE9-AA7D-4440197AA05C}" srcOrd="2" destOrd="0" presId="urn:microsoft.com/office/officeart/2008/layout/LinedList"/>
    <dgm:cxn modelId="{90335D9F-A1FD-427C-B34D-E9644F244D72}" type="presParOf" srcId="{BDDC4066-978A-483B-A85A-F0C122991461}" destId="{35B78D9F-376C-4B7A-9318-FEA8F7D4A6CB}" srcOrd="3" destOrd="0" presId="urn:microsoft.com/office/officeart/2008/layout/LinedList"/>
    <dgm:cxn modelId="{BDF845A5-46BB-412A-B319-EA82764DEA58}" type="presParOf" srcId="{35B78D9F-376C-4B7A-9318-FEA8F7D4A6CB}" destId="{DAA7B407-17DC-4446-8D57-41D7C69706EC}" srcOrd="0" destOrd="0" presId="urn:microsoft.com/office/officeart/2008/layout/LinedList"/>
    <dgm:cxn modelId="{7F811CC9-599F-4EBD-AF15-5FE4E4561650}" type="presParOf" srcId="{35B78D9F-376C-4B7A-9318-FEA8F7D4A6CB}" destId="{3CC21BD6-6899-483C-A4B7-DA251BF55DD6}" srcOrd="1" destOrd="0" presId="urn:microsoft.com/office/officeart/2008/layout/LinedList"/>
    <dgm:cxn modelId="{9A443DA0-3D59-45A7-9404-8221B46C4844}" type="presParOf" srcId="{BDDC4066-978A-483B-A85A-F0C122991461}" destId="{288E934A-F66F-41A1-A6DD-38BF0A49D68E}" srcOrd="4" destOrd="0" presId="urn:microsoft.com/office/officeart/2008/layout/LinedList"/>
    <dgm:cxn modelId="{06683988-C8BB-4C56-BDB4-E1A1765E4276}" type="presParOf" srcId="{BDDC4066-978A-483B-A85A-F0C122991461}" destId="{DC9B7C1D-BFCA-41CF-BE24-9C083E1D772E}" srcOrd="5" destOrd="0" presId="urn:microsoft.com/office/officeart/2008/layout/LinedList"/>
    <dgm:cxn modelId="{1FC6EB83-27EE-436C-B773-23F4CC642CF8}" type="presParOf" srcId="{DC9B7C1D-BFCA-41CF-BE24-9C083E1D772E}" destId="{F0120F4B-7868-48D8-B2F8-7452C95EA412}" srcOrd="0" destOrd="0" presId="urn:microsoft.com/office/officeart/2008/layout/LinedList"/>
    <dgm:cxn modelId="{F407A4AD-BDC4-434D-B226-18F177477CBB}" type="presParOf" srcId="{DC9B7C1D-BFCA-41CF-BE24-9C083E1D772E}" destId="{8450AB78-DE28-430E-8280-B5D12E2BD2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D2CCF4-1DE5-459D-AE3E-3310C2C69DA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C5B1232-AFA7-46EF-A168-34F57D427FBF}">
      <dgm:prSet/>
      <dgm:spPr/>
      <dgm:t>
        <a:bodyPr/>
        <a:lstStyle/>
        <a:p>
          <a:r>
            <a:rPr lang="en-US"/>
            <a:t>Om vi vill lägga ut bilder på hemsidan eller sociala medier, är det okej om vi gör det?</a:t>
          </a:r>
        </a:p>
      </dgm:t>
    </dgm:pt>
    <dgm:pt modelId="{6D5518AB-DBB0-4FD2-8B5D-5A6FF6C2597E}" type="parTrans" cxnId="{EAB0AC83-DE1E-4157-9D3F-2447920DCD04}">
      <dgm:prSet/>
      <dgm:spPr/>
      <dgm:t>
        <a:bodyPr/>
        <a:lstStyle/>
        <a:p>
          <a:endParaRPr lang="en-US"/>
        </a:p>
      </dgm:t>
    </dgm:pt>
    <dgm:pt modelId="{F2E4875D-18F1-4DE1-8D46-5729AAA423D9}" type="sibTrans" cxnId="{EAB0AC83-DE1E-4157-9D3F-2447920DCD04}">
      <dgm:prSet/>
      <dgm:spPr/>
      <dgm:t>
        <a:bodyPr/>
        <a:lstStyle/>
        <a:p>
          <a:endParaRPr lang="en-US"/>
        </a:p>
      </dgm:t>
    </dgm:pt>
    <dgm:pt modelId="{1CEB5677-E2F9-468B-9494-FC761CB77E03}">
      <dgm:prSet/>
      <dgm:spPr/>
      <dgm:t>
        <a:bodyPr/>
        <a:lstStyle/>
        <a:p>
          <a:r>
            <a:rPr lang="en-US"/>
            <a:t>Vi måste gå ut och fråga er föräldrar innan vi lägger ut något. Det har förekommit tillfällen då det har blivit diskussioner kring detta från föräldrar då man lagt ut bilder utan att fråga om det är ok.</a:t>
          </a:r>
        </a:p>
      </dgm:t>
    </dgm:pt>
    <dgm:pt modelId="{DA639604-C354-43BF-ABE6-9CED77B0BB86}" type="parTrans" cxnId="{9BFDA489-6B1B-49AB-9417-325785B86D41}">
      <dgm:prSet/>
      <dgm:spPr/>
      <dgm:t>
        <a:bodyPr/>
        <a:lstStyle/>
        <a:p>
          <a:endParaRPr lang="en-US"/>
        </a:p>
      </dgm:t>
    </dgm:pt>
    <dgm:pt modelId="{41D4442C-65F9-4DFA-A430-97163E730FDC}" type="sibTrans" cxnId="{9BFDA489-6B1B-49AB-9417-325785B86D41}">
      <dgm:prSet/>
      <dgm:spPr/>
      <dgm:t>
        <a:bodyPr/>
        <a:lstStyle/>
        <a:p>
          <a:endParaRPr lang="en-US"/>
        </a:p>
      </dgm:t>
    </dgm:pt>
    <dgm:pt modelId="{891536A0-A9A5-436A-88D4-1028E9055813}" type="pres">
      <dgm:prSet presAssocID="{8CD2CCF4-1DE5-459D-AE3E-3310C2C69DA3}" presName="root" presStyleCnt="0">
        <dgm:presLayoutVars>
          <dgm:dir/>
          <dgm:resizeHandles val="exact"/>
        </dgm:presLayoutVars>
      </dgm:prSet>
      <dgm:spPr/>
    </dgm:pt>
    <dgm:pt modelId="{C56CA4F4-A17C-4AB5-A1D4-6FA6F54C0C29}" type="pres">
      <dgm:prSet presAssocID="{3C5B1232-AFA7-46EF-A168-34F57D427FBF}" presName="compNode" presStyleCnt="0"/>
      <dgm:spPr/>
    </dgm:pt>
    <dgm:pt modelId="{36E37796-B4C1-4221-A70E-01A74E20039A}" type="pres">
      <dgm:prSet presAssocID="{3C5B1232-AFA7-46EF-A168-34F57D427FBF}" presName="bgRect" presStyleLbl="bgShp" presStyleIdx="0" presStyleCnt="2"/>
      <dgm:spPr/>
    </dgm:pt>
    <dgm:pt modelId="{5CD4BFBA-13C5-4DA9-959B-ECBA28D7184B}" type="pres">
      <dgm:prSet presAssocID="{3C5B1232-AFA7-46EF-A168-34F57D427FB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D0BD91DF-9F7C-44A1-8F4A-00590D0E3295}" type="pres">
      <dgm:prSet presAssocID="{3C5B1232-AFA7-46EF-A168-34F57D427FBF}" presName="spaceRect" presStyleCnt="0"/>
      <dgm:spPr/>
    </dgm:pt>
    <dgm:pt modelId="{A221CF70-0205-436A-86E8-3DFF5E576A33}" type="pres">
      <dgm:prSet presAssocID="{3C5B1232-AFA7-46EF-A168-34F57D427FBF}" presName="parTx" presStyleLbl="revTx" presStyleIdx="0" presStyleCnt="2">
        <dgm:presLayoutVars>
          <dgm:chMax val="0"/>
          <dgm:chPref val="0"/>
        </dgm:presLayoutVars>
      </dgm:prSet>
      <dgm:spPr/>
    </dgm:pt>
    <dgm:pt modelId="{DEDA4878-7F3A-4F24-99F8-5C54C0D7FB70}" type="pres">
      <dgm:prSet presAssocID="{F2E4875D-18F1-4DE1-8D46-5729AAA423D9}" presName="sibTrans" presStyleCnt="0"/>
      <dgm:spPr/>
    </dgm:pt>
    <dgm:pt modelId="{F5F10D8B-58B0-45EB-AB1F-4E79E84F1500}" type="pres">
      <dgm:prSet presAssocID="{1CEB5677-E2F9-468B-9494-FC761CB77E03}" presName="compNode" presStyleCnt="0"/>
      <dgm:spPr/>
    </dgm:pt>
    <dgm:pt modelId="{7FC87968-59E2-453A-8C5C-ACBCF4F3E3D6}" type="pres">
      <dgm:prSet presAssocID="{1CEB5677-E2F9-468B-9494-FC761CB77E03}" presName="bgRect" presStyleLbl="bgShp" presStyleIdx="1" presStyleCnt="2"/>
      <dgm:spPr/>
    </dgm:pt>
    <dgm:pt modelId="{8DAB9AAE-2801-49E6-B62C-455CE2249C78}" type="pres">
      <dgm:prSet presAssocID="{1CEB5677-E2F9-468B-9494-FC761CB77E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8EF74B2C-C889-47C1-A236-C9B68644191C}" type="pres">
      <dgm:prSet presAssocID="{1CEB5677-E2F9-468B-9494-FC761CB77E03}" presName="spaceRect" presStyleCnt="0"/>
      <dgm:spPr/>
    </dgm:pt>
    <dgm:pt modelId="{93128920-9D93-4072-8038-36B7F7B40827}" type="pres">
      <dgm:prSet presAssocID="{1CEB5677-E2F9-468B-9494-FC761CB77E03}" presName="parTx" presStyleLbl="revTx" presStyleIdx="1" presStyleCnt="2">
        <dgm:presLayoutVars>
          <dgm:chMax val="0"/>
          <dgm:chPref val="0"/>
        </dgm:presLayoutVars>
      </dgm:prSet>
      <dgm:spPr/>
    </dgm:pt>
  </dgm:ptLst>
  <dgm:cxnLst>
    <dgm:cxn modelId="{BA9A461C-BDDD-4B74-A91A-5AA8C62088F7}" type="presOf" srcId="{8CD2CCF4-1DE5-459D-AE3E-3310C2C69DA3}" destId="{891536A0-A9A5-436A-88D4-1028E9055813}" srcOrd="0" destOrd="0" presId="urn:microsoft.com/office/officeart/2018/2/layout/IconVerticalSolidList"/>
    <dgm:cxn modelId="{AB9BCE31-1F92-4180-AA0C-415E66CA9894}" type="presOf" srcId="{1CEB5677-E2F9-468B-9494-FC761CB77E03}" destId="{93128920-9D93-4072-8038-36B7F7B40827}" srcOrd="0" destOrd="0" presId="urn:microsoft.com/office/officeart/2018/2/layout/IconVerticalSolidList"/>
    <dgm:cxn modelId="{EAB0AC83-DE1E-4157-9D3F-2447920DCD04}" srcId="{8CD2CCF4-1DE5-459D-AE3E-3310C2C69DA3}" destId="{3C5B1232-AFA7-46EF-A168-34F57D427FBF}" srcOrd="0" destOrd="0" parTransId="{6D5518AB-DBB0-4FD2-8B5D-5A6FF6C2597E}" sibTransId="{F2E4875D-18F1-4DE1-8D46-5729AAA423D9}"/>
    <dgm:cxn modelId="{9BFDA489-6B1B-49AB-9417-325785B86D41}" srcId="{8CD2CCF4-1DE5-459D-AE3E-3310C2C69DA3}" destId="{1CEB5677-E2F9-468B-9494-FC761CB77E03}" srcOrd="1" destOrd="0" parTransId="{DA639604-C354-43BF-ABE6-9CED77B0BB86}" sibTransId="{41D4442C-65F9-4DFA-A430-97163E730FDC}"/>
    <dgm:cxn modelId="{3F5C31D2-D55C-4B05-9933-2862C3E343DB}" type="presOf" srcId="{3C5B1232-AFA7-46EF-A168-34F57D427FBF}" destId="{A221CF70-0205-436A-86E8-3DFF5E576A33}" srcOrd="0" destOrd="0" presId="urn:microsoft.com/office/officeart/2018/2/layout/IconVerticalSolidList"/>
    <dgm:cxn modelId="{E645D5D9-2B53-4C76-8C4C-B2669987C15D}" type="presParOf" srcId="{891536A0-A9A5-436A-88D4-1028E9055813}" destId="{C56CA4F4-A17C-4AB5-A1D4-6FA6F54C0C29}" srcOrd="0" destOrd="0" presId="urn:microsoft.com/office/officeart/2018/2/layout/IconVerticalSolidList"/>
    <dgm:cxn modelId="{DD4111A5-AF36-43BA-B5C6-7456100ABBCE}" type="presParOf" srcId="{C56CA4F4-A17C-4AB5-A1D4-6FA6F54C0C29}" destId="{36E37796-B4C1-4221-A70E-01A74E20039A}" srcOrd="0" destOrd="0" presId="urn:microsoft.com/office/officeart/2018/2/layout/IconVerticalSolidList"/>
    <dgm:cxn modelId="{79116AFC-3222-4A62-B841-500708AC260A}" type="presParOf" srcId="{C56CA4F4-A17C-4AB5-A1D4-6FA6F54C0C29}" destId="{5CD4BFBA-13C5-4DA9-959B-ECBA28D7184B}" srcOrd="1" destOrd="0" presId="urn:microsoft.com/office/officeart/2018/2/layout/IconVerticalSolidList"/>
    <dgm:cxn modelId="{B687056F-46BB-481F-9DAC-CAE50302ACBE}" type="presParOf" srcId="{C56CA4F4-A17C-4AB5-A1D4-6FA6F54C0C29}" destId="{D0BD91DF-9F7C-44A1-8F4A-00590D0E3295}" srcOrd="2" destOrd="0" presId="urn:microsoft.com/office/officeart/2018/2/layout/IconVerticalSolidList"/>
    <dgm:cxn modelId="{26481DCE-6DFD-44A8-8397-A0DDCA17BC32}" type="presParOf" srcId="{C56CA4F4-A17C-4AB5-A1D4-6FA6F54C0C29}" destId="{A221CF70-0205-436A-86E8-3DFF5E576A33}" srcOrd="3" destOrd="0" presId="urn:microsoft.com/office/officeart/2018/2/layout/IconVerticalSolidList"/>
    <dgm:cxn modelId="{543857ED-C1B0-421F-A4E9-6B361ED107C7}" type="presParOf" srcId="{891536A0-A9A5-436A-88D4-1028E9055813}" destId="{DEDA4878-7F3A-4F24-99F8-5C54C0D7FB70}" srcOrd="1" destOrd="0" presId="urn:microsoft.com/office/officeart/2018/2/layout/IconVerticalSolidList"/>
    <dgm:cxn modelId="{133C3B84-E478-4986-BB07-AD86EFBF6FA5}" type="presParOf" srcId="{891536A0-A9A5-436A-88D4-1028E9055813}" destId="{F5F10D8B-58B0-45EB-AB1F-4E79E84F1500}" srcOrd="2" destOrd="0" presId="urn:microsoft.com/office/officeart/2018/2/layout/IconVerticalSolidList"/>
    <dgm:cxn modelId="{E10366D1-0A09-4D73-825D-E8BB52262F03}" type="presParOf" srcId="{F5F10D8B-58B0-45EB-AB1F-4E79E84F1500}" destId="{7FC87968-59E2-453A-8C5C-ACBCF4F3E3D6}" srcOrd="0" destOrd="0" presId="urn:microsoft.com/office/officeart/2018/2/layout/IconVerticalSolidList"/>
    <dgm:cxn modelId="{79706265-C213-4D77-94E2-0F2D4DD43AD4}" type="presParOf" srcId="{F5F10D8B-58B0-45EB-AB1F-4E79E84F1500}" destId="{8DAB9AAE-2801-49E6-B62C-455CE2249C78}" srcOrd="1" destOrd="0" presId="urn:microsoft.com/office/officeart/2018/2/layout/IconVerticalSolidList"/>
    <dgm:cxn modelId="{B71C03BC-F798-4D0F-8E27-BECC61541805}" type="presParOf" srcId="{F5F10D8B-58B0-45EB-AB1F-4E79E84F1500}" destId="{8EF74B2C-C889-47C1-A236-C9B68644191C}" srcOrd="2" destOrd="0" presId="urn:microsoft.com/office/officeart/2018/2/layout/IconVerticalSolidList"/>
    <dgm:cxn modelId="{618D2556-ED73-4206-BEB3-85210D4420FD}" type="presParOf" srcId="{F5F10D8B-58B0-45EB-AB1F-4E79E84F1500}" destId="{93128920-9D93-4072-8038-36B7F7B408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D2CFDA-8E2D-493E-B946-D6054C0B2ED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569A749-DC62-4B5A-9B81-A99A07E69D69}">
      <dgm:prSet/>
      <dgm:spPr/>
      <dgm:t>
        <a:bodyPr/>
        <a:lstStyle/>
        <a:p>
          <a:r>
            <a:rPr lang="en-US" dirty="0"/>
            <a:t>Gott </a:t>
          </a:r>
          <a:r>
            <a:rPr lang="en-US" dirty="0" err="1"/>
            <a:t>uppförande</a:t>
          </a:r>
          <a:r>
            <a:rPr lang="en-US" dirty="0"/>
            <a:t> </a:t>
          </a:r>
          <a:r>
            <a:rPr lang="en-US" dirty="0" err="1"/>
            <a:t>och</a:t>
          </a:r>
          <a:r>
            <a:rPr lang="en-US" dirty="0"/>
            <a:t> vid </a:t>
          </a:r>
          <a:r>
            <a:rPr lang="en-US" dirty="0" err="1"/>
            <a:t>träning</a:t>
          </a:r>
          <a:r>
            <a:rPr lang="en-US" dirty="0"/>
            <a:t> </a:t>
          </a:r>
          <a:r>
            <a:rPr lang="en-US" dirty="0" err="1"/>
            <a:t>är</a:t>
          </a:r>
          <a:r>
            <a:rPr lang="en-US" dirty="0"/>
            <a:t> </a:t>
          </a:r>
          <a:r>
            <a:rPr lang="en-US" dirty="0" err="1"/>
            <a:t>lika</a:t>
          </a:r>
          <a:r>
            <a:rPr lang="en-US" dirty="0"/>
            <a:t> med </a:t>
          </a:r>
          <a:r>
            <a:rPr lang="en-US" dirty="0" err="1"/>
            <a:t>speltid</a:t>
          </a:r>
          <a:r>
            <a:rPr lang="en-US" dirty="0"/>
            <a:t>.</a:t>
          </a:r>
        </a:p>
      </dgm:t>
    </dgm:pt>
    <dgm:pt modelId="{D997BEE1-2BC4-4900-9D3E-8119F4A19DAD}" type="parTrans" cxnId="{CEA9DB01-CE78-4959-ADA8-E9033E0CEA1C}">
      <dgm:prSet/>
      <dgm:spPr/>
      <dgm:t>
        <a:bodyPr/>
        <a:lstStyle/>
        <a:p>
          <a:endParaRPr lang="en-US"/>
        </a:p>
      </dgm:t>
    </dgm:pt>
    <dgm:pt modelId="{A4B95B41-9BD9-4975-AB08-86F2DE556950}" type="sibTrans" cxnId="{CEA9DB01-CE78-4959-ADA8-E9033E0CEA1C}">
      <dgm:prSet/>
      <dgm:spPr/>
      <dgm:t>
        <a:bodyPr/>
        <a:lstStyle/>
        <a:p>
          <a:endParaRPr lang="en-US"/>
        </a:p>
      </dgm:t>
    </dgm:pt>
    <dgm:pt modelId="{8BCDB1C0-C2A7-400B-99D5-73B4408C3550}">
      <dgm:prSet/>
      <dgm:spPr/>
      <dgm:t>
        <a:bodyPr/>
        <a:lstStyle/>
        <a:p>
          <a:r>
            <a:rPr lang="en-US"/>
            <a:t>Rätt inställning vid träning är lika med speltid.</a:t>
          </a:r>
        </a:p>
      </dgm:t>
    </dgm:pt>
    <dgm:pt modelId="{BCF30CBB-34E2-4148-A2A6-8C6BB29B4337}" type="parTrans" cxnId="{B802D4F0-C023-4FD2-9C41-DE174B305E22}">
      <dgm:prSet/>
      <dgm:spPr/>
      <dgm:t>
        <a:bodyPr/>
        <a:lstStyle/>
        <a:p>
          <a:endParaRPr lang="en-US"/>
        </a:p>
      </dgm:t>
    </dgm:pt>
    <dgm:pt modelId="{EC6BA339-C904-4062-98D0-BF3E2EB88FD0}" type="sibTrans" cxnId="{B802D4F0-C023-4FD2-9C41-DE174B305E22}">
      <dgm:prSet/>
      <dgm:spPr/>
      <dgm:t>
        <a:bodyPr/>
        <a:lstStyle/>
        <a:p>
          <a:endParaRPr lang="en-US"/>
        </a:p>
      </dgm:t>
    </dgm:pt>
    <dgm:pt modelId="{0F0B17A6-9AAA-4F38-8CC7-799BA64DE47C}">
      <dgm:prSet/>
      <dgm:spPr/>
      <dgm:t>
        <a:bodyPr/>
        <a:lstStyle/>
        <a:p>
          <a:r>
            <a:rPr lang="en-US"/>
            <a:t>Lyssna på oss ledare och utför övningarna är lika med speltid.</a:t>
          </a:r>
        </a:p>
      </dgm:t>
    </dgm:pt>
    <dgm:pt modelId="{D0DD30BE-F531-4137-8C5F-1245885841BF}" type="parTrans" cxnId="{709B4BDF-0F49-4F03-959E-024E7D3AE903}">
      <dgm:prSet/>
      <dgm:spPr/>
      <dgm:t>
        <a:bodyPr/>
        <a:lstStyle/>
        <a:p>
          <a:endParaRPr lang="en-US"/>
        </a:p>
      </dgm:t>
    </dgm:pt>
    <dgm:pt modelId="{95B830C1-CA6A-4AA4-B31D-1893563024BB}" type="sibTrans" cxnId="{709B4BDF-0F49-4F03-959E-024E7D3AE903}">
      <dgm:prSet/>
      <dgm:spPr/>
      <dgm:t>
        <a:bodyPr/>
        <a:lstStyle/>
        <a:p>
          <a:endParaRPr lang="en-US"/>
        </a:p>
      </dgm:t>
    </dgm:pt>
    <dgm:pt modelId="{2A9927D9-C772-482D-8704-9582247D604B}">
      <dgm:prSet custT="1"/>
      <dgm:spPr/>
      <dgm:t>
        <a:bodyPr/>
        <a:lstStyle/>
        <a:p>
          <a:r>
            <a:rPr lang="en-US" sz="1800"/>
            <a:t>Respektera alla medspelare och ledare.</a:t>
          </a:r>
        </a:p>
      </dgm:t>
    </dgm:pt>
    <dgm:pt modelId="{6175E9A3-36A7-4537-866D-000061C6187D}" type="parTrans" cxnId="{EF33D8E4-581E-4A15-98FB-846CF9BDDD07}">
      <dgm:prSet/>
      <dgm:spPr/>
      <dgm:t>
        <a:bodyPr/>
        <a:lstStyle/>
        <a:p>
          <a:endParaRPr lang="en-US"/>
        </a:p>
      </dgm:t>
    </dgm:pt>
    <dgm:pt modelId="{4F161EBF-C9B3-44C5-8FE8-5D970D38FCBA}" type="sibTrans" cxnId="{EF33D8E4-581E-4A15-98FB-846CF9BDDD07}">
      <dgm:prSet/>
      <dgm:spPr/>
      <dgm:t>
        <a:bodyPr/>
        <a:lstStyle/>
        <a:p>
          <a:endParaRPr lang="en-US"/>
        </a:p>
      </dgm:t>
    </dgm:pt>
    <dgm:pt modelId="{8D4A476F-1607-43A3-A324-8090892A0397}">
      <dgm:prSet/>
      <dgm:spPr/>
      <dgm:t>
        <a:bodyPr/>
        <a:lstStyle/>
        <a:p>
          <a:r>
            <a:rPr lang="en-US"/>
            <a:t>Behandla alla lika och exkludera ingen.</a:t>
          </a:r>
        </a:p>
      </dgm:t>
    </dgm:pt>
    <dgm:pt modelId="{D899A964-1D58-4F58-864B-1DF128A5DFBA}" type="parTrans" cxnId="{52092DDF-8E80-4E3B-B8F2-E76CC5A4EBBC}">
      <dgm:prSet/>
      <dgm:spPr/>
      <dgm:t>
        <a:bodyPr/>
        <a:lstStyle/>
        <a:p>
          <a:endParaRPr lang="en-US"/>
        </a:p>
      </dgm:t>
    </dgm:pt>
    <dgm:pt modelId="{2EFBB956-110A-45C9-96B9-E6F4B674BF7A}" type="sibTrans" cxnId="{52092DDF-8E80-4E3B-B8F2-E76CC5A4EBBC}">
      <dgm:prSet/>
      <dgm:spPr/>
      <dgm:t>
        <a:bodyPr/>
        <a:lstStyle/>
        <a:p>
          <a:endParaRPr lang="en-US"/>
        </a:p>
      </dgm:t>
    </dgm:pt>
    <dgm:pt modelId="{851D502F-E0FD-481F-A97D-F02B8B924774}">
      <dgm:prSet/>
      <dgm:spPr/>
      <dgm:t>
        <a:bodyPr/>
        <a:lstStyle/>
        <a:p>
          <a:r>
            <a:rPr lang="en-US"/>
            <a:t>Alla ska få vara delaktiga och inkluderade. Ingen får känna sig utanför.</a:t>
          </a:r>
        </a:p>
      </dgm:t>
    </dgm:pt>
    <dgm:pt modelId="{84C0A831-4C2B-4B15-85B7-062A075D11AC}" type="parTrans" cxnId="{5891796A-CBF4-4558-9079-46E74042FC82}">
      <dgm:prSet/>
      <dgm:spPr/>
      <dgm:t>
        <a:bodyPr/>
        <a:lstStyle/>
        <a:p>
          <a:endParaRPr lang="en-US"/>
        </a:p>
      </dgm:t>
    </dgm:pt>
    <dgm:pt modelId="{F84B2930-DCE6-4994-A24D-7E13E58EEE36}" type="sibTrans" cxnId="{5891796A-CBF4-4558-9079-46E74042FC82}">
      <dgm:prSet/>
      <dgm:spPr/>
      <dgm:t>
        <a:bodyPr/>
        <a:lstStyle/>
        <a:p>
          <a:endParaRPr lang="en-US"/>
        </a:p>
      </dgm:t>
    </dgm:pt>
    <dgm:pt modelId="{F68B4E67-62F0-4034-8F94-5C8DFEAE512D}">
      <dgm:prSet/>
      <dgm:spPr/>
      <dgm:t>
        <a:bodyPr/>
        <a:lstStyle/>
        <a:p>
          <a:r>
            <a:rPr lang="en-US"/>
            <a:t>Vid bortamatcher så ska ingen behöva åka själv i en bil. Vi ledare bestämmer vilka som åker i vilken bil.</a:t>
          </a:r>
        </a:p>
      </dgm:t>
    </dgm:pt>
    <dgm:pt modelId="{8E88ED67-A797-4A1E-8326-EF93279D2B03}" type="parTrans" cxnId="{A1343315-FE38-4350-8E6E-771E28B46C3C}">
      <dgm:prSet/>
      <dgm:spPr/>
      <dgm:t>
        <a:bodyPr/>
        <a:lstStyle/>
        <a:p>
          <a:endParaRPr lang="en-US"/>
        </a:p>
      </dgm:t>
    </dgm:pt>
    <dgm:pt modelId="{D35B3DC2-B26C-4095-871C-37FA4F01B0D6}" type="sibTrans" cxnId="{A1343315-FE38-4350-8E6E-771E28B46C3C}">
      <dgm:prSet/>
      <dgm:spPr/>
      <dgm:t>
        <a:bodyPr/>
        <a:lstStyle/>
        <a:p>
          <a:endParaRPr lang="en-US"/>
        </a:p>
      </dgm:t>
    </dgm:pt>
    <dgm:pt modelId="{F2786D68-0538-4CBC-90E5-4996C3FD0F8B}">
      <dgm:prSet/>
      <dgm:spPr/>
      <dgm:t>
        <a:bodyPr/>
        <a:lstStyle/>
        <a:p>
          <a:r>
            <a:rPr lang="en-US"/>
            <a:t>Svordomar och dåligt uppförande är lika med utvisning från träning.</a:t>
          </a:r>
        </a:p>
      </dgm:t>
    </dgm:pt>
    <dgm:pt modelId="{FC403A49-DF33-46B4-8FCF-0FF26AA6A45C}" type="parTrans" cxnId="{3437A410-27F2-406F-B88B-D92D579BFB8D}">
      <dgm:prSet/>
      <dgm:spPr/>
      <dgm:t>
        <a:bodyPr/>
        <a:lstStyle/>
        <a:p>
          <a:endParaRPr lang="en-US"/>
        </a:p>
      </dgm:t>
    </dgm:pt>
    <dgm:pt modelId="{9EABA747-2F74-45E0-A96C-42066C48225D}" type="sibTrans" cxnId="{3437A410-27F2-406F-B88B-D92D579BFB8D}">
      <dgm:prSet/>
      <dgm:spPr/>
      <dgm:t>
        <a:bodyPr/>
        <a:lstStyle/>
        <a:p>
          <a:endParaRPr lang="en-US"/>
        </a:p>
      </dgm:t>
    </dgm:pt>
    <dgm:pt modelId="{5F0ACF9F-2920-490F-9A15-2283FBD2B825}">
      <dgm:prSet/>
      <dgm:spPr/>
      <dgm:t>
        <a:bodyPr/>
        <a:lstStyle/>
        <a:p>
          <a:r>
            <a:rPr lang="en-US"/>
            <a:t>Vid dåligt uppförande får tjejerna varningar, om de upprepas så kontaktar vi ledare er föräldrar.</a:t>
          </a:r>
        </a:p>
      </dgm:t>
    </dgm:pt>
    <dgm:pt modelId="{9C57C2CE-F5C3-4D09-A9CF-10D9AC2E43E2}" type="parTrans" cxnId="{FDDA03D6-FBC0-46B2-A3A6-4BFEEC4454E5}">
      <dgm:prSet/>
      <dgm:spPr/>
      <dgm:t>
        <a:bodyPr/>
        <a:lstStyle/>
        <a:p>
          <a:endParaRPr lang="en-US"/>
        </a:p>
      </dgm:t>
    </dgm:pt>
    <dgm:pt modelId="{98B3595F-24E1-4080-9830-8AD3868121EE}" type="sibTrans" cxnId="{FDDA03D6-FBC0-46B2-A3A6-4BFEEC4454E5}">
      <dgm:prSet/>
      <dgm:spPr/>
      <dgm:t>
        <a:bodyPr/>
        <a:lstStyle/>
        <a:p>
          <a:endParaRPr lang="en-US"/>
        </a:p>
      </dgm:t>
    </dgm:pt>
    <dgm:pt modelId="{3A342C2A-CDD6-4830-8F0A-8A7023CABB86}">
      <dgm:prSet/>
      <dgm:spPr/>
      <dgm:t>
        <a:bodyPr/>
        <a:lstStyle/>
        <a:p>
          <a:r>
            <a:rPr lang="en-US" dirty="0" err="1"/>
            <a:t>Träningarna</a:t>
          </a:r>
          <a:r>
            <a:rPr lang="en-US" dirty="0"/>
            <a:t> </a:t>
          </a:r>
          <a:r>
            <a:rPr lang="en-US" dirty="0" err="1"/>
            <a:t>börjar</a:t>
          </a:r>
          <a:r>
            <a:rPr lang="en-US" dirty="0"/>
            <a:t> </a:t>
          </a:r>
          <a:r>
            <a:rPr lang="en-US" dirty="0" err="1"/>
            <a:t>på</a:t>
          </a:r>
          <a:r>
            <a:rPr lang="en-US" dirty="0"/>
            <a:t> </a:t>
          </a:r>
          <a:r>
            <a:rPr lang="en-US" dirty="0" err="1"/>
            <a:t>utsatt</a:t>
          </a:r>
          <a:r>
            <a:rPr lang="en-US" dirty="0"/>
            <a:t> </a:t>
          </a:r>
          <a:r>
            <a:rPr lang="en-US" dirty="0" err="1"/>
            <a:t>tid</a:t>
          </a:r>
          <a:r>
            <a:rPr lang="en-US" dirty="0"/>
            <a:t>. </a:t>
          </a:r>
          <a:r>
            <a:rPr lang="en-US" b="0" dirty="0" err="1"/>
            <a:t>Viktigt</a:t>
          </a:r>
          <a:r>
            <a:rPr lang="en-US" dirty="0"/>
            <a:t> </a:t>
          </a:r>
          <a:r>
            <a:rPr lang="en-US" dirty="0" err="1"/>
            <a:t>att</a:t>
          </a:r>
          <a:r>
            <a:rPr lang="en-US" dirty="0"/>
            <a:t> </a:t>
          </a:r>
          <a:r>
            <a:rPr lang="en-US" dirty="0" err="1"/>
            <a:t>tjejerna</a:t>
          </a:r>
          <a:r>
            <a:rPr lang="en-US" dirty="0"/>
            <a:t> </a:t>
          </a:r>
          <a:r>
            <a:rPr lang="en-US" dirty="0" err="1"/>
            <a:t>är</a:t>
          </a:r>
          <a:r>
            <a:rPr lang="en-US" dirty="0"/>
            <a:t> </a:t>
          </a:r>
          <a:r>
            <a:rPr lang="en-US" dirty="0" err="1"/>
            <a:t>klara</a:t>
          </a:r>
          <a:r>
            <a:rPr lang="en-US" dirty="0"/>
            <a:t> </a:t>
          </a:r>
          <a:r>
            <a:rPr lang="en-US" dirty="0" err="1"/>
            <a:t>och</a:t>
          </a:r>
          <a:r>
            <a:rPr lang="en-US" dirty="0"/>
            <a:t> </a:t>
          </a:r>
          <a:r>
            <a:rPr lang="en-US" dirty="0" err="1"/>
            <a:t>har</a:t>
          </a:r>
          <a:r>
            <a:rPr lang="en-US" dirty="0"/>
            <a:t> </a:t>
          </a:r>
          <a:r>
            <a:rPr lang="en-US" dirty="0" err="1"/>
            <a:t>fotbollsskor</a:t>
          </a:r>
          <a:r>
            <a:rPr lang="en-US" dirty="0"/>
            <a:t> </a:t>
          </a:r>
          <a:r>
            <a:rPr lang="en-US" dirty="0" err="1"/>
            <a:t>på</a:t>
          </a:r>
          <a:r>
            <a:rPr lang="en-US" dirty="0"/>
            <a:t>, </a:t>
          </a:r>
          <a:r>
            <a:rPr lang="en-US" dirty="0" err="1"/>
            <a:t>knytna</a:t>
          </a:r>
          <a:r>
            <a:rPr lang="en-US" dirty="0"/>
            <a:t> </a:t>
          </a:r>
          <a:r>
            <a:rPr lang="en-US" dirty="0" err="1"/>
            <a:t>och</a:t>
          </a:r>
          <a:r>
            <a:rPr lang="en-US" dirty="0"/>
            <a:t> </a:t>
          </a:r>
          <a:r>
            <a:rPr lang="en-US" dirty="0" err="1"/>
            <a:t>klara</a:t>
          </a:r>
          <a:r>
            <a:rPr lang="en-US" dirty="0"/>
            <a:t> </a:t>
          </a:r>
          <a:r>
            <a:rPr lang="en-US" dirty="0" err="1"/>
            <a:t>då</a:t>
          </a:r>
          <a:r>
            <a:rPr lang="en-US" dirty="0"/>
            <a:t> </a:t>
          </a:r>
          <a:r>
            <a:rPr lang="en-US" dirty="0" err="1"/>
            <a:t>träningen</a:t>
          </a:r>
          <a:r>
            <a:rPr lang="en-US" dirty="0"/>
            <a:t> </a:t>
          </a:r>
          <a:r>
            <a:rPr lang="en-US" dirty="0" err="1"/>
            <a:t>börjar</a:t>
          </a:r>
          <a:r>
            <a:rPr lang="en-US" dirty="0"/>
            <a:t>.</a:t>
          </a:r>
        </a:p>
      </dgm:t>
    </dgm:pt>
    <dgm:pt modelId="{778BA243-E439-4435-B636-58900E543562}" type="parTrans" cxnId="{CB1B423B-D109-4B35-94CB-B8A744795D15}">
      <dgm:prSet/>
      <dgm:spPr/>
      <dgm:t>
        <a:bodyPr/>
        <a:lstStyle/>
        <a:p>
          <a:endParaRPr lang="sv-SE"/>
        </a:p>
      </dgm:t>
    </dgm:pt>
    <dgm:pt modelId="{B343B869-D41E-410F-A49B-41178F2B0D3C}" type="sibTrans" cxnId="{CB1B423B-D109-4B35-94CB-B8A744795D15}">
      <dgm:prSet/>
      <dgm:spPr/>
      <dgm:t>
        <a:bodyPr/>
        <a:lstStyle/>
        <a:p>
          <a:endParaRPr lang="sv-SE"/>
        </a:p>
      </dgm:t>
    </dgm:pt>
    <dgm:pt modelId="{34E22D79-807C-4077-BFD6-D72782658DCD}" type="pres">
      <dgm:prSet presAssocID="{F6D2CFDA-8E2D-493E-B946-D6054C0B2ED3}" presName="linear" presStyleCnt="0">
        <dgm:presLayoutVars>
          <dgm:animLvl val="lvl"/>
          <dgm:resizeHandles val="exact"/>
        </dgm:presLayoutVars>
      </dgm:prSet>
      <dgm:spPr/>
    </dgm:pt>
    <dgm:pt modelId="{DCFBF485-4684-44F9-8B2A-B8C2DDE54B4E}" type="pres">
      <dgm:prSet presAssocID="{3A342C2A-CDD6-4830-8F0A-8A7023CABB86}" presName="parentText" presStyleLbl="node1" presStyleIdx="0" presStyleCnt="10">
        <dgm:presLayoutVars>
          <dgm:chMax val="0"/>
          <dgm:bulletEnabled val="1"/>
        </dgm:presLayoutVars>
      </dgm:prSet>
      <dgm:spPr/>
    </dgm:pt>
    <dgm:pt modelId="{47E731E2-130F-49E9-8C7D-FE04FFC1C3B7}" type="pres">
      <dgm:prSet presAssocID="{B343B869-D41E-410F-A49B-41178F2B0D3C}" presName="spacer" presStyleCnt="0"/>
      <dgm:spPr/>
    </dgm:pt>
    <dgm:pt modelId="{C9246F15-ED45-4680-81CE-10324E8BA59F}" type="pres">
      <dgm:prSet presAssocID="{E569A749-DC62-4B5A-9B81-A99A07E69D69}" presName="parentText" presStyleLbl="node1" presStyleIdx="1" presStyleCnt="10">
        <dgm:presLayoutVars>
          <dgm:chMax val="0"/>
          <dgm:bulletEnabled val="1"/>
        </dgm:presLayoutVars>
      </dgm:prSet>
      <dgm:spPr/>
    </dgm:pt>
    <dgm:pt modelId="{C3226504-EC85-4FF9-B699-6CC9B591B29D}" type="pres">
      <dgm:prSet presAssocID="{A4B95B41-9BD9-4975-AB08-86F2DE556950}" presName="spacer" presStyleCnt="0"/>
      <dgm:spPr/>
    </dgm:pt>
    <dgm:pt modelId="{6FBBF6B1-3CEB-4EEE-B530-67EE23F2BD13}" type="pres">
      <dgm:prSet presAssocID="{8BCDB1C0-C2A7-400B-99D5-73B4408C3550}" presName="parentText" presStyleLbl="node1" presStyleIdx="2" presStyleCnt="10">
        <dgm:presLayoutVars>
          <dgm:chMax val="0"/>
          <dgm:bulletEnabled val="1"/>
        </dgm:presLayoutVars>
      </dgm:prSet>
      <dgm:spPr/>
    </dgm:pt>
    <dgm:pt modelId="{BD3AE0B5-45CD-4F6C-A6F7-35384093156F}" type="pres">
      <dgm:prSet presAssocID="{EC6BA339-C904-4062-98D0-BF3E2EB88FD0}" presName="spacer" presStyleCnt="0"/>
      <dgm:spPr/>
    </dgm:pt>
    <dgm:pt modelId="{B34D221D-7DDB-4DB8-B8B8-90CE64408FF4}" type="pres">
      <dgm:prSet presAssocID="{0F0B17A6-9AAA-4F38-8CC7-799BA64DE47C}" presName="parentText" presStyleLbl="node1" presStyleIdx="3" presStyleCnt="10">
        <dgm:presLayoutVars>
          <dgm:chMax val="0"/>
          <dgm:bulletEnabled val="1"/>
        </dgm:presLayoutVars>
      </dgm:prSet>
      <dgm:spPr/>
    </dgm:pt>
    <dgm:pt modelId="{3DB8C499-9A7C-46D6-A810-0FDBCAB6B68E}" type="pres">
      <dgm:prSet presAssocID="{95B830C1-CA6A-4AA4-B31D-1893563024BB}" presName="spacer" presStyleCnt="0"/>
      <dgm:spPr/>
    </dgm:pt>
    <dgm:pt modelId="{7FEBEFF8-6AE3-4BAF-ACB3-16A676510456}" type="pres">
      <dgm:prSet presAssocID="{2A9927D9-C772-482D-8704-9582247D604B}" presName="parentText" presStyleLbl="node1" presStyleIdx="4" presStyleCnt="10">
        <dgm:presLayoutVars>
          <dgm:chMax val="0"/>
          <dgm:bulletEnabled val="1"/>
        </dgm:presLayoutVars>
      </dgm:prSet>
      <dgm:spPr/>
    </dgm:pt>
    <dgm:pt modelId="{13903C2C-6AC5-4277-8322-D16C96E64D12}" type="pres">
      <dgm:prSet presAssocID="{4F161EBF-C9B3-44C5-8FE8-5D970D38FCBA}" presName="spacer" presStyleCnt="0"/>
      <dgm:spPr/>
    </dgm:pt>
    <dgm:pt modelId="{22644F39-1C47-466B-8B82-4BCF504A6679}" type="pres">
      <dgm:prSet presAssocID="{8D4A476F-1607-43A3-A324-8090892A0397}" presName="parentText" presStyleLbl="node1" presStyleIdx="5" presStyleCnt="10">
        <dgm:presLayoutVars>
          <dgm:chMax val="0"/>
          <dgm:bulletEnabled val="1"/>
        </dgm:presLayoutVars>
      </dgm:prSet>
      <dgm:spPr/>
    </dgm:pt>
    <dgm:pt modelId="{F0EED1B7-7D4B-4F89-AC1B-AAD7051C13A5}" type="pres">
      <dgm:prSet presAssocID="{2EFBB956-110A-45C9-96B9-E6F4B674BF7A}" presName="spacer" presStyleCnt="0"/>
      <dgm:spPr/>
    </dgm:pt>
    <dgm:pt modelId="{A703B35B-4561-4DC8-8772-D2058C2391E9}" type="pres">
      <dgm:prSet presAssocID="{851D502F-E0FD-481F-A97D-F02B8B924774}" presName="parentText" presStyleLbl="node1" presStyleIdx="6" presStyleCnt="10">
        <dgm:presLayoutVars>
          <dgm:chMax val="0"/>
          <dgm:bulletEnabled val="1"/>
        </dgm:presLayoutVars>
      </dgm:prSet>
      <dgm:spPr/>
    </dgm:pt>
    <dgm:pt modelId="{E1A1C257-E7AE-4109-B35C-9270B945EA0E}" type="pres">
      <dgm:prSet presAssocID="{F84B2930-DCE6-4994-A24D-7E13E58EEE36}" presName="spacer" presStyleCnt="0"/>
      <dgm:spPr/>
    </dgm:pt>
    <dgm:pt modelId="{115B4220-1620-494A-88A9-C5E513A135DB}" type="pres">
      <dgm:prSet presAssocID="{F68B4E67-62F0-4034-8F94-5C8DFEAE512D}" presName="parentText" presStyleLbl="node1" presStyleIdx="7" presStyleCnt="10">
        <dgm:presLayoutVars>
          <dgm:chMax val="0"/>
          <dgm:bulletEnabled val="1"/>
        </dgm:presLayoutVars>
      </dgm:prSet>
      <dgm:spPr/>
    </dgm:pt>
    <dgm:pt modelId="{6E0C6502-692C-4E75-92FF-89133ACA4E94}" type="pres">
      <dgm:prSet presAssocID="{D35B3DC2-B26C-4095-871C-37FA4F01B0D6}" presName="spacer" presStyleCnt="0"/>
      <dgm:spPr/>
    </dgm:pt>
    <dgm:pt modelId="{80C8E1D3-8B3C-4DDB-9719-C8986FCCD1F0}" type="pres">
      <dgm:prSet presAssocID="{F2786D68-0538-4CBC-90E5-4996C3FD0F8B}" presName="parentText" presStyleLbl="node1" presStyleIdx="8" presStyleCnt="10">
        <dgm:presLayoutVars>
          <dgm:chMax val="0"/>
          <dgm:bulletEnabled val="1"/>
        </dgm:presLayoutVars>
      </dgm:prSet>
      <dgm:spPr/>
    </dgm:pt>
    <dgm:pt modelId="{DD20CA3F-D9C8-48CF-844B-281B5C8F0615}" type="pres">
      <dgm:prSet presAssocID="{9EABA747-2F74-45E0-A96C-42066C48225D}" presName="spacer" presStyleCnt="0"/>
      <dgm:spPr/>
    </dgm:pt>
    <dgm:pt modelId="{F2002619-BEA1-4022-A6AC-B3E84299B907}" type="pres">
      <dgm:prSet presAssocID="{5F0ACF9F-2920-490F-9A15-2283FBD2B825}" presName="parentText" presStyleLbl="node1" presStyleIdx="9" presStyleCnt="10">
        <dgm:presLayoutVars>
          <dgm:chMax val="0"/>
          <dgm:bulletEnabled val="1"/>
        </dgm:presLayoutVars>
      </dgm:prSet>
      <dgm:spPr/>
    </dgm:pt>
  </dgm:ptLst>
  <dgm:cxnLst>
    <dgm:cxn modelId="{97A58501-A388-4481-83B8-9F9CAA5AD2D5}" type="presOf" srcId="{2A9927D9-C772-482D-8704-9582247D604B}" destId="{7FEBEFF8-6AE3-4BAF-ACB3-16A676510456}" srcOrd="0" destOrd="0" presId="urn:microsoft.com/office/officeart/2005/8/layout/vList2"/>
    <dgm:cxn modelId="{CEA9DB01-CE78-4959-ADA8-E9033E0CEA1C}" srcId="{F6D2CFDA-8E2D-493E-B946-D6054C0B2ED3}" destId="{E569A749-DC62-4B5A-9B81-A99A07E69D69}" srcOrd="1" destOrd="0" parTransId="{D997BEE1-2BC4-4900-9D3E-8119F4A19DAD}" sibTransId="{A4B95B41-9BD9-4975-AB08-86F2DE556950}"/>
    <dgm:cxn modelId="{3491A604-2738-4960-936C-63080A39336A}" type="presOf" srcId="{F2786D68-0538-4CBC-90E5-4996C3FD0F8B}" destId="{80C8E1D3-8B3C-4DDB-9719-C8986FCCD1F0}" srcOrd="0" destOrd="0" presId="urn:microsoft.com/office/officeart/2005/8/layout/vList2"/>
    <dgm:cxn modelId="{3437A410-27F2-406F-B88B-D92D579BFB8D}" srcId="{F6D2CFDA-8E2D-493E-B946-D6054C0B2ED3}" destId="{F2786D68-0538-4CBC-90E5-4996C3FD0F8B}" srcOrd="8" destOrd="0" parTransId="{FC403A49-DF33-46B4-8FCF-0FF26AA6A45C}" sibTransId="{9EABA747-2F74-45E0-A96C-42066C48225D}"/>
    <dgm:cxn modelId="{A1343315-FE38-4350-8E6E-771E28B46C3C}" srcId="{F6D2CFDA-8E2D-493E-B946-D6054C0B2ED3}" destId="{F68B4E67-62F0-4034-8F94-5C8DFEAE512D}" srcOrd="7" destOrd="0" parTransId="{8E88ED67-A797-4A1E-8326-EF93279D2B03}" sibTransId="{D35B3DC2-B26C-4095-871C-37FA4F01B0D6}"/>
    <dgm:cxn modelId="{11699B24-56DF-4899-880C-237B0E90597E}" type="presOf" srcId="{F68B4E67-62F0-4034-8F94-5C8DFEAE512D}" destId="{115B4220-1620-494A-88A9-C5E513A135DB}" srcOrd="0" destOrd="0" presId="urn:microsoft.com/office/officeart/2005/8/layout/vList2"/>
    <dgm:cxn modelId="{D7C8832C-2231-4107-BC1F-2320CD313F0F}" type="presOf" srcId="{3A342C2A-CDD6-4830-8F0A-8A7023CABB86}" destId="{DCFBF485-4684-44F9-8B2A-B8C2DDE54B4E}" srcOrd="0" destOrd="0" presId="urn:microsoft.com/office/officeart/2005/8/layout/vList2"/>
    <dgm:cxn modelId="{5D11762F-ABFF-4960-9C1C-4FAC1B5E219F}" type="presOf" srcId="{E569A749-DC62-4B5A-9B81-A99A07E69D69}" destId="{C9246F15-ED45-4680-81CE-10324E8BA59F}" srcOrd="0" destOrd="0" presId="urn:microsoft.com/office/officeart/2005/8/layout/vList2"/>
    <dgm:cxn modelId="{7D6C2F3A-A432-45AB-81C8-CF8EE3AB80F0}" type="presOf" srcId="{5F0ACF9F-2920-490F-9A15-2283FBD2B825}" destId="{F2002619-BEA1-4022-A6AC-B3E84299B907}" srcOrd="0" destOrd="0" presId="urn:microsoft.com/office/officeart/2005/8/layout/vList2"/>
    <dgm:cxn modelId="{CB1B423B-D109-4B35-94CB-B8A744795D15}" srcId="{F6D2CFDA-8E2D-493E-B946-D6054C0B2ED3}" destId="{3A342C2A-CDD6-4830-8F0A-8A7023CABB86}" srcOrd="0" destOrd="0" parTransId="{778BA243-E439-4435-B636-58900E543562}" sibTransId="{B343B869-D41E-410F-A49B-41178F2B0D3C}"/>
    <dgm:cxn modelId="{5891796A-CBF4-4558-9079-46E74042FC82}" srcId="{F6D2CFDA-8E2D-493E-B946-D6054C0B2ED3}" destId="{851D502F-E0FD-481F-A97D-F02B8B924774}" srcOrd="6" destOrd="0" parTransId="{84C0A831-4C2B-4B15-85B7-062A075D11AC}" sibTransId="{F84B2930-DCE6-4994-A24D-7E13E58EEE36}"/>
    <dgm:cxn modelId="{64970F8A-1F34-428E-AF69-88A35BF0AD17}" type="presOf" srcId="{0F0B17A6-9AAA-4F38-8CC7-799BA64DE47C}" destId="{B34D221D-7DDB-4DB8-B8B8-90CE64408FF4}" srcOrd="0" destOrd="0" presId="urn:microsoft.com/office/officeart/2005/8/layout/vList2"/>
    <dgm:cxn modelId="{CDBE2B8E-8176-4A89-9026-A80AEC8A13A4}" type="presOf" srcId="{F6D2CFDA-8E2D-493E-B946-D6054C0B2ED3}" destId="{34E22D79-807C-4077-BFD6-D72782658DCD}" srcOrd="0" destOrd="0" presId="urn:microsoft.com/office/officeart/2005/8/layout/vList2"/>
    <dgm:cxn modelId="{658C3C94-F28D-4B28-BDF0-C5EFA876E5F4}" type="presOf" srcId="{8BCDB1C0-C2A7-400B-99D5-73B4408C3550}" destId="{6FBBF6B1-3CEB-4EEE-B530-67EE23F2BD13}" srcOrd="0" destOrd="0" presId="urn:microsoft.com/office/officeart/2005/8/layout/vList2"/>
    <dgm:cxn modelId="{F9AE7CAC-AA1F-4B0F-BA29-DF2A79BC5869}" type="presOf" srcId="{8D4A476F-1607-43A3-A324-8090892A0397}" destId="{22644F39-1C47-466B-8B82-4BCF504A6679}" srcOrd="0" destOrd="0" presId="urn:microsoft.com/office/officeart/2005/8/layout/vList2"/>
    <dgm:cxn modelId="{A6C5E3B6-7108-4AA1-9BF9-EA8594F1264F}" type="presOf" srcId="{851D502F-E0FD-481F-A97D-F02B8B924774}" destId="{A703B35B-4561-4DC8-8772-D2058C2391E9}" srcOrd="0" destOrd="0" presId="urn:microsoft.com/office/officeart/2005/8/layout/vList2"/>
    <dgm:cxn modelId="{FDDA03D6-FBC0-46B2-A3A6-4BFEEC4454E5}" srcId="{F6D2CFDA-8E2D-493E-B946-D6054C0B2ED3}" destId="{5F0ACF9F-2920-490F-9A15-2283FBD2B825}" srcOrd="9" destOrd="0" parTransId="{9C57C2CE-F5C3-4D09-A9CF-10D9AC2E43E2}" sibTransId="{98B3595F-24E1-4080-9830-8AD3868121EE}"/>
    <dgm:cxn modelId="{52092DDF-8E80-4E3B-B8F2-E76CC5A4EBBC}" srcId="{F6D2CFDA-8E2D-493E-B946-D6054C0B2ED3}" destId="{8D4A476F-1607-43A3-A324-8090892A0397}" srcOrd="5" destOrd="0" parTransId="{D899A964-1D58-4F58-864B-1DF128A5DFBA}" sibTransId="{2EFBB956-110A-45C9-96B9-E6F4B674BF7A}"/>
    <dgm:cxn modelId="{709B4BDF-0F49-4F03-959E-024E7D3AE903}" srcId="{F6D2CFDA-8E2D-493E-B946-D6054C0B2ED3}" destId="{0F0B17A6-9AAA-4F38-8CC7-799BA64DE47C}" srcOrd="3" destOrd="0" parTransId="{D0DD30BE-F531-4137-8C5F-1245885841BF}" sibTransId="{95B830C1-CA6A-4AA4-B31D-1893563024BB}"/>
    <dgm:cxn modelId="{EF33D8E4-581E-4A15-98FB-846CF9BDDD07}" srcId="{F6D2CFDA-8E2D-493E-B946-D6054C0B2ED3}" destId="{2A9927D9-C772-482D-8704-9582247D604B}" srcOrd="4" destOrd="0" parTransId="{6175E9A3-36A7-4537-866D-000061C6187D}" sibTransId="{4F161EBF-C9B3-44C5-8FE8-5D970D38FCBA}"/>
    <dgm:cxn modelId="{B802D4F0-C023-4FD2-9C41-DE174B305E22}" srcId="{F6D2CFDA-8E2D-493E-B946-D6054C0B2ED3}" destId="{8BCDB1C0-C2A7-400B-99D5-73B4408C3550}" srcOrd="2" destOrd="0" parTransId="{BCF30CBB-34E2-4148-A2A6-8C6BB29B4337}" sibTransId="{EC6BA339-C904-4062-98D0-BF3E2EB88FD0}"/>
    <dgm:cxn modelId="{858108DA-6482-4EE1-ACFA-BF0BB62140EF}" type="presParOf" srcId="{34E22D79-807C-4077-BFD6-D72782658DCD}" destId="{DCFBF485-4684-44F9-8B2A-B8C2DDE54B4E}" srcOrd="0" destOrd="0" presId="urn:microsoft.com/office/officeart/2005/8/layout/vList2"/>
    <dgm:cxn modelId="{14609E31-9015-48DA-9933-27EBF6A6B684}" type="presParOf" srcId="{34E22D79-807C-4077-BFD6-D72782658DCD}" destId="{47E731E2-130F-49E9-8C7D-FE04FFC1C3B7}" srcOrd="1" destOrd="0" presId="urn:microsoft.com/office/officeart/2005/8/layout/vList2"/>
    <dgm:cxn modelId="{E68A6D37-6FEE-44DE-9C4B-6F1042AAA5E7}" type="presParOf" srcId="{34E22D79-807C-4077-BFD6-D72782658DCD}" destId="{C9246F15-ED45-4680-81CE-10324E8BA59F}" srcOrd="2" destOrd="0" presId="urn:microsoft.com/office/officeart/2005/8/layout/vList2"/>
    <dgm:cxn modelId="{4BF6AAA1-1C01-4C67-AADE-9F67AE10E416}" type="presParOf" srcId="{34E22D79-807C-4077-BFD6-D72782658DCD}" destId="{C3226504-EC85-4FF9-B699-6CC9B591B29D}" srcOrd="3" destOrd="0" presId="urn:microsoft.com/office/officeart/2005/8/layout/vList2"/>
    <dgm:cxn modelId="{1F729869-328A-4B4E-886F-E4DE50899FAB}" type="presParOf" srcId="{34E22D79-807C-4077-BFD6-D72782658DCD}" destId="{6FBBF6B1-3CEB-4EEE-B530-67EE23F2BD13}" srcOrd="4" destOrd="0" presId="urn:microsoft.com/office/officeart/2005/8/layout/vList2"/>
    <dgm:cxn modelId="{B201230F-A325-49C2-8C9A-EFB8A696A420}" type="presParOf" srcId="{34E22D79-807C-4077-BFD6-D72782658DCD}" destId="{BD3AE0B5-45CD-4F6C-A6F7-35384093156F}" srcOrd="5" destOrd="0" presId="urn:microsoft.com/office/officeart/2005/8/layout/vList2"/>
    <dgm:cxn modelId="{B0311488-1B74-42B0-BFA2-2D56E5B2DD2E}" type="presParOf" srcId="{34E22D79-807C-4077-BFD6-D72782658DCD}" destId="{B34D221D-7DDB-4DB8-B8B8-90CE64408FF4}" srcOrd="6" destOrd="0" presId="urn:microsoft.com/office/officeart/2005/8/layout/vList2"/>
    <dgm:cxn modelId="{5DF271D4-0758-4AEF-9CAD-A5708673E826}" type="presParOf" srcId="{34E22D79-807C-4077-BFD6-D72782658DCD}" destId="{3DB8C499-9A7C-46D6-A810-0FDBCAB6B68E}" srcOrd="7" destOrd="0" presId="urn:microsoft.com/office/officeart/2005/8/layout/vList2"/>
    <dgm:cxn modelId="{EC70DEEA-AB2B-451B-95F4-2DAFF7ECD796}" type="presParOf" srcId="{34E22D79-807C-4077-BFD6-D72782658DCD}" destId="{7FEBEFF8-6AE3-4BAF-ACB3-16A676510456}" srcOrd="8" destOrd="0" presId="urn:microsoft.com/office/officeart/2005/8/layout/vList2"/>
    <dgm:cxn modelId="{993934A2-7584-4DB5-89D1-64A6476B0967}" type="presParOf" srcId="{34E22D79-807C-4077-BFD6-D72782658DCD}" destId="{13903C2C-6AC5-4277-8322-D16C96E64D12}" srcOrd="9" destOrd="0" presId="urn:microsoft.com/office/officeart/2005/8/layout/vList2"/>
    <dgm:cxn modelId="{C3E1D345-BA87-4EF1-8037-26E6AF2546DA}" type="presParOf" srcId="{34E22D79-807C-4077-BFD6-D72782658DCD}" destId="{22644F39-1C47-466B-8B82-4BCF504A6679}" srcOrd="10" destOrd="0" presId="urn:microsoft.com/office/officeart/2005/8/layout/vList2"/>
    <dgm:cxn modelId="{EC22DEE5-B646-4BCF-9453-1AD419ED788F}" type="presParOf" srcId="{34E22D79-807C-4077-BFD6-D72782658DCD}" destId="{F0EED1B7-7D4B-4F89-AC1B-AAD7051C13A5}" srcOrd="11" destOrd="0" presId="urn:microsoft.com/office/officeart/2005/8/layout/vList2"/>
    <dgm:cxn modelId="{14BB6C63-76C7-45DA-A3BF-E669D6B4ACAD}" type="presParOf" srcId="{34E22D79-807C-4077-BFD6-D72782658DCD}" destId="{A703B35B-4561-4DC8-8772-D2058C2391E9}" srcOrd="12" destOrd="0" presId="urn:microsoft.com/office/officeart/2005/8/layout/vList2"/>
    <dgm:cxn modelId="{59CEE9FC-1F17-4C5C-B8D7-6C1A1D72421A}" type="presParOf" srcId="{34E22D79-807C-4077-BFD6-D72782658DCD}" destId="{E1A1C257-E7AE-4109-B35C-9270B945EA0E}" srcOrd="13" destOrd="0" presId="urn:microsoft.com/office/officeart/2005/8/layout/vList2"/>
    <dgm:cxn modelId="{7C444470-AA2A-4AF0-857E-3ADD613D54AA}" type="presParOf" srcId="{34E22D79-807C-4077-BFD6-D72782658DCD}" destId="{115B4220-1620-494A-88A9-C5E513A135DB}" srcOrd="14" destOrd="0" presId="urn:microsoft.com/office/officeart/2005/8/layout/vList2"/>
    <dgm:cxn modelId="{C1EDB35E-B4EE-4F19-AC16-D505DB7F3464}" type="presParOf" srcId="{34E22D79-807C-4077-BFD6-D72782658DCD}" destId="{6E0C6502-692C-4E75-92FF-89133ACA4E94}" srcOrd="15" destOrd="0" presId="urn:microsoft.com/office/officeart/2005/8/layout/vList2"/>
    <dgm:cxn modelId="{CF0B9920-2AF6-450E-9B37-EFD7566020D8}" type="presParOf" srcId="{34E22D79-807C-4077-BFD6-D72782658DCD}" destId="{80C8E1D3-8B3C-4DDB-9719-C8986FCCD1F0}" srcOrd="16" destOrd="0" presId="urn:microsoft.com/office/officeart/2005/8/layout/vList2"/>
    <dgm:cxn modelId="{6862B77C-2FB6-4443-A737-C2F77A21F221}" type="presParOf" srcId="{34E22D79-807C-4077-BFD6-D72782658DCD}" destId="{DD20CA3F-D9C8-48CF-844B-281B5C8F0615}" srcOrd="17" destOrd="0" presId="urn:microsoft.com/office/officeart/2005/8/layout/vList2"/>
    <dgm:cxn modelId="{D3641A23-77A3-45DF-9132-19682B1B1981}" type="presParOf" srcId="{34E22D79-807C-4077-BFD6-D72782658DCD}" destId="{F2002619-BEA1-4022-A6AC-B3E84299B907}"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1327AF-002E-4A5A-8D4D-AC9D7FEB6C73}"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F54CAC59-0882-4174-9D48-F934A06408BB}">
      <dgm:prSet custT="1"/>
      <dgm:spPr/>
      <dgm:t>
        <a:bodyPr/>
        <a:lstStyle/>
        <a:p>
          <a:pPr>
            <a:lnSpc>
              <a:spcPct val="100000"/>
            </a:lnSpc>
          </a:pPr>
          <a:r>
            <a:rPr lang="en-US" sz="2800" dirty="0"/>
            <a:t>Vi </a:t>
          </a:r>
          <a:r>
            <a:rPr lang="en-US" sz="2800" dirty="0" err="1"/>
            <a:t>behöver</a:t>
          </a:r>
          <a:r>
            <a:rPr lang="en-US" sz="2800" dirty="0"/>
            <a:t> </a:t>
          </a:r>
          <a:r>
            <a:rPr lang="en-US" sz="2800" dirty="0" err="1"/>
            <a:t>hjälpledare</a:t>
          </a:r>
          <a:r>
            <a:rPr lang="en-US" sz="2800" dirty="0"/>
            <a:t> till </a:t>
          </a:r>
          <a:r>
            <a:rPr lang="en-US" sz="2800" dirty="0" err="1"/>
            <a:t>laget</a:t>
          </a:r>
          <a:r>
            <a:rPr lang="en-US" sz="3300" dirty="0"/>
            <a:t>.</a:t>
          </a:r>
        </a:p>
      </dgm:t>
    </dgm:pt>
    <dgm:pt modelId="{FEB9EFE3-DEF7-4EC4-97E0-EE6E8C014833}" type="parTrans" cxnId="{272DC968-33F3-460B-9EDA-EE156E145744}">
      <dgm:prSet/>
      <dgm:spPr/>
      <dgm:t>
        <a:bodyPr/>
        <a:lstStyle/>
        <a:p>
          <a:endParaRPr lang="en-US"/>
        </a:p>
      </dgm:t>
    </dgm:pt>
    <dgm:pt modelId="{2A6A41FE-CC29-4A2D-A130-F3425F153A09}" type="sibTrans" cxnId="{272DC968-33F3-460B-9EDA-EE156E145744}">
      <dgm:prSet/>
      <dgm:spPr/>
      <dgm:t>
        <a:bodyPr/>
        <a:lstStyle/>
        <a:p>
          <a:endParaRPr lang="en-US"/>
        </a:p>
      </dgm:t>
    </dgm:pt>
    <dgm:pt modelId="{3482643C-870C-41ED-8CCF-12F318038396}">
      <dgm:prSet custT="1"/>
      <dgm:spPr/>
      <dgm:t>
        <a:bodyPr/>
        <a:lstStyle/>
        <a:p>
          <a:pPr>
            <a:lnSpc>
              <a:spcPct val="100000"/>
            </a:lnSpc>
          </a:pPr>
          <a:r>
            <a:rPr lang="en-US" sz="2800" dirty="0"/>
            <a:t>En </a:t>
          </a:r>
          <a:r>
            <a:rPr lang="en-US" sz="2800" dirty="0" err="1"/>
            <a:t>hjälpledare</a:t>
          </a:r>
          <a:r>
            <a:rPr lang="en-US" sz="2800" dirty="0"/>
            <a:t> </a:t>
          </a:r>
          <a:r>
            <a:rPr lang="en-US" sz="2800" dirty="0" err="1"/>
            <a:t>behöver</a:t>
          </a:r>
          <a:r>
            <a:rPr lang="en-US" sz="2800" dirty="0"/>
            <a:t> </a:t>
          </a:r>
          <a:r>
            <a:rPr lang="en-US" sz="2800" dirty="0" err="1"/>
            <a:t>inte</a:t>
          </a:r>
          <a:r>
            <a:rPr lang="en-US" sz="2800" dirty="0"/>
            <a:t> </a:t>
          </a:r>
          <a:r>
            <a:rPr lang="en-US" sz="2800" dirty="0" err="1"/>
            <a:t>hålla</a:t>
          </a:r>
          <a:r>
            <a:rPr lang="en-US" sz="2800" dirty="0"/>
            <a:t> </a:t>
          </a:r>
          <a:r>
            <a:rPr lang="en-US" sz="2800" dirty="0" err="1"/>
            <a:t>i</a:t>
          </a:r>
          <a:r>
            <a:rPr lang="en-US" sz="2800" dirty="0"/>
            <a:t> </a:t>
          </a:r>
          <a:r>
            <a:rPr lang="en-US" sz="2800" dirty="0" err="1"/>
            <a:t>träningar</a:t>
          </a:r>
          <a:r>
            <a:rPr lang="en-US" sz="2800" dirty="0"/>
            <a:t>.</a:t>
          </a:r>
        </a:p>
      </dgm:t>
    </dgm:pt>
    <dgm:pt modelId="{2E201438-067D-4AB3-9D02-B4DB6876A553}" type="parTrans" cxnId="{A2258400-B0FE-40FB-9B4F-C2AF1D9C83E9}">
      <dgm:prSet/>
      <dgm:spPr/>
      <dgm:t>
        <a:bodyPr/>
        <a:lstStyle/>
        <a:p>
          <a:endParaRPr lang="en-US"/>
        </a:p>
      </dgm:t>
    </dgm:pt>
    <dgm:pt modelId="{518CB44E-0F4C-401E-8D23-66F10BA43BA6}" type="sibTrans" cxnId="{A2258400-B0FE-40FB-9B4F-C2AF1D9C83E9}">
      <dgm:prSet/>
      <dgm:spPr/>
      <dgm:t>
        <a:bodyPr/>
        <a:lstStyle/>
        <a:p>
          <a:endParaRPr lang="en-US"/>
        </a:p>
      </dgm:t>
    </dgm:pt>
    <dgm:pt modelId="{F3025DD5-D88A-4FA8-AD2A-E420C812EA87}">
      <dgm:prSet custT="1"/>
      <dgm:spPr/>
      <dgm:t>
        <a:bodyPr/>
        <a:lstStyle/>
        <a:p>
          <a:pPr>
            <a:lnSpc>
              <a:spcPct val="100000"/>
            </a:lnSpc>
          </a:pPr>
          <a:r>
            <a:rPr lang="en-US" sz="2800" dirty="0"/>
            <a:t>En </a:t>
          </a:r>
          <a:r>
            <a:rPr lang="en-US" sz="2800" dirty="0" err="1"/>
            <a:t>hjälpledare</a:t>
          </a:r>
          <a:r>
            <a:rPr lang="en-US" sz="2800" dirty="0"/>
            <a:t> </a:t>
          </a:r>
          <a:r>
            <a:rPr lang="en-US" sz="2800" dirty="0" err="1"/>
            <a:t>är</a:t>
          </a:r>
          <a:r>
            <a:rPr lang="en-US" sz="2800" dirty="0"/>
            <a:t> med </a:t>
          </a:r>
          <a:r>
            <a:rPr lang="en-US" sz="2800" dirty="0" err="1"/>
            <a:t>och</a:t>
          </a:r>
          <a:r>
            <a:rPr lang="en-US" sz="2800" dirty="0"/>
            <a:t> </a:t>
          </a:r>
          <a:r>
            <a:rPr lang="en-US" sz="2800" dirty="0" err="1"/>
            <a:t>håller</a:t>
          </a:r>
          <a:r>
            <a:rPr lang="en-US" sz="2800" dirty="0"/>
            <a:t> </a:t>
          </a:r>
          <a:r>
            <a:rPr lang="en-US" sz="2800" dirty="0" err="1"/>
            <a:t>koll</a:t>
          </a:r>
          <a:r>
            <a:rPr lang="en-US" sz="2800" dirty="0"/>
            <a:t> </a:t>
          </a:r>
          <a:r>
            <a:rPr lang="en-US" sz="2800" dirty="0" err="1"/>
            <a:t>på</a:t>
          </a:r>
          <a:r>
            <a:rPr lang="en-US" sz="2800" dirty="0"/>
            <a:t> </a:t>
          </a:r>
          <a:r>
            <a:rPr lang="en-US" sz="2800" dirty="0" err="1"/>
            <a:t>tjejerna</a:t>
          </a:r>
          <a:r>
            <a:rPr lang="en-US" sz="2800" dirty="0"/>
            <a:t> </a:t>
          </a:r>
          <a:r>
            <a:rPr lang="en-US" sz="2800" dirty="0" err="1"/>
            <a:t>och</a:t>
          </a:r>
          <a:r>
            <a:rPr lang="en-US" sz="2800" dirty="0"/>
            <a:t> </a:t>
          </a:r>
          <a:r>
            <a:rPr lang="en-US" sz="2800" dirty="0" err="1"/>
            <a:t>samlar</a:t>
          </a:r>
          <a:r>
            <a:rPr lang="en-US" sz="2800" dirty="0"/>
            <a:t> in </a:t>
          </a:r>
          <a:r>
            <a:rPr lang="en-US" sz="2800" dirty="0" err="1"/>
            <a:t>bollar</a:t>
          </a:r>
          <a:r>
            <a:rPr lang="en-US" sz="2800" dirty="0"/>
            <a:t> </a:t>
          </a:r>
          <a:r>
            <a:rPr lang="en-US" sz="2800" dirty="0" err="1"/>
            <a:t>och</a:t>
          </a:r>
          <a:r>
            <a:rPr lang="en-US" sz="2800" dirty="0"/>
            <a:t> </a:t>
          </a:r>
          <a:r>
            <a:rPr lang="en-US" sz="2800" dirty="0" err="1"/>
            <a:t>hjälper</a:t>
          </a:r>
          <a:r>
            <a:rPr lang="en-US" sz="2800" dirty="0"/>
            <a:t> till runt </a:t>
          </a:r>
          <a:r>
            <a:rPr lang="en-US" sz="2800" dirty="0" err="1"/>
            <a:t>träningen</a:t>
          </a:r>
          <a:r>
            <a:rPr lang="en-US" sz="2800" dirty="0"/>
            <a:t>.</a:t>
          </a:r>
        </a:p>
      </dgm:t>
    </dgm:pt>
    <dgm:pt modelId="{4FC5230A-DB6F-4952-85A0-9481C88F1920}" type="parTrans" cxnId="{A942C457-56DF-41F0-9393-9DF911F9FB98}">
      <dgm:prSet/>
      <dgm:spPr/>
      <dgm:t>
        <a:bodyPr/>
        <a:lstStyle/>
        <a:p>
          <a:endParaRPr lang="en-US"/>
        </a:p>
      </dgm:t>
    </dgm:pt>
    <dgm:pt modelId="{B050CF46-9ED6-4A8B-8FFF-63513C6A5BB2}" type="sibTrans" cxnId="{A942C457-56DF-41F0-9393-9DF911F9FB98}">
      <dgm:prSet/>
      <dgm:spPr/>
      <dgm:t>
        <a:bodyPr/>
        <a:lstStyle/>
        <a:p>
          <a:endParaRPr lang="en-US"/>
        </a:p>
      </dgm:t>
    </dgm:pt>
    <dgm:pt modelId="{3CA617F1-E605-480A-B0F7-F0EC3158D6F6}" type="pres">
      <dgm:prSet presAssocID="{351327AF-002E-4A5A-8D4D-AC9D7FEB6C73}" presName="vert0" presStyleCnt="0">
        <dgm:presLayoutVars>
          <dgm:dir/>
          <dgm:animOne val="branch"/>
          <dgm:animLvl val="lvl"/>
        </dgm:presLayoutVars>
      </dgm:prSet>
      <dgm:spPr/>
    </dgm:pt>
    <dgm:pt modelId="{23880C55-A159-41A7-9E20-1BFB4E5C240D}" type="pres">
      <dgm:prSet presAssocID="{F54CAC59-0882-4174-9D48-F934A06408BB}" presName="thickLine" presStyleLbl="alignNode1" presStyleIdx="0" presStyleCnt="3"/>
      <dgm:spPr/>
    </dgm:pt>
    <dgm:pt modelId="{4D5D139B-971D-40AA-81DF-ED0CE9011044}" type="pres">
      <dgm:prSet presAssocID="{F54CAC59-0882-4174-9D48-F934A06408BB}" presName="horz1" presStyleCnt="0"/>
      <dgm:spPr/>
    </dgm:pt>
    <dgm:pt modelId="{522FAAA8-B0F8-4014-A705-6D0956B60C94}" type="pres">
      <dgm:prSet presAssocID="{F54CAC59-0882-4174-9D48-F934A06408BB}" presName="tx1" presStyleLbl="revTx" presStyleIdx="0" presStyleCnt="3"/>
      <dgm:spPr/>
    </dgm:pt>
    <dgm:pt modelId="{B6D667D3-91E8-41C7-BBAF-9FCFBD137560}" type="pres">
      <dgm:prSet presAssocID="{F54CAC59-0882-4174-9D48-F934A06408BB}" presName="vert1" presStyleCnt="0"/>
      <dgm:spPr/>
    </dgm:pt>
    <dgm:pt modelId="{602C7CE9-DA02-4B76-AE96-C6F2B1A88410}" type="pres">
      <dgm:prSet presAssocID="{3482643C-870C-41ED-8CCF-12F318038396}" presName="thickLine" presStyleLbl="alignNode1" presStyleIdx="1" presStyleCnt="3"/>
      <dgm:spPr/>
    </dgm:pt>
    <dgm:pt modelId="{FCFFF23A-97F0-4320-A75A-2A16F9F789EA}" type="pres">
      <dgm:prSet presAssocID="{3482643C-870C-41ED-8CCF-12F318038396}" presName="horz1" presStyleCnt="0"/>
      <dgm:spPr/>
    </dgm:pt>
    <dgm:pt modelId="{0000B12B-2F99-4893-879D-BC23A9C6AF65}" type="pres">
      <dgm:prSet presAssocID="{3482643C-870C-41ED-8CCF-12F318038396}" presName="tx1" presStyleLbl="revTx" presStyleIdx="1" presStyleCnt="3"/>
      <dgm:spPr/>
    </dgm:pt>
    <dgm:pt modelId="{74B0EA93-723D-429B-888B-8AB6C7696B91}" type="pres">
      <dgm:prSet presAssocID="{3482643C-870C-41ED-8CCF-12F318038396}" presName="vert1" presStyleCnt="0"/>
      <dgm:spPr/>
    </dgm:pt>
    <dgm:pt modelId="{FE1E8EF0-1CF0-4B2E-87CA-F2B00DEC8E94}" type="pres">
      <dgm:prSet presAssocID="{F3025DD5-D88A-4FA8-AD2A-E420C812EA87}" presName="thickLine" presStyleLbl="alignNode1" presStyleIdx="2" presStyleCnt="3"/>
      <dgm:spPr/>
    </dgm:pt>
    <dgm:pt modelId="{072DC128-88E6-4F70-A366-F2747118F49A}" type="pres">
      <dgm:prSet presAssocID="{F3025DD5-D88A-4FA8-AD2A-E420C812EA87}" presName="horz1" presStyleCnt="0"/>
      <dgm:spPr/>
    </dgm:pt>
    <dgm:pt modelId="{4D10908C-628C-466C-BA98-1D76B106144C}" type="pres">
      <dgm:prSet presAssocID="{F3025DD5-D88A-4FA8-AD2A-E420C812EA87}" presName="tx1" presStyleLbl="revTx" presStyleIdx="2" presStyleCnt="3"/>
      <dgm:spPr/>
    </dgm:pt>
    <dgm:pt modelId="{801968FA-871F-47CD-B711-C4E26FE1E135}" type="pres">
      <dgm:prSet presAssocID="{F3025DD5-D88A-4FA8-AD2A-E420C812EA87}" presName="vert1" presStyleCnt="0"/>
      <dgm:spPr/>
    </dgm:pt>
  </dgm:ptLst>
  <dgm:cxnLst>
    <dgm:cxn modelId="{A2258400-B0FE-40FB-9B4F-C2AF1D9C83E9}" srcId="{351327AF-002E-4A5A-8D4D-AC9D7FEB6C73}" destId="{3482643C-870C-41ED-8CCF-12F318038396}" srcOrd="1" destOrd="0" parTransId="{2E201438-067D-4AB3-9D02-B4DB6876A553}" sibTransId="{518CB44E-0F4C-401E-8D23-66F10BA43BA6}"/>
    <dgm:cxn modelId="{E5089904-5110-430E-ADE9-C3E0174226BE}" type="presOf" srcId="{3482643C-870C-41ED-8CCF-12F318038396}" destId="{0000B12B-2F99-4893-879D-BC23A9C6AF65}" srcOrd="0" destOrd="0" presId="urn:microsoft.com/office/officeart/2008/layout/LinedList"/>
    <dgm:cxn modelId="{A8DEB71F-3DEB-4644-A332-84D68428AC1E}" type="presOf" srcId="{351327AF-002E-4A5A-8D4D-AC9D7FEB6C73}" destId="{3CA617F1-E605-480A-B0F7-F0EC3158D6F6}" srcOrd="0" destOrd="0" presId="urn:microsoft.com/office/officeart/2008/layout/LinedList"/>
    <dgm:cxn modelId="{272DC968-33F3-460B-9EDA-EE156E145744}" srcId="{351327AF-002E-4A5A-8D4D-AC9D7FEB6C73}" destId="{F54CAC59-0882-4174-9D48-F934A06408BB}" srcOrd="0" destOrd="0" parTransId="{FEB9EFE3-DEF7-4EC4-97E0-EE6E8C014833}" sibTransId="{2A6A41FE-CC29-4A2D-A130-F3425F153A09}"/>
    <dgm:cxn modelId="{A942C457-56DF-41F0-9393-9DF911F9FB98}" srcId="{351327AF-002E-4A5A-8D4D-AC9D7FEB6C73}" destId="{F3025DD5-D88A-4FA8-AD2A-E420C812EA87}" srcOrd="2" destOrd="0" parTransId="{4FC5230A-DB6F-4952-85A0-9481C88F1920}" sibTransId="{B050CF46-9ED6-4A8B-8FFF-63513C6A5BB2}"/>
    <dgm:cxn modelId="{36C0D6CF-A0BB-45B8-A033-2FD110E4E511}" type="presOf" srcId="{F3025DD5-D88A-4FA8-AD2A-E420C812EA87}" destId="{4D10908C-628C-466C-BA98-1D76B106144C}" srcOrd="0" destOrd="0" presId="urn:microsoft.com/office/officeart/2008/layout/LinedList"/>
    <dgm:cxn modelId="{80CE18D2-0DB5-413F-A010-30760D7E9E4F}" type="presOf" srcId="{F54CAC59-0882-4174-9D48-F934A06408BB}" destId="{522FAAA8-B0F8-4014-A705-6D0956B60C94}" srcOrd="0" destOrd="0" presId="urn:microsoft.com/office/officeart/2008/layout/LinedList"/>
    <dgm:cxn modelId="{4642A71D-0C6E-4DC9-A6D2-DAE44F0F3CD3}" type="presParOf" srcId="{3CA617F1-E605-480A-B0F7-F0EC3158D6F6}" destId="{23880C55-A159-41A7-9E20-1BFB4E5C240D}" srcOrd="0" destOrd="0" presId="urn:microsoft.com/office/officeart/2008/layout/LinedList"/>
    <dgm:cxn modelId="{21EFE52F-D655-4F36-81E3-00AF4AD2E795}" type="presParOf" srcId="{3CA617F1-E605-480A-B0F7-F0EC3158D6F6}" destId="{4D5D139B-971D-40AA-81DF-ED0CE9011044}" srcOrd="1" destOrd="0" presId="urn:microsoft.com/office/officeart/2008/layout/LinedList"/>
    <dgm:cxn modelId="{EFA92800-60B6-4ECA-9422-94CD2A0B3275}" type="presParOf" srcId="{4D5D139B-971D-40AA-81DF-ED0CE9011044}" destId="{522FAAA8-B0F8-4014-A705-6D0956B60C94}" srcOrd="0" destOrd="0" presId="urn:microsoft.com/office/officeart/2008/layout/LinedList"/>
    <dgm:cxn modelId="{D7D892E6-992D-4E0A-BA45-34F38CE1268C}" type="presParOf" srcId="{4D5D139B-971D-40AA-81DF-ED0CE9011044}" destId="{B6D667D3-91E8-41C7-BBAF-9FCFBD137560}" srcOrd="1" destOrd="0" presId="urn:microsoft.com/office/officeart/2008/layout/LinedList"/>
    <dgm:cxn modelId="{6DD75CE7-E867-48FA-89ED-35C0F9A05688}" type="presParOf" srcId="{3CA617F1-E605-480A-B0F7-F0EC3158D6F6}" destId="{602C7CE9-DA02-4B76-AE96-C6F2B1A88410}" srcOrd="2" destOrd="0" presId="urn:microsoft.com/office/officeart/2008/layout/LinedList"/>
    <dgm:cxn modelId="{43B0C362-5373-4BBB-9B8B-BBE08694F3C6}" type="presParOf" srcId="{3CA617F1-E605-480A-B0F7-F0EC3158D6F6}" destId="{FCFFF23A-97F0-4320-A75A-2A16F9F789EA}" srcOrd="3" destOrd="0" presId="urn:microsoft.com/office/officeart/2008/layout/LinedList"/>
    <dgm:cxn modelId="{A88BC035-4833-455C-BC0F-636829E86A51}" type="presParOf" srcId="{FCFFF23A-97F0-4320-A75A-2A16F9F789EA}" destId="{0000B12B-2F99-4893-879D-BC23A9C6AF65}" srcOrd="0" destOrd="0" presId="urn:microsoft.com/office/officeart/2008/layout/LinedList"/>
    <dgm:cxn modelId="{3E03B877-9062-4F82-9058-852FD7054B52}" type="presParOf" srcId="{FCFFF23A-97F0-4320-A75A-2A16F9F789EA}" destId="{74B0EA93-723D-429B-888B-8AB6C7696B91}" srcOrd="1" destOrd="0" presId="urn:microsoft.com/office/officeart/2008/layout/LinedList"/>
    <dgm:cxn modelId="{AAD9488D-A3CD-43B7-A5CC-D688553975BE}" type="presParOf" srcId="{3CA617F1-E605-480A-B0F7-F0EC3158D6F6}" destId="{FE1E8EF0-1CF0-4B2E-87CA-F2B00DEC8E94}" srcOrd="4" destOrd="0" presId="urn:microsoft.com/office/officeart/2008/layout/LinedList"/>
    <dgm:cxn modelId="{A36BC1DE-72C9-49F3-9EF7-4533EB431035}" type="presParOf" srcId="{3CA617F1-E605-480A-B0F7-F0EC3158D6F6}" destId="{072DC128-88E6-4F70-A366-F2747118F49A}" srcOrd="5" destOrd="0" presId="urn:microsoft.com/office/officeart/2008/layout/LinedList"/>
    <dgm:cxn modelId="{80C34DA9-A4A5-4AB5-91C3-6A7EECB51422}" type="presParOf" srcId="{072DC128-88E6-4F70-A366-F2747118F49A}" destId="{4D10908C-628C-466C-BA98-1D76B106144C}" srcOrd="0" destOrd="0" presId="urn:microsoft.com/office/officeart/2008/layout/LinedList"/>
    <dgm:cxn modelId="{3556B332-A145-4987-BD1E-5E400C942802}" type="presParOf" srcId="{072DC128-88E6-4F70-A366-F2747118F49A}" destId="{801968FA-871F-47CD-B711-C4E26FE1E1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7F6F7-1F05-42C0-BC9D-2F9D184ED380}">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8B7ED-004A-4C80-ABF1-523327DB7EDD}">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När det gäller körning till bortamatcher fortsätter vi även här med  körschema.</a:t>
          </a:r>
        </a:p>
      </dsp:txBody>
      <dsp:txXfrm>
        <a:off x="608661" y="692298"/>
        <a:ext cx="4508047" cy="2799040"/>
      </dsp:txXfrm>
    </dsp:sp>
    <dsp:sp modelId="{307550E8-0057-410E-8097-309E9A736276}">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4EE86-0192-4C64-9060-4EA91BD115BB}">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Kan man inte köra det datum man är uppsatt på så byter man själv med någon annan förälder.</a:t>
          </a:r>
        </a:p>
      </dsp:txBody>
      <dsp:txXfrm>
        <a:off x="6331365" y="692298"/>
        <a:ext cx="4508047" cy="2799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28D5-FAA9-4DE6-8877-E60C076FD7D2}">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2D2751-EEE7-4683-A2A6-369E69FC5787}">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Det </a:t>
          </a:r>
          <a:r>
            <a:rPr lang="en-US" sz="2800" kern="1200" dirty="0" err="1"/>
            <a:t>ingår</a:t>
          </a:r>
          <a:r>
            <a:rPr lang="en-US" sz="2800" kern="1200" dirty="0"/>
            <a:t> </a:t>
          </a:r>
          <a:r>
            <a:rPr lang="en-US" sz="2800" kern="1200" dirty="0" err="1"/>
            <a:t>ett</a:t>
          </a:r>
          <a:r>
            <a:rPr lang="en-US" sz="2800" kern="1200" dirty="0"/>
            <a:t> par LIF-short </a:t>
          </a:r>
          <a:r>
            <a:rPr lang="en-US" sz="2800" kern="1200" dirty="0" err="1"/>
            <a:t>i</a:t>
          </a:r>
          <a:r>
            <a:rPr lang="en-US" sz="2800" kern="1200" dirty="0"/>
            <a:t> </a:t>
          </a:r>
          <a:r>
            <a:rPr lang="en-US" sz="2800" kern="1200" dirty="0" err="1"/>
            <a:t>medlemsavgiften</a:t>
          </a:r>
          <a:r>
            <a:rPr lang="en-US" sz="2800" kern="1200" dirty="0"/>
            <a:t>.</a:t>
          </a:r>
        </a:p>
      </dsp:txBody>
      <dsp:txXfrm>
        <a:off x="0" y="2663"/>
        <a:ext cx="6666833" cy="1816197"/>
      </dsp:txXfrm>
    </dsp:sp>
    <dsp:sp modelId="{725DA754-808A-4DE9-AA7D-4440197AA05C}">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AA7B407-17DC-4446-8D57-41D7C69706EC}">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t>Kansliet</a:t>
          </a:r>
          <a:r>
            <a:rPr lang="en-US" sz="2800" kern="1200" dirty="0"/>
            <a:t> ska </a:t>
          </a:r>
          <a:r>
            <a:rPr lang="en-US" sz="2800" kern="1200" dirty="0" err="1"/>
            <a:t>beställa</a:t>
          </a:r>
          <a:r>
            <a:rPr lang="en-US" sz="2800" kern="1200" dirty="0"/>
            <a:t> </a:t>
          </a:r>
          <a:r>
            <a:rPr lang="en-US" sz="2800" kern="1200" dirty="0" err="1"/>
            <a:t>shortsen</a:t>
          </a:r>
          <a:r>
            <a:rPr lang="en-US" sz="2800" kern="1200" dirty="0"/>
            <a:t> </a:t>
          </a:r>
          <a:r>
            <a:rPr lang="en-US" sz="2800" kern="1200" dirty="0" err="1"/>
            <a:t>i</a:t>
          </a:r>
          <a:r>
            <a:rPr lang="en-US" sz="2800" kern="1200" dirty="0"/>
            <a:t> </a:t>
          </a:r>
          <a:r>
            <a:rPr lang="en-US" sz="2800" kern="1200" dirty="0" err="1"/>
            <a:t>nästa</a:t>
          </a:r>
          <a:r>
            <a:rPr lang="en-US" sz="2800" kern="1200" dirty="0"/>
            <a:t> </a:t>
          </a:r>
          <a:r>
            <a:rPr lang="en-US" sz="2800" kern="1200" dirty="0" err="1"/>
            <a:t>vecka</a:t>
          </a:r>
          <a:r>
            <a:rPr lang="en-US" sz="2800" kern="1200" dirty="0"/>
            <a:t>.</a:t>
          </a:r>
        </a:p>
      </dsp:txBody>
      <dsp:txXfrm>
        <a:off x="0" y="1818861"/>
        <a:ext cx="6666833" cy="1816197"/>
      </dsp:txXfrm>
    </dsp:sp>
    <dsp:sp modelId="{288E934A-F66F-41A1-A6DD-38BF0A49D68E}">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0120F4B-7868-48D8-B2F8-7452C95EA412}">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Vi </a:t>
          </a:r>
          <a:r>
            <a:rPr lang="en-US" sz="2800" kern="1200" dirty="0" err="1"/>
            <a:t>önskar</a:t>
          </a:r>
          <a:r>
            <a:rPr lang="en-US" sz="2800" kern="1200" dirty="0"/>
            <a:t> </a:t>
          </a:r>
          <a:r>
            <a:rPr lang="en-US" sz="2800" kern="1200" dirty="0" err="1"/>
            <a:t>att</a:t>
          </a:r>
          <a:r>
            <a:rPr lang="en-US" sz="2800" kern="1200" dirty="0"/>
            <a:t> </a:t>
          </a:r>
          <a:r>
            <a:rPr lang="en-US" sz="2800" kern="1200" dirty="0" err="1"/>
            <a:t>ni</a:t>
          </a:r>
          <a:r>
            <a:rPr lang="en-US" sz="2800" kern="1200" dirty="0"/>
            <a:t> </a:t>
          </a:r>
          <a:r>
            <a:rPr lang="en-US" sz="2800" kern="1200" dirty="0" err="1"/>
            <a:t>fyller</a:t>
          </a:r>
          <a:r>
            <a:rPr lang="en-US" sz="2800" kern="1200" dirty="0"/>
            <a:t> redan </a:t>
          </a:r>
          <a:r>
            <a:rPr lang="en-US" sz="2800" kern="1200" dirty="0" err="1"/>
            <a:t>ikväll</a:t>
          </a:r>
          <a:r>
            <a:rPr lang="en-US" sz="2800" kern="1200" dirty="0"/>
            <a:t> </a:t>
          </a:r>
          <a:r>
            <a:rPr lang="en-US" sz="2800" kern="1200" dirty="0" err="1"/>
            <a:t>vilken</a:t>
          </a:r>
          <a:r>
            <a:rPr lang="en-US" sz="2800" kern="1200" dirty="0"/>
            <a:t> </a:t>
          </a:r>
          <a:r>
            <a:rPr lang="en-US" sz="2800" kern="1200" dirty="0" err="1"/>
            <a:t>storlek</a:t>
          </a:r>
          <a:r>
            <a:rPr lang="en-US" sz="2800" kern="1200" dirty="0"/>
            <a:t> er dotter </a:t>
          </a:r>
          <a:r>
            <a:rPr lang="en-US" sz="2800" kern="1200" dirty="0" err="1"/>
            <a:t>vill</a:t>
          </a:r>
          <a:r>
            <a:rPr lang="en-US" sz="2800" kern="1200" dirty="0"/>
            <a:t> ha </a:t>
          </a:r>
          <a:r>
            <a:rPr lang="en-US" sz="2800" kern="1200" dirty="0" err="1"/>
            <a:t>i</a:t>
          </a:r>
          <a:r>
            <a:rPr lang="en-US" sz="2800" kern="1200" dirty="0"/>
            <a:t> </a:t>
          </a:r>
          <a:r>
            <a:rPr lang="en-US" sz="2800" kern="1200" dirty="0" err="1"/>
            <a:t>shortsen</a:t>
          </a:r>
          <a:r>
            <a:rPr lang="en-US" sz="2800" kern="1200" dirty="0"/>
            <a:t>.</a:t>
          </a:r>
        </a:p>
      </dsp:txBody>
      <dsp:txXfrm>
        <a:off x="0" y="3635058"/>
        <a:ext cx="6666833" cy="1816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37796-B4C1-4221-A70E-01A74E20039A}">
      <dsp:nvSpPr>
        <dsp:cNvPr id="0" name=""/>
        <dsp:cNvSpPr/>
      </dsp:nvSpPr>
      <dsp:spPr>
        <a:xfrm>
          <a:off x="0" y="707288"/>
          <a:ext cx="10515600" cy="13057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4BFBA-13C5-4DA9-959B-ECBA28D7184B}">
      <dsp:nvSpPr>
        <dsp:cNvPr id="0" name=""/>
        <dsp:cNvSpPr/>
      </dsp:nvSpPr>
      <dsp:spPr>
        <a:xfrm>
          <a:off x="394993" y="1001085"/>
          <a:ext cx="718169" cy="718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21CF70-0205-436A-86E8-3DFF5E576A33}">
      <dsp:nvSpPr>
        <dsp:cNvPr id="0" name=""/>
        <dsp:cNvSpPr/>
      </dsp:nvSpPr>
      <dsp:spPr>
        <a:xfrm>
          <a:off x="1508156" y="707288"/>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066800">
            <a:lnSpc>
              <a:spcPct val="90000"/>
            </a:lnSpc>
            <a:spcBef>
              <a:spcPct val="0"/>
            </a:spcBef>
            <a:spcAft>
              <a:spcPct val="35000"/>
            </a:spcAft>
            <a:buNone/>
          </a:pPr>
          <a:r>
            <a:rPr lang="en-US" sz="2400" kern="1200"/>
            <a:t>Om vi vill lägga ut bilder på hemsidan eller sociala medier, är det okej om vi gör det?</a:t>
          </a:r>
        </a:p>
      </dsp:txBody>
      <dsp:txXfrm>
        <a:off x="1508156" y="707288"/>
        <a:ext cx="9007443" cy="1305763"/>
      </dsp:txXfrm>
    </dsp:sp>
    <dsp:sp modelId="{7FC87968-59E2-453A-8C5C-ACBCF4F3E3D6}">
      <dsp:nvSpPr>
        <dsp:cNvPr id="0" name=""/>
        <dsp:cNvSpPr/>
      </dsp:nvSpPr>
      <dsp:spPr>
        <a:xfrm>
          <a:off x="0" y="2339492"/>
          <a:ext cx="10515600" cy="13057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B9AAE-2801-49E6-B62C-455CE2249C78}">
      <dsp:nvSpPr>
        <dsp:cNvPr id="0" name=""/>
        <dsp:cNvSpPr/>
      </dsp:nvSpPr>
      <dsp:spPr>
        <a:xfrm>
          <a:off x="394993" y="2633289"/>
          <a:ext cx="718169" cy="718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128920-9D93-4072-8038-36B7F7B40827}">
      <dsp:nvSpPr>
        <dsp:cNvPr id="0" name=""/>
        <dsp:cNvSpPr/>
      </dsp:nvSpPr>
      <dsp:spPr>
        <a:xfrm>
          <a:off x="1508156" y="2339492"/>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066800">
            <a:lnSpc>
              <a:spcPct val="90000"/>
            </a:lnSpc>
            <a:spcBef>
              <a:spcPct val="0"/>
            </a:spcBef>
            <a:spcAft>
              <a:spcPct val="35000"/>
            </a:spcAft>
            <a:buNone/>
          </a:pPr>
          <a:r>
            <a:rPr lang="en-US" sz="2400" kern="1200"/>
            <a:t>Vi måste gå ut och fråga er föräldrar innan vi lägger ut något. Det har förekommit tillfällen då det har blivit diskussioner kring detta från föräldrar då man lagt ut bilder utan att fråga om det är ok.</a:t>
          </a:r>
        </a:p>
      </dsp:txBody>
      <dsp:txXfrm>
        <a:off x="1508156" y="2339492"/>
        <a:ext cx="9007443" cy="13057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BF485-4684-44F9-8B2A-B8C2DDE54B4E}">
      <dsp:nvSpPr>
        <dsp:cNvPr id="0" name=""/>
        <dsp:cNvSpPr/>
      </dsp:nvSpPr>
      <dsp:spPr>
        <a:xfrm>
          <a:off x="0" y="45803"/>
          <a:ext cx="7347117" cy="5569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t>Träningarna</a:t>
          </a:r>
          <a:r>
            <a:rPr lang="en-US" sz="1400" kern="1200" dirty="0"/>
            <a:t> </a:t>
          </a:r>
          <a:r>
            <a:rPr lang="en-US" sz="1400" kern="1200" dirty="0" err="1"/>
            <a:t>börjar</a:t>
          </a:r>
          <a:r>
            <a:rPr lang="en-US" sz="1400" kern="1200" dirty="0"/>
            <a:t> </a:t>
          </a:r>
          <a:r>
            <a:rPr lang="en-US" sz="1400" kern="1200" dirty="0" err="1"/>
            <a:t>på</a:t>
          </a:r>
          <a:r>
            <a:rPr lang="en-US" sz="1400" kern="1200" dirty="0"/>
            <a:t> </a:t>
          </a:r>
          <a:r>
            <a:rPr lang="en-US" sz="1400" kern="1200" dirty="0" err="1"/>
            <a:t>utsatt</a:t>
          </a:r>
          <a:r>
            <a:rPr lang="en-US" sz="1400" kern="1200" dirty="0"/>
            <a:t> </a:t>
          </a:r>
          <a:r>
            <a:rPr lang="en-US" sz="1400" kern="1200" dirty="0" err="1"/>
            <a:t>tid</a:t>
          </a:r>
          <a:r>
            <a:rPr lang="en-US" sz="1400" kern="1200" dirty="0"/>
            <a:t>. </a:t>
          </a:r>
          <a:r>
            <a:rPr lang="en-US" sz="1400" b="0" kern="1200" dirty="0" err="1"/>
            <a:t>Viktigt</a:t>
          </a:r>
          <a:r>
            <a:rPr lang="en-US" sz="1400" kern="1200" dirty="0"/>
            <a:t> </a:t>
          </a:r>
          <a:r>
            <a:rPr lang="en-US" sz="1400" kern="1200" dirty="0" err="1"/>
            <a:t>att</a:t>
          </a:r>
          <a:r>
            <a:rPr lang="en-US" sz="1400" kern="1200" dirty="0"/>
            <a:t> </a:t>
          </a:r>
          <a:r>
            <a:rPr lang="en-US" sz="1400" kern="1200" dirty="0" err="1"/>
            <a:t>tjejerna</a:t>
          </a:r>
          <a:r>
            <a:rPr lang="en-US" sz="1400" kern="1200" dirty="0"/>
            <a:t> </a:t>
          </a:r>
          <a:r>
            <a:rPr lang="en-US" sz="1400" kern="1200" dirty="0" err="1"/>
            <a:t>är</a:t>
          </a:r>
          <a:r>
            <a:rPr lang="en-US" sz="1400" kern="1200" dirty="0"/>
            <a:t> </a:t>
          </a:r>
          <a:r>
            <a:rPr lang="en-US" sz="1400" kern="1200" dirty="0" err="1"/>
            <a:t>klara</a:t>
          </a:r>
          <a:r>
            <a:rPr lang="en-US" sz="1400" kern="1200" dirty="0"/>
            <a:t> </a:t>
          </a:r>
          <a:r>
            <a:rPr lang="en-US" sz="1400" kern="1200" dirty="0" err="1"/>
            <a:t>och</a:t>
          </a:r>
          <a:r>
            <a:rPr lang="en-US" sz="1400" kern="1200" dirty="0"/>
            <a:t> </a:t>
          </a:r>
          <a:r>
            <a:rPr lang="en-US" sz="1400" kern="1200" dirty="0" err="1"/>
            <a:t>har</a:t>
          </a:r>
          <a:r>
            <a:rPr lang="en-US" sz="1400" kern="1200" dirty="0"/>
            <a:t> </a:t>
          </a:r>
          <a:r>
            <a:rPr lang="en-US" sz="1400" kern="1200" dirty="0" err="1"/>
            <a:t>fotbollsskor</a:t>
          </a:r>
          <a:r>
            <a:rPr lang="en-US" sz="1400" kern="1200" dirty="0"/>
            <a:t> </a:t>
          </a:r>
          <a:r>
            <a:rPr lang="en-US" sz="1400" kern="1200" dirty="0" err="1"/>
            <a:t>på</a:t>
          </a:r>
          <a:r>
            <a:rPr lang="en-US" sz="1400" kern="1200" dirty="0"/>
            <a:t>, </a:t>
          </a:r>
          <a:r>
            <a:rPr lang="en-US" sz="1400" kern="1200" dirty="0" err="1"/>
            <a:t>knytna</a:t>
          </a:r>
          <a:r>
            <a:rPr lang="en-US" sz="1400" kern="1200" dirty="0"/>
            <a:t> </a:t>
          </a:r>
          <a:r>
            <a:rPr lang="en-US" sz="1400" kern="1200" dirty="0" err="1"/>
            <a:t>och</a:t>
          </a:r>
          <a:r>
            <a:rPr lang="en-US" sz="1400" kern="1200" dirty="0"/>
            <a:t> </a:t>
          </a:r>
          <a:r>
            <a:rPr lang="en-US" sz="1400" kern="1200" dirty="0" err="1"/>
            <a:t>klara</a:t>
          </a:r>
          <a:r>
            <a:rPr lang="en-US" sz="1400" kern="1200" dirty="0"/>
            <a:t> </a:t>
          </a:r>
          <a:r>
            <a:rPr lang="en-US" sz="1400" kern="1200" dirty="0" err="1"/>
            <a:t>då</a:t>
          </a:r>
          <a:r>
            <a:rPr lang="en-US" sz="1400" kern="1200" dirty="0"/>
            <a:t> </a:t>
          </a:r>
          <a:r>
            <a:rPr lang="en-US" sz="1400" kern="1200" dirty="0" err="1"/>
            <a:t>träningen</a:t>
          </a:r>
          <a:r>
            <a:rPr lang="en-US" sz="1400" kern="1200" dirty="0"/>
            <a:t> </a:t>
          </a:r>
          <a:r>
            <a:rPr lang="en-US" sz="1400" kern="1200" dirty="0" err="1"/>
            <a:t>börjar</a:t>
          </a:r>
          <a:r>
            <a:rPr lang="en-US" sz="1400" kern="1200" dirty="0"/>
            <a:t>.</a:t>
          </a:r>
        </a:p>
      </dsp:txBody>
      <dsp:txXfrm>
        <a:off x="27187" y="72990"/>
        <a:ext cx="7292743" cy="502546"/>
      </dsp:txXfrm>
    </dsp:sp>
    <dsp:sp modelId="{C9246F15-ED45-4680-81CE-10324E8BA59F}">
      <dsp:nvSpPr>
        <dsp:cNvPr id="0" name=""/>
        <dsp:cNvSpPr/>
      </dsp:nvSpPr>
      <dsp:spPr>
        <a:xfrm>
          <a:off x="0" y="643043"/>
          <a:ext cx="7347117" cy="556920"/>
        </a:xfrm>
        <a:prstGeom prst="roundRect">
          <a:avLst/>
        </a:prstGeom>
        <a:gradFill rotWithShape="0">
          <a:gsLst>
            <a:gs pos="0">
              <a:schemeClr val="accent5">
                <a:hueOff val="-750949"/>
                <a:satOff val="-1935"/>
                <a:lumOff val="-1307"/>
                <a:alphaOff val="0"/>
                <a:satMod val="103000"/>
                <a:lumMod val="102000"/>
                <a:tint val="94000"/>
              </a:schemeClr>
            </a:gs>
            <a:gs pos="50000">
              <a:schemeClr val="accent5">
                <a:hueOff val="-750949"/>
                <a:satOff val="-1935"/>
                <a:lumOff val="-1307"/>
                <a:alphaOff val="0"/>
                <a:satMod val="110000"/>
                <a:lumMod val="100000"/>
                <a:shade val="100000"/>
              </a:schemeClr>
            </a:gs>
            <a:gs pos="100000">
              <a:schemeClr val="accent5">
                <a:hueOff val="-750949"/>
                <a:satOff val="-1935"/>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Gott </a:t>
          </a:r>
          <a:r>
            <a:rPr lang="en-US" sz="1400" kern="1200" dirty="0" err="1"/>
            <a:t>uppförande</a:t>
          </a:r>
          <a:r>
            <a:rPr lang="en-US" sz="1400" kern="1200" dirty="0"/>
            <a:t> </a:t>
          </a:r>
          <a:r>
            <a:rPr lang="en-US" sz="1400" kern="1200" dirty="0" err="1"/>
            <a:t>och</a:t>
          </a:r>
          <a:r>
            <a:rPr lang="en-US" sz="1400" kern="1200" dirty="0"/>
            <a:t> vid </a:t>
          </a:r>
          <a:r>
            <a:rPr lang="en-US" sz="1400" kern="1200" dirty="0" err="1"/>
            <a:t>träning</a:t>
          </a:r>
          <a:r>
            <a:rPr lang="en-US" sz="1400" kern="1200" dirty="0"/>
            <a:t> </a:t>
          </a:r>
          <a:r>
            <a:rPr lang="en-US" sz="1400" kern="1200" dirty="0" err="1"/>
            <a:t>är</a:t>
          </a:r>
          <a:r>
            <a:rPr lang="en-US" sz="1400" kern="1200" dirty="0"/>
            <a:t> </a:t>
          </a:r>
          <a:r>
            <a:rPr lang="en-US" sz="1400" kern="1200" dirty="0" err="1"/>
            <a:t>lika</a:t>
          </a:r>
          <a:r>
            <a:rPr lang="en-US" sz="1400" kern="1200" dirty="0"/>
            <a:t> med </a:t>
          </a:r>
          <a:r>
            <a:rPr lang="en-US" sz="1400" kern="1200" dirty="0" err="1"/>
            <a:t>speltid</a:t>
          </a:r>
          <a:r>
            <a:rPr lang="en-US" sz="1400" kern="1200" dirty="0"/>
            <a:t>.</a:t>
          </a:r>
        </a:p>
      </dsp:txBody>
      <dsp:txXfrm>
        <a:off x="27187" y="670230"/>
        <a:ext cx="7292743" cy="502546"/>
      </dsp:txXfrm>
    </dsp:sp>
    <dsp:sp modelId="{6FBBF6B1-3CEB-4EEE-B530-67EE23F2BD13}">
      <dsp:nvSpPr>
        <dsp:cNvPr id="0" name=""/>
        <dsp:cNvSpPr/>
      </dsp:nvSpPr>
      <dsp:spPr>
        <a:xfrm>
          <a:off x="0" y="1240283"/>
          <a:ext cx="7347117" cy="556920"/>
        </a:xfrm>
        <a:prstGeom prst="roundRect">
          <a:avLst/>
        </a:prstGeom>
        <a:gradFill rotWithShape="0">
          <a:gsLst>
            <a:gs pos="0">
              <a:schemeClr val="accent5">
                <a:hueOff val="-1501898"/>
                <a:satOff val="-3871"/>
                <a:lumOff val="-2614"/>
                <a:alphaOff val="0"/>
                <a:satMod val="103000"/>
                <a:lumMod val="102000"/>
                <a:tint val="94000"/>
              </a:schemeClr>
            </a:gs>
            <a:gs pos="50000">
              <a:schemeClr val="accent5">
                <a:hueOff val="-1501898"/>
                <a:satOff val="-3871"/>
                <a:lumOff val="-2614"/>
                <a:alphaOff val="0"/>
                <a:satMod val="110000"/>
                <a:lumMod val="100000"/>
                <a:shade val="100000"/>
              </a:schemeClr>
            </a:gs>
            <a:gs pos="100000">
              <a:schemeClr val="accent5">
                <a:hueOff val="-1501898"/>
                <a:satOff val="-3871"/>
                <a:lumOff val="-26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Rätt inställning vid träning är lika med speltid.</a:t>
          </a:r>
        </a:p>
      </dsp:txBody>
      <dsp:txXfrm>
        <a:off x="27187" y="1267470"/>
        <a:ext cx="7292743" cy="502546"/>
      </dsp:txXfrm>
    </dsp:sp>
    <dsp:sp modelId="{B34D221D-7DDB-4DB8-B8B8-90CE64408FF4}">
      <dsp:nvSpPr>
        <dsp:cNvPr id="0" name=""/>
        <dsp:cNvSpPr/>
      </dsp:nvSpPr>
      <dsp:spPr>
        <a:xfrm>
          <a:off x="0" y="1837523"/>
          <a:ext cx="7347117" cy="55692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Lyssna på oss ledare och utför övningarna är lika med speltid.</a:t>
          </a:r>
        </a:p>
      </dsp:txBody>
      <dsp:txXfrm>
        <a:off x="27187" y="1864710"/>
        <a:ext cx="7292743" cy="502546"/>
      </dsp:txXfrm>
    </dsp:sp>
    <dsp:sp modelId="{7FEBEFF8-6AE3-4BAF-ACB3-16A676510456}">
      <dsp:nvSpPr>
        <dsp:cNvPr id="0" name=""/>
        <dsp:cNvSpPr/>
      </dsp:nvSpPr>
      <dsp:spPr>
        <a:xfrm>
          <a:off x="0" y="2434763"/>
          <a:ext cx="7347117" cy="556920"/>
        </a:xfrm>
        <a:prstGeom prst="roundRect">
          <a:avLst/>
        </a:prstGeom>
        <a:gradFill rotWithShape="0">
          <a:gsLst>
            <a:gs pos="0">
              <a:schemeClr val="accent5">
                <a:hueOff val="-3003797"/>
                <a:satOff val="-7742"/>
                <a:lumOff val="-5229"/>
                <a:alphaOff val="0"/>
                <a:satMod val="103000"/>
                <a:lumMod val="102000"/>
                <a:tint val="94000"/>
              </a:schemeClr>
            </a:gs>
            <a:gs pos="50000">
              <a:schemeClr val="accent5">
                <a:hueOff val="-3003797"/>
                <a:satOff val="-7742"/>
                <a:lumOff val="-5229"/>
                <a:alphaOff val="0"/>
                <a:satMod val="110000"/>
                <a:lumMod val="100000"/>
                <a:shade val="100000"/>
              </a:schemeClr>
            </a:gs>
            <a:gs pos="100000">
              <a:schemeClr val="accent5">
                <a:hueOff val="-3003797"/>
                <a:satOff val="-7742"/>
                <a:lumOff val="-52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Respektera alla medspelare och ledare.</a:t>
          </a:r>
        </a:p>
      </dsp:txBody>
      <dsp:txXfrm>
        <a:off x="27187" y="2461950"/>
        <a:ext cx="7292743" cy="502546"/>
      </dsp:txXfrm>
    </dsp:sp>
    <dsp:sp modelId="{22644F39-1C47-466B-8B82-4BCF504A6679}">
      <dsp:nvSpPr>
        <dsp:cNvPr id="0" name=""/>
        <dsp:cNvSpPr/>
      </dsp:nvSpPr>
      <dsp:spPr>
        <a:xfrm>
          <a:off x="0" y="3032003"/>
          <a:ext cx="7347117" cy="556920"/>
        </a:xfrm>
        <a:prstGeom prst="roundRect">
          <a:avLst/>
        </a:prstGeom>
        <a:gradFill rotWithShape="0">
          <a:gsLst>
            <a:gs pos="0">
              <a:schemeClr val="accent5">
                <a:hueOff val="-3754746"/>
                <a:satOff val="-9677"/>
                <a:lumOff val="-6536"/>
                <a:alphaOff val="0"/>
                <a:satMod val="103000"/>
                <a:lumMod val="102000"/>
                <a:tint val="94000"/>
              </a:schemeClr>
            </a:gs>
            <a:gs pos="50000">
              <a:schemeClr val="accent5">
                <a:hueOff val="-3754746"/>
                <a:satOff val="-9677"/>
                <a:lumOff val="-6536"/>
                <a:alphaOff val="0"/>
                <a:satMod val="110000"/>
                <a:lumMod val="100000"/>
                <a:shade val="100000"/>
              </a:schemeClr>
            </a:gs>
            <a:gs pos="100000">
              <a:schemeClr val="accent5">
                <a:hueOff val="-3754746"/>
                <a:satOff val="-9677"/>
                <a:lumOff val="-65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Behandla alla lika och exkludera ingen.</a:t>
          </a:r>
        </a:p>
      </dsp:txBody>
      <dsp:txXfrm>
        <a:off x="27187" y="3059190"/>
        <a:ext cx="7292743" cy="502546"/>
      </dsp:txXfrm>
    </dsp:sp>
    <dsp:sp modelId="{A703B35B-4561-4DC8-8772-D2058C2391E9}">
      <dsp:nvSpPr>
        <dsp:cNvPr id="0" name=""/>
        <dsp:cNvSpPr/>
      </dsp:nvSpPr>
      <dsp:spPr>
        <a:xfrm>
          <a:off x="0" y="3629244"/>
          <a:ext cx="7347117" cy="55692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Alla ska få vara delaktiga och inkluderade. Ingen får känna sig utanför.</a:t>
          </a:r>
        </a:p>
      </dsp:txBody>
      <dsp:txXfrm>
        <a:off x="27187" y="3656431"/>
        <a:ext cx="7292743" cy="502546"/>
      </dsp:txXfrm>
    </dsp:sp>
    <dsp:sp modelId="{115B4220-1620-494A-88A9-C5E513A135DB}">
      <dsp:nvSpPr>
        <dsp:cNvPr id="0" name=""/>
        <dsp:cNvSpPr/>
      </dsp:nvSpPr>
      <dsp:spPr>
        <a:xfrm>
          <a:off x="0" y="4226484"/>
          <a:ext cx="7347117" cy="556920"/>
        </a:xfrm>
        <a:prstGeom prst="roundRect">
          <a:avLst/>
        </a:prstGeom>
        <a:gradFill rotWithShape="0">
          <a:gsLst>
            <a:gs pos="0">
              <a:schemeClr val="accent5">
                <a:hueOff val="-5256644"/>
                <a:satOff val="-13548"/>
                <a:lumOff val="-9151"/>
                <a:alphaOff val="0"/>
                <a:satMod val="103000"/>
                <a:lumMod val="102000"/>
                <a:tint val="94000"/>
              </a:schemeClr>
            </a:gs>
            <a:gs pos="50000">
              <a:schemeClr val="accent5">
                <a:hueOff val="-5256644"/>
                <a:satOff val="-13548"/>
                <a:lumOff val="-9151"/>
                <a:alphaOff val="0"/>
                <a:satMod val="110000"/>
                <a:lumMod val="100000"/>
                <a:shade val="100000"/>
              </a:schemeClr>
            </a:gs>
            <a:gs pos="100000">
              <a:schemeClr val="accent5">
                <a:hueOff val="-5256644"/>
                <a:satOff val="-13548"/>
                <a:lumOff val="-91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Vid bortamatcher så ska ingen behöva åka själv i en bil. Vi ledare bestämmer vilka som åker i vilken bil.</a:t>
          </a:r>
        </a:p>
      </dsp:txBody>
      <dsp:txXfrm>
        <a:off x="27187" y="4253671"/>
        <a:ext cx="7292743" cy="502546"/>
      </dsp:txXfrm>
    </dsp:sp>
    <dsp:sp modelId="{80C8E1D3-8B3C-4DDB-9719-C8986FCCD1F0}">
      <dsp:nvSpPr>
        <dsp:cNvPr id="0" name=""/>
        <dsp:cNvSpPr/>
      </dsp:nvSpPr>
      <dsp:spPr>
        <a:xfrm>
          <a:off x="0" y="4823724"/>
          <a:ext cx="7347117" cy="556920"/>
        </a:xfrm>
        <a:prstGeom prst="roundRect">
          <a:avLst/>
        </a:prstGeom>
        <a:gradFill rotWithShape="0">
          <a:gsLst>
            <a:gs pos="0">
              <a:schemeClr val="accent5">
                <a:hueOff val="-6007594"/>
                <a:satOff val="-15484"/>
                <a:lumOff val="-10458"/>
                <a:alphaOff val="0"/>
                <a:satMod val="103000"/>
                <a:lumMod val="102000"/>
                <a:tint val="94000"/>
              </a:schemeClr>
            </a:gs>
            <a:gs pos="50000">
              <a:schemeClr val="accent5">
                <a:hueOff val="-6007594"/>
                <a:satOff val="-15484"/>
                <a:lumOff val="-10458"/>
                <a:alphaOff val="0"/>
                <a:satMod val="110000"/>
                <a:lumMod val="100000"/>
                <a:shade val="100000"/>
              </a:schemeClr>
            </a:gs>
            <a:gs pos="100000">
              <a:schemeClr val="accent5">
                <a:hueOff val="-6007594"/>
                <a:satOff val="-15484"/>
                <a:lumOff val="-104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Svordomar och dåligt uppförande är lika med utvisning från träning.</a:t>
          </a:r>
        </a:p>
      </dsp:txBody>
      <dsp:txXfrm>
        <a:off x="27187" y="4850911"/>
        <a:ext cx="7292743" cy="502546"/>
      </dsp:txXfrm>
    </dsp:sp>
    <dsp:sp modelId="{F2002619-BEA1-4022-A6AC-B3E84299B907}">
      <dsp:nvSpPr>
        <dsp:cNvPr id="0" name=""/>
        <dsp:cNvSpPr/>
      </dsp:nvSpPr>
      <dsp:spPr>
        <a:xfrm>
          <a:off x="0" y="5420964"/>
          <a:ext cx="7347117" cy="55692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Vid dåligt uppförande får tjejerna varningar, om de upprepas så kontaktar vi ledare er föräldrar.</a:t>
          </a:r>
        </a:p>
      </dsp:txBody>
      <dsp:txXfrm>
        <a:off x="27187" y="5448151"/>
        <a:ext cx="7292743" cy="5025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80C55-A159-41A7-9E20-1BFB4E5C240D}">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2FAAA8-B0F8-4014-A705-6D0956B60C94}">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Vi </a:t>
          </a:r>
          <a:r>
            <a:rPr lang="en-US" sz="2800" kern="1200" dirty="0" err="1"/>
            <a:t>behöver</a:t>
          </a:r>
          <a:r>
            <a:rPr lang="en-US" sz="2800" kern="1200" dirty="0"/>
            <a:t> </a:t>
          </a:r>
          <a:r>
            <a:rPr lang="en-US" sz="2800" kern="1200" dirty="0" err="1"/>
            <a:t>hjälpledare</a:t>
          </a:r>
          <a:r>
            <a:rPr lang="en-US" sz="2800" kern="1200" dirty="0"/>
            <a:t> till </a:t>
          </a:r>
          <a:r>
            <a:rPr lang="en-US" sz="2800" kern="1200" dirty="0" err="1"/>
            <a:t>laget</a:t>
          </a:r>
          <a:r>
            <a:rPr lang="en-US" sz="3300" kern="1200" dirty="0"/>
            <a:t>.</a:t>
          </a:r>
        </a:p>
      </dsp:txBody>
      <dsp:txXfrm>
        <a:off x="0" y="2663"/>
        <a:ext cx="6666833" cy="1816197"/>
      </dsp:txXfrm>
    </dsp:sp>
    <dsp:sp modelId="{602C7CE9-DA02-4B76-AE96-C6F2B1A88410}">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00B12B-2F99-4893-879D-BC23A9C6AF65}">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En </a:t>
          </a:r>
          <a:r>
            <a:rPr lang="en-US" sz="2800" kern="1200" dirty="0" err="1"/>
            <a:t>hjälpledare</a:t>
          </a:r>
          <a:r>
            <a:rPr lang="en-US" sz="2800" kern="1200" dirty="0"/>
            <a:t> </a:t>
          </a:r>
          <a:r>
            <a:rPr lang="en-US" sz="2800" kern="1200" dirty="0" err="1"/>
            <a:t>behöver</a:t>
          </a:r>
          <a:r>
            <a:rPr lang="en-US" sz="2800" kern="1200" dirty="0"/>
            <a:t> </a:t>
          </a:r>
          <a:r>
            <a:rPr lang="en-US" sz="2800" kern="1200" dirty="0" err="1"/>
            <a:t>inte</a:t>
          </a:r>
          <a:r>
            <a:rPr lang="en-US" sz="2800" kern="1200" dirty="0"/>
            <a:t> </a:t>
          </a:r>
          <a:r>
            <a:rPr lang="en-US" sz="2800" kern="1200" dirty="0" err="1"/>
            <a:t>hålla</a:t>
          </a:r>
          <a:r>
            <a:rPr lang="en-US" sz="2800" kern="1200" dirty="0"/>
            <a:t> </a:t>
          </a:r>
          <a:r>
            <a:rPr lang="en-US" sz="2800" kern="1200" dirty="0" err="1"/>
            <a:t>i</a:t>
          </a:r>
          <a:r>
            <a:rPr lang="en-US" sz="2800" kern="1200" dirty="0"/>
            <a:t> </a:t>
          </a:r>
          <a:r>
            <a:rPr lang="en-US" sz="2800" kern="1200" dirty="0" err="1"/>
            <a:t>träningar</a:t>
          </a:r>
          <a:r>
            <a:rPr lang="en-US" sz="2800" kern="1200" dirty="0"/>
            <a:t>.</a:t>
          </a:r>
        </a:p>
      </dsp:txBody>
      <dsp:txXfrm>
        <a:off x="0" y="1818861"/>
        <a:ext cx="6666833" cy="1816197"/>
      </dsp:txXfrm>
    </dsp:sp>
    <dsp:sp modelId="{FE1E8EF0-1CF0-4B2E-87CA-F2B00DEC8E94}">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10908C-628C-466C-BA98-1D76B106144C}">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En </a:t>
          </a:r>
          <a:r>
            <a:rPr lang="en-US" sz="2800" kern="1200" dirty="0" err="1"/>
            <a:t>hjälpledare</a:t>
          </a:r>
          <a:r>
            <a:rPr lang="en-US" sz="2800" kern="1200" dirty="0"/>
            <a:t> </a:t>
          </a:r>
          <a:r>
            <a:rPr lang="en-US" sz="2800" kern="1200" dirty="0" err="1"/>
            <a:t>är</a:t>
          </a:r>
          <a:r>
            <a:rPr lang="en-US" sz="2800" kern="1200" dirty="0"/>
            <a:t> med </a:t>
          </a:r>
          <a:r>
            <a:rPr lang="en-US" sz="2800" kern="1200" dirty="0" err="1"/>
            <a:t>och</a:t>
          </a:r>
          <a:r>
            <a:rPr lang="en-US" sz="2800" kern="1200" dirty="0"/>
            <a:t> </a:t>
          </a:r>
          <a:r>
            <a:rPr lang="en-US" sz="2800" kern="1200" dirty="0" err="1"/>
            <a:t>håller</a:t>
          </a:r>
          <a:r>
            <a:rPr lang="en-US" sz="2800" kern="1200" dirty="0"/>
            <a:t> </a:t>
          </a:r>
          <a:r>
            <a:rPr lang="en-US" sz="2800" kern="1200" dirty="0" err="1"/>
            <a:t>koll</a:t>
          </a:r>
          <a:r>
            <a:rPr lang="en-US" sz="2800" kern="1200" dirty="0"/>
            <a:t> </a:t>
          </a:r>
          <a:r>
            <a:rPr lang="en-US" sz="2800" kern="1200" dirty="0" err="1"/>
            <a:t>på</a:t>
          </a:r>
          <a:r>
            <a:rPr lang="en-US" sz="2800" kern="1200" dirty="0"/>
            <a:t> </a:t>
          </a:r>
          <a:r>
            <a:rPr lang="en-US" sz="2800" kern="1200" dirty="0" err="1"/>
            <a:t>tjejerna</a:t>
          </a:r>
          <a:r>
            <a:rPr lang="en-US" sz="2800" kern="1200" dirty="0"/>
            <a:t> </a:t>
          </a:r>
          <a:r>
            <a:rPr lang="en-US" sz="2800" kern="1200" dirty="0" err="1"/>
            <a:t>och</a:t>
          </a:r>
          <a:r>
            <a:rPr lang="en-US" sz="2800" kern="1200" dirty="0"/>
            <a:t> </a:t>
          </a:r>
          <a:r>
            <a:rPr lang="en-US" sz="2800" kern="1200" dirty="0" err="1"/>
            <a:t>samlar</a:t>
          </a:r>
          <a:r>
            <a:rPr lang="en-US" sz="2800" kern="1200" dirty="0"/>
            <a:t> in </a:t>
          </a:r>
          <a:r>
            <a:rPr lang="en-US" sz="2800" kern="1200" dirty="0" err="1"/>
            <a:t>bollar</a:t>
          </a:r>
          <a:r>
            <a:rPr lang="en-US" sz="2800" kern="1200" dirty="0"/>
            <a:t> </a:t>
          </a:r>
          <a:r>
            <a:rPr lang="en-US" sz="2800" kern="1200" dirty="0" err="1"/>
            <a:t>och</a:t>
          </a:r>
          <a:r>
            <a:rPr lang="en-US" sz="2800" kern="1200" dirty="0"/>
            <a:t> </a:t>
          </a:r>
          <a:r>
            <a:rPr lang="en-US" sz="2800" kern="1200" dirty="0" err="1"/>
            <a:t>hjälper</a:t>
          </a:r>
          <a:r>
            <a:rPr lang="en-US" sz="2800" kern="1200" dirty="0"/>
            <a:t> till runt </a:t>
          </a:r>
          <a:r>
            <a:rPr lang="en-US" sz="2800" kern="1200" dirty="0" err="1"/>
            <a:t>träningen</a:t>
          </a:r>
          <a:r>
            <a:rPr lang="en-US" sz="2800" kern="1200" dirty="0"/>
            <a:t>.</a:t>
          </a:r>
        </a:p>
      </dsp:txBody>
      <dsp:txXfrm>
        <a:off x="0" y="3635058"/>
        <a:ext cx="6666833" cy="18161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65ABA874-A01B-46FF-B760-B5E9F238065C}" type="datetimeFigureOut">
              <a:rPr lang="sv-SE" smtClean="0"/>
              <a:t>2024-03-14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50656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ABA874-A01B-46FF-B760-B5E9F238065C}" type="datetimeFigureOut">
              <a:rPr lang="sv-SE" smtClean="0"/>
              <a:t>2024-03-14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49755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ABA874-A01B-46FF-B760-B5E9F238065C}" type="datetimeFigureOut">
              <a:rPr lang="sv-SE" smtClean="0"/>
              <a:t>2024-03-14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89718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ABA874-A01B-46FF-B760-B5E9F238065C}" type="datetimeFigureOut">
              <a:rPr lang="sv-SE" smtClean="0"/>
              <a:t>2024-03-14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429118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65ABA874-A01B-46FF-B760-B5E9F238065C}" type="datetimeFigureOut">
              <a:rPr lang="sv-SE" smtClean="0"/>
              <a:t>2024-03-14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392211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65ABA874-A01B-46FF-B760-B5E9F238065C}" type="datetimeFigureOut">
              <a:rPr lang="sv-SE" smtClean="0"/>
              <a:t>2024-03-14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56052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65ABA874-A01B-46FF-B760-B5E9F238065C}" type="datetimeFigureOut">
              <a:rPr lang="sv-SE" smtClean="0"/>
              <a:t>2024-03-14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88339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5ABA874-A01B-46FF-B760-B5E9F238065C}" type="datetimeFigureOut">
              <a:rPr lang="sv-SE" smtClean="0"/>
              <a:t>2024-03-14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63079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5ABA874-A01B-46FF-B760-B5E9F238065C}" type="datetimeFigureOut">
              <a:rPr lang="sv-SE" smtClean="0"/>
              <a:t>2024-03-14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99266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65ABA874-A01B-46FF-B760-B5E9F238065C}" type="datetimeFigureOut">
              <a:rPr lang="sv-SE" smtClean="0"/>
              <a:t>2024-03-14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150860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65ABA874-A01B-46FF-B760-B5E9F238065C}" type="datetimeFigureOut">
              <a:rPr lang="sv-SE" smtClean="0"/>
              <a:t>2024-03-14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159614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BA874-A01B-46FF-B760-B5E9F238065C}" type="datetimeFigureOut">
              <a:rPr lang="sv-SE" smtClean="0"/>
              <a:t>2024-03-14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DC9C4-3442-4576-85F2-626040B93E39}" type="slidenum">
              <a:rPr lang="sv-SE" smtClean="0"/>
              <a:t>‹#›</a:t>
            </a:fld>
            <a:endParaRPr lang="sv-SE"/>
          </a:p>
        </p:txBody>
      </p:sp>
    </p:spTree>
    <p:extLst>
      <p:ext uri="{BB962C8B-B14F-4D97-AF65-F5344CB8AC3E}">
        <p14:creationId xmlns:p14="http://schemas.microsoft.com/office/powerpoint/2010/main" val="2077007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aget.se/LjungbyIF-F11" TargetMode="External"/><Relationship Id="rId2" Type="http://schemas.openxmlformats.org/officeDocument/2006/relationships/hyperlink" Target="http://www.ljungbyif.n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ljungbyif.nu/Docume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aget.se/F201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3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833614" y="666808"/>
            <a:ext cx="2613872" cy="4794567"/>
          </a:xfrm>
        </p:spPr>
        <p:txBody>
          <a:bodyPr vert="horz" lIns="91440" tIns="45720" rIns="91440" bIns="45720" rtlCol="0" anchor="ctr">
            <a:normAutofit/>
          </a:bodyPr>
          <a:lstStyle/>
          <a:p>
            <a:r>
              <a:rPr lang="en-US" sz="3600" b="1" dirty="0" err="1">
                <a:solidFill>
                  <a:srgbClr val="FFFFFF"/>
                </a:solidFill>
              </a:rPr>
              <a:t>Välkomna</a:t>
            </a:r>
            <a:r>
              <a:rPr lang="en-US" sz="3600" b="1" dirty="0">
                <a:solidFill>
                  <a:srgbClr val="FFFFFF"/>
                </a:solidFill>
              </a:rPr>
              <a:t> </a:t>
            </a:r>
            <a:r>
              <a:rPr lang="en-US" sz="3600" b="1" dirty="0" err="1">
                <a:solidFill>
                  <a:srgbClr val="FFFFFF"/>
                </a:solidFill>
              </a:rPr>
              <a:t>på</a:t>
            </a:r>
            <a:r>
              <a:rPr lang="en-US" sz="3600" b="1" dirty="0">
                <a:solidFill>
                  <a:srgbClr val="FFFFFF"/>
                </a:solidFill>
              </a:rPr>
              <a:t> </a:t>
            </a:r>
            <a:r>
              <a:rPr lang="en-US" sz="3600" b="1" dirty="0" err="1">
                <a:solidFill>
                  <a:srgbClr val="FFFFFF"/>
                </a:solidFill>
              </a:rPr>
              <a:t>föräldramöte</a:t>
            </a:r>
            <a:r>
              <a:rPr lang="en-US" sz="3600" b="1" dirty="0">
                <a:solidFill>
                  <a:srgbClr val="FFFFFF"/>
                </a:solidFill>
              </a:rPr>
              <a:t> LIF F13</a:t>
            </a:r>
          </a:p>
        </p:txBody>
      </p:sp>
      <p:sp>
        <p:nvSpPr>
          <p:cNvPr id="2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5"/>
          <p:cNvPicPr>
            <a:picLocks noGrp="1" noChangeAspect="1"/>
          </p:cNvPicPr>
          <p:nvPr>
            <p:ph idx="1"/>
          </p:nvPr>
        </p:nvPicPr>
        <p:blipFill rotWithShape="1">
          <a:blip r:embed="rId2">
            <a:extLst>
              <a:ext uri="{28A0092B-C50C-407E-A947-70E740481C1C}">
                <a14:useLocalDpi xmlns:a14="http://schemas.microsoft.com/office/drawing/2010/main" val="0"/>
              </a:ext>
            </a:extLst>
          </a:blip>
          <a:srcRect l="13946" r="13429"/>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3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1383564" y="348865"/>
            <a:ext cx="9718111" cy="1576446"/>
          </a:xfrm>
        </p:spPr>
        <p:txBody>
          <a:bodyPr anchor="ctr">
            <a:normAutofit/>
          </a:bodyPr>
          <a:lstStyle/>
          <a:p>
            <a:r>
              <a:rPr lang="sv-SE" sz="4000" b="1">
                <a:solidFill>
                  <a:srgbClr val="FFFFFF"/>
                </a:solidFill>
              </a:rPr>
              <a:t>Körning till bortamatcher</a:t>
            </a:r>
          </a:p>
        </p:txBody>
      </p:sp>
      <p:graphicFrame>
        <p:nvGraphicFramePr>
          <p:cNvPr id="19" name="Platshållare för innehåll 2">
            <a:extLst>
              <a:ext uri="{FF2B5EF4-FFF2-40B4-BE49-F238E27FC236}">
                <a16:creationId xmlns:a16="http://schemas.microsoft.com/office/drawing/2014/main" id="{0D4441CE-7924-F23B-3BB9-E330CFBEC4D8}"/>
              </a:ext>
            </a:extLst>
          </p:cNvPr>
          <p:cNvGraphicFramePr>
            <a:graphicFrameLocks noGrp="1"/>
          </p:cNvGraphicFramePr>
          <p:nvPr>
            <p:ph idx="1"/>
            <p:extLst>
              <p:ext uri="{D42A27DB-BD31-4B8C-83A1-F6EECF244321}">
                <p14:modId xmlns:p14="http://schemas.microsoft.com/office/powerpoint/2010/main" val="13935530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45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2969A1D9-0538-4BCF-934E-7741993AA253}"/>
              </a:ext>
            </a:extLst>
          </p:cNvPr>
          <p:cNvSpPr>
            <a:spLocks noGrp="1"/>
          </p:cNvSpPr>
          <p:nvPr>
            <p:ph type="title"/>
          </p:nvPr>
        </p:nvSpPr>
        <p:spPr>
          <a:xfrm>
            <a:off x="826396" y="586855"/>
            <a:ext cx="4230100" cy="3387497"/>
          </a:xfrm>
        </p:spPr>
        <p:txBody>
          <a:bodyPr anchor="b">
            <a:normAutofit/>
          </a:bodyPr>
          <a:lstStyle/>
          <a:p>
            <a:pPr algn="r"/>
            <a:r>
              <a:rPr lang="sv-SE" sz="4000" dirty="0">
                <a:solidFill>
                  <a:srgbClr val="FFFFFF"/>
                </a:solidFill>
              </a:rPr>
              <a:t>Bollflickauppdrag </a:t>
            </a:r>
          </a:p>
        </p:txBody>
      </p:sp>
      <p:sp>
        <p:nvSpPr>
          <p:cNvPr id="3" name="Platshållare för innehåll 2">
            <a:extLst>
              <a:ext uri="{FF2B5EF4-FFF2-40B4-BE49-F238E27FC236}">
                <a16:creationId xmlns:a16="http://schemas.microsoft.com/office/drawing/2014/main" id="{94558B2A-0196-4409-8B6D-046705EF8F73}"/>
              </a:ext>
            </a:extLst>
          </p:cNvPr>
          <p:cNvSpPr>
            <a:spLocks noGrp="1"/>
          </p:cNvSpPr>
          <p:nvPr>
            <p:ph idx="1"/>
          </p:nvPr>
        </p:nvSpPr>
        <p:spPr>
          <a:xfrm>
            <a:off x="6503158" y="649480"/>
            <a:ext cx="5358405" cy="5546047"/>
          </a:xfrm>
        </p:spPr>
        <p:txBody>
          <a:bodyPr anchor="ctr">
            <a:normAutofit/>
          </a:bodyPr>
          <a:lstStyle/>
          <a:p>
            <a:pPr marL="0" indent="0">
              <a:buNone/>
            </a:pPr>
            <a:r>
              <a:rPr lang="sv-SE" sz="2000" dirty="0"/>
              <a:t>Bollflickor på dam-lags matcher.</a:t>
            </a:r>
          </a:p>
          <a:p>
            <a:pPr marL="0" indent="0">
              <a:buNone/>
            </a:pPr>
            <a:r>
              <a:rPr lang="sv-SE" sz="2000" dirty="0"/>
              <a:t>Alla lag killar och tjejer ska vara bollflickor/bollkalle på A-lagsmatcherna under säsongen.</a:t>
            </a:r>
          </a:p>
          <a:p>
            <a:pPr marL="0" indent="0">
              <a:buNone/>
            </a:pPr>
            <a:r>
              <a:rPr lang="sv-SE" sz="2000" dirty="0"/>
              <a:t>Till varje match skall det finnas 8 bollflickor på plats samt minst 5 föräldrar/ledare.</a:t>
            </a:r>
          </a:p>
          <a:p>
            <a:pPr marL="0" indent="0">
              <a:buNone/>
            </a:pPr>
            <a:r>
              <a:rPr lang="sv-SE" sz="2000" dirty="0"/>
              <a:t>Vi kommer kalla spelare och föräldrar till dessa uppdrag.</a:t>
            </a:r>
          </a:p>
          <a:p>
            <a:pPr marL="0" indent="0">
              <a:buNone/>
            </a:pPr>
            <a:r>
              <a:rPr lang="sv-SE" sz="2000" dirty="0"/>
              <a:t>I år har vi två bollflickauppdrag enligt följande</a:t>
            </a:r>
          </a:p>
          <a:p>
            <a:r>
              <a:rPr lang="sv-SE" sz="2000" dirty="0"/>
              <a:t>Söndag 2:a Juni kl.17</a:t>
            </a:r>
          </a:p>
          <a:p>
            <a:r>
              <a:rPr lang="sv-SE" sz="2000" dirty="0"/>
              <a:t>Söndag 29:e September kl.16</a:t>
            </a:r>
          </a:p>
        </p:txBody>
      </p:sp>
    </p:spTree>
    <p:extLst>
      <p:ext uri="{BB962C8B-B14F-4D97-AF65-F5344CB8AC3E}">
        <p14:creationId xmlns:p14="http://schemas.microsoft.com/office/powerpoint/2010/main" val="3649274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371599" y="294538"/>
            <a:ext cx="9895951" cy="1033669"/>
          </a:xfrm>
        </p:spPr>
        <p:txBody>
          <a:bodyPr>
            <a:normAutofit/>
          </a:bodyPr>
          <a:lstStyle/>
          <a:p>
            <a:r>
              <a:rPr lang="sv-SE" sz="4000" b="1">
                <a:solidFill>
                  <a:srgbClr val="FFFFFF"/>
                </a:solidFill>
              </a:rPr>
              <a:t>Lagkonto och medlemsavgifter</a:t>
            </a:r>
          </a:p>
        </p:txBody>
      </p:sp>
      <p:sp>
        <p:nvSpPr>
          <p:cNvPr id="3" name="Platshållare för innehåll 2"/>
          <p:cNvSpPr>
            <a:spLocks noGrp="1"/>
          </p:cNvSpPr>
          <p:nvPr>
            <p:ph idx="1"/>
          </p:nvPr>
        </p:nvSpPr>
        <p:spPr>
          <a:xfrm>
            <a:off x="1371599" y="2052320"/>
            <a:ext cx="10474961" cy="4226560"/>
          </a:xfrm>
        </p:spPr>
        <p:txBody>
          <a:bodyPr anchor="ctr">
            <a:normAutofit lnSpcReduction="10000"/>
          </a:bodyPr>
          <a:lstStyle/>
          <a:p>
            <a:endParaRPr lang="sv-SE" sz="1600" dirty="0"/>
          </a:p>
          <a:p>
            <a:r>
              <a:rPr lang="sv-SE" sz="1600" dirty="0"/>
              <a:t>Varje lag har ett konto hos vår sponsor Swedbank där föräldrarna kan sätta in t.ex. medlemsavgifter och dyl. för att vi som ledare ska slippa att hantera detta kontant.</a:t>
            </a:r>
          </a:p>
          <a:p>
            <a:r>
              <a:rPr lang="sv-SE" sz="1600" b="1" dirty="0"/>
              <a:t>Medlemsavgifter för 2024 fastställdes på årsmötet den 6/3</a:t>
            </a:r>
          </a:p>
          <a:p>
            <a:r>
              <a:rPr lang="sv-SE" sz="1600" dirty="0"/>
              <a:t>Medlem och spelaravgift är oförändrad sedan förra året. I år då tjejerna blir 13 år så är avgiften 1600kr (Medlemsavgift 400kr + spelaravgift 1200kr) </a:t>
            </a:r>
          </a:p>
          <a:p>
            <a:r>
              <a:rPr lang="sv-SE" sz="1600" dirty="0"/>
              <a:t>Nytt för i år är att vi kommer skicka ut faktura för medlem/spelaravgift via Laget.se. Det blir smidigt och enkelt för </a:t>
            </a:r>
            <a:r>
              <a:rPr lang="sv-SE" sz="1600"/>
              <a:t>er föräldrar att betala.</a:t>
            </a:r>
            <a:br>
              <a:rPr lang="sv-SE" sz="1600" dirty="0"/>
            </a:br>
            <a:endParaRPr lang="sv-SE" sz="1600" dirty="0"/>
          </a:p>
          <a:p>
            <a:pPr marL="0" indent="0">
              <a:buNone/>
            </a:pPr>
            <a:r>
              <a:rPr lang="sv-SE" sz="1600" dirty="0"/>
              <a:t>Från och med tredje barnet, inom samma familj och inom ungdomsfotbollen, är medlemskapet fritt.</a:t>
            </a:r>
            <a:br>
              <a:rPr lang="sv-SE" sz="1600" dirty="0"/>
            </a:br>
            <a:r>
              <a:rPr lang="sv-SE" sz="1600" dirty="0"/>
              <a:t>Betala in medlemsavgiften på följande konto:</a:t>
            </a:r>
            <a:br>
              <a:rPr lang="sv-SE" sz="1600" dirty="0"/>
            </a:br>
            <a:r>
              <a:rPr lang="sv-SE" sz="1600" dirty="0"/>
              <a:t>-Swedbank</a:t>
            </a:r>
            <a:br>
              <a:rPr lang="sv-SE" sz="1600" dirty="0"/>
            </a:br>
            <a:r>
              <a:rPr lang="sv-SE" sz="1600" dirty="0"/>
              <a:t>-</a:t>
            </a:r>
            <a:r>
              <a:rPr lang="sv-SE" sz="1600" dirty="0" err="1"/>
              <a:t>Clearingnummer</a:t>
            </a:r>
            <a:r>
              <a:rPr lang="sv-SE" sz="1600" dirty="0"/>
              <a:t>: 8169-5</a:t>
            </a:r>
            <a:br>
              <a:rPr lang="sv-SE" sz="1600" dirty="0"/>
            </a:br>
            <a:r>
              <a:rPr lang="sv-SE" sz="1600" dirty="0"/>
              <a:t>-Kontonummer: 964 716 973-0</a:t>
            </a:r>
            <a:br>
              <a:rPr lang="sv-SE" sz="1600" dirty="0"/>
            </a:br>
            <a:r>
              <a:rPr lang="sv-SE" sz="1600" b="1" dirty="0"/>
              <a:t>OBS! Glöm inte märka betalningen med vilket barn betalningen gäller.</a:t>
            </a:r>
            <a:br>
              <a:rPr lang="sv-SE" sz="1600" dirty="0"/>
            </a:br>
            <a:r>
              <a:rPr lang="sv-SE" sz="1600" dirty="0"/>
              <a:t>När medlemsavgiften är betald så får killarna sina shorts.</a:t>
            </a:r>
          </a:p>
          <a:p>
            <a:pPr marL="0" indent="0">
              <a:buNone/>
            </a:pPr>
            <a:endParaRPr lang="sv-SE" sz="1600" b="1" dirty="0"/>
          </a:p>
          <a:p>
            <a:pPr marL="0" indent="0">
              <a:buNone/>
            </a:pPr>
            <a:endParaRPr lang="sv-SE" sz="1600" dirty="0"/>
          </a:p>
        </p:txBody>
      </p:sp>
    </p:spTree>
    <p:extLst>
      <p:ext uri="{BB962C8B-B14F-4D97-AF65-F5344CB8AC3E}">
        <p14:creationId xmlns:p14="http://schemas.microsoft.com/office/powerpoint/2010/main" val="132815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9F7C35C-2973-4F66-B4B1-DEA4A593A2EA}"/>
              </a:ext>
            </a:extLst>
          </p:cNvPr>
          <p:cNvSpPr>
            <a:spLocks noGrp="1"/>
          </p:cNvSpPr>
          <p:nvPr>
            <p:ph type="title"/>
          </p:nvPr>
        </p:nvSpPr>
        <p:spPr>
          <a:xfrm>
            <a:off x="466722" y="586855"/>
            <a:ext cx="3201366" cy="3387497"/>
          </a:xfrm>
        </p:spPr>
        <p:txBody>
          <a:bodyPr anchor="b">
            <a:normAutofit/>
          </a:bodyPr>
          <a:lstStyle/>
          <a:p>
            <a:pPr algn="r"/>
            <a:r>
              <a:rPr lang="sv-SE" sz="4000" b="1" dirty="0">
                <a:solidFill>
                  <a:srgbClr val="FFFFFF"/>
                </a:solidFill>
              </a:rPr>
              <a:t>Försäljning </a:t>
            </a:r>
            <a:br>
              <a:rPr lang="sv-SE" sz="4000" b="1" dirty="0">
                <a:solidFill>
                  <a:srgbClr val="FFFFFF"/>
                </a:solidFill>
              </a:rPr>
            </a:br>
            <a:r>
              <a:rPr lang="sv-SE" sz="4000" b="1" dirty="0">
                <a:solidFill>
                  <a:srgbClr val="FFFFFF"/>
                </a:solidFill>
              </a:rPr>
              <a:t>och Cuper </a:t>
            </a:r>
          </a:p>
        </p:txBody>
      </p:sp>
      <p:sp>
        <p:nvSpPr>
          <p:cNvPr id="3" name="Platshållare för innehåll 2">
            <a:extLst>
              <a:ext uri="{FF2B5EF4-FFF2-40B4-BE49-F238E27FC236}">
                <a16:creationId xmlns:a16="http://schemas.microsoft.com/office/drawing/2014/main" id="{07055491-8798-4B96-9936-12BF4A23E202}"/>
              </a:ext>
            </a:extLst>
          </p:cNvPr>
          <p:cNvSpPr>
            <a:spLocks noGrp="1"/>
          </p:cNvSpPr>
          <p:nvPr>
            <p:ph idx="1"/>
          </p:nvPr>
        </p:nvSpPr>
        <p:spPr>
          <a:xfrm>
            <a:off x="4810259" y="649480"/>
            <a:ext cx="6555347" cy="5546047"/>
          </a:xfrm>
        </p:spPr>
        <p:txBody>
          <a:bodyPr anchor="ctr">
            <a:normAutofit/>
          </a:bodyPr>
          <a:lstStyle/>
          <a:p>
            <a:r>
              <a:rPr lang="sv-SE" sz="2000" dirty="0"/>
              <a:t>Om vi ska åka på cuper som nu är flerdagarscuper så kostar det pengar. Därmed måste vi sälja </a:t>
            </a:r>
            <a:r>
              <a:rPr lang="sv-SE" sz="2000" dirty="0" err="1"/>
              <a:t>NewBody</a:t>
            </a:r>
            <a:r>
              <a:rPr lang="sv-SE" sz="2000" dirty="0"/>
              <a:t>, Kakor, Godis, lotter etc. för att få in mer pengar.</a:t>
            </a:r>
          </a:p>
          <a:p>
            <a:r>
              <a:rPr lang="sv-SE" sz="2000" dirty="0"/>
              <a:t>Förslag på försäljning?</a:t>
            </a:r>
          </a:p>
          <a:p>
            <a:r>
              <a:rPr lang="sv-SE" sz="2000" dirty="0"/>
              <a:t>Vid försäljning så önskar vi hjälp av ett par föräldrar som kan vara ansvariga för detta.</a:t>
            </a:r>
          </a:p>
          <a:p>
            <a:endParaRPr lang="sv-SE" sz="2000" dirty="0"/>
          </a:p>
          <a:p>
            <a:endParaRPr lang="sv-SE" sz="2000" dirty="0"/>
          </a:p>
        </p:txBody>
      </p:sp>
    </p:spTree>
    <p:extLst>
      <p:ext uri="{BB962C8B-B14F-4D97-AF65-F5344CB8AC3E}">
        <p14:creationId xmlns:p14="http://schemas.microsoft.com/office/powerpoint/2010/main" val="381069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81013" y="3752849"/>
            <a:ext cx="3290887" cy="2452687"/>
          </a:xfrm>
        </p:spPr>
        <p:txBody>
          <a:bodyPr anchor="ctr">
            <a:normAutofit/>
          </a:bodyPr>
          <a:lstStyle/>
          <a:p>
            <a:r>
              <a:rPr lang="sv-SE" sz="3600" b="1" dirty="0"/>
              <a:t>Profilhörnan</a:t>
            </a:r>
            <a:endParaRPr lang="sv-SE" sz="3600" dirty="0"/>
          </a:p>
        </p:txBody>
      </p:sp>
      <p:pic>
        <p:nvPicPr>
          <p:cNvPr id="4" name="Bildobjekt 3">
            <a:extLst>
              <a:ext uri="{FF2B5EF4-FFF2-40B4-BE49-F238E27FC236}">
                <a16:creationId xmlns:a16="http://schemas.microsoft.com/office/drawing/2014/main" id="{FF914F0C-295D-4571-934B-27A0169F261B}"/>
              </a:ext>
            </a:extLst>
          </p:cNvPr>
          <p:cNvPicPr>
            <a:picLocks noChangeAspect="1"/>
          </p:cNvPicPr>
          <p:nvPr/>
        </p:nvPicPr>
        <p:blipFill rotWithShape="1">
          <a:blip r:embed="rId2"/>
          <a:srcRect l="7305" r="151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latshållare för innehåll 2"/>
          <p:cNvSpPr>
            <a:spLocks noGrp="1"/>
          </p:cNvSpPr>
          <p:nvPr>
            <p:ph idx="1"/>
          </p:nvPr>
        </p:nvSpPr>
        <p:spPr>
          <a:xfrm>
            <a:off x="4223982" y="3752850"/>
            <a:ext cx="7485413" cy="2452687"/>
          </a:xfrm>
        </p:spPr>
        <p:txBody>
          <a:bodyPr anchor="ctr">
            <a:normAutofit/>
          </a:bodyPr>
          <a:lstStyle/>
          <a:p>
            <a:r>
              <a:rPr lang="sv-SE" sz="1800" dirty="0"/>
              <a:t>Är vår materialleverantör och här igenom kan beställning av overaller eller träningskläder göras. Vi har en speciellt framtagen LIF kollektion på utvalda LIF produkter med träningsoveraller, </a:t>
            </a:r>
            <a:r>
              <a:rPr lang="sv-SE" sz="1800" dirty="0" err="1"/>
              <a:t>träningskit</a:t>
            </a:r>
            <a:r>
              <a:rPr lang="sv-SE" sz="1800" dirty="0"/>
              <a:t> mm från Craft. </a:t>
            </a:r>
          </a:p>
          <a:p>
            <a:endParaRPr lang="sv-SE" sz="1800" dirty="0"/>
          </a:p>
        </p:txBody>
      </p:sp>
    </p:spTree>
    <p:extLst>
      <p:ext uri="{BB962C8B-B14F-4D97-AF65-F5344CB8AC3E}">
        <p14:creationId xmlns:p14="http://schemas.microsoft.com/office/powerpoint/2010/main" val="36913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9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ruta 4"/>
          <p:cNvSpPr txBox="1"/>
          <p:nvPr/>
        </p:nvSpPr>
        <p:spPr>
          <a:xfrm>
            <a:off x="838200" y="171162"/>
            <a:ext cx="2840182" cy="2371148"/>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a:lnSpc>
                <a:spcPct val="90000"/>
              </a:lnSpc>
              <a:spcBef>
                <a:spcPct val="0"/>
              </a:spcBef>
              <a:spcAft>
                <a:spcPts val="600"/>
              </a:spcAft>
            </a:pPr>
            <a:r>
              <a:rPr lang="en-US" sz="3200" b="1" kern="1200">
                <a:solidFill>
                  <a:srgbClr val="FFFFFF"/>
                </a:solidFill>
                <a:latin typeface="+mj-lt"/>
                <a:ea typeface="+mj-ea"/>
                <a:cs typeface="+mj-cs"/>
              </a:rPr>
              <a:t>LJUNGBY IF </a:t>
            </a:r>
          </a:p>
          <a:p>
            <a:pPr>
              <a:lnSpc>
                <a:spcPct val="90000"/>
              </a:lnSpc>
              <a:spcBef>
                <a:spcPct val="0"/>
              </a:spcBef>
              <a:spcAft>
                <a:spcPts val="600"/>
              </a:spcAft>
            </a:pPr>
            <a:r>
              <a:rPr lang="en-US" sz="3200" b="1" kern="1200">
                <a:solidFill>
                  <a:srgbClr val="FFFFFF"/>
                </a:solidFill>
                <a:latin typeface="+mj-lt"/>
                <a:ea typeface="+mj-ea"/>
                <a:cs typeface="+mj-cs"/>
              </a:rPr>
              <a:t>KOLLEKTION 2024</a:t>
            </a:r>
          </a:p>
        </p:txBody>
      </p:sp>
      <p:pic>
        <p:nvPicPr>
          <p:cNvPr id="3" name="Bildobjekt 2">
            <a:extLst>
              <a:ext uri="{FF2B5EF4-FFF2-40B4-BE49-F238E27FC236}">
                <a16:creationId xmlns:a16="http://schemas.microsoft.com/office/drawing/2014/main" id="{55F09941-47F2-7125-7849-4B37D5791371}"/>
              </a:ext>
            </a:extLst>
          </p:cNvPr>
          <p:cNvPicPr>
            <a:picLocks noChangeAspect="1"/>
          </p:cNvPicPr>
          <p:nvPr/>
        </p:nvPicPr>
        <p:blipFill>
          <a:blip r:embed="rId2"/>
          <a:stretch>
            <a:fillRect/>
          </a:stretch>
        </p:blipFill>
        <p:spPr>
          <a:xfrm>
            <a:off x="5738060" y="56570"/>
            <a:ext cx="4787700" cy="6672753"/>
          </a:xfrm>
          <a:prstGeom prst="rect">
            <a:avLst/>
          </a:prstGeom>
        </p:spPr>
      </p:pic>
    </p:spTree>
    <p:extLst>
      <p:ext uri="{BB962C8B-B14F-4D97-AF65-F5344CB8AC3E}">
        <p14:creationId xmlns:p14="http://schemas.microsoft.com/office/powerpoint/2010/main" val="35510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4BA1C4-7D7E-A588-C7E7-EC0F1662DB29}"/>
              </a:ext>
            </a:extLst>
          </p:cNvPr>
          <p:cNvSpPr>
            <a:spLocks noGrp="1"/>
          </p:cNvSpPr>
          <p:nvPr>
            <p:ph type="title"/>
          </p:nvPr>
        </p:nvSpPr>
        <p:spPr/>
        <p:txBody>
          <a:bodyPr/>
          <a:lstStyle/>
          <a:p>
            <a:r>
              <a:rPr lang="sv-SE" b="1" dirty="0"/>
              <a:t>LIF veckor på Profilhörnan</a:t>
            </a:r>
          </a:p>
        </p:txBody>
      </p:sp>
      <p:pic>
        <p:nvPicPr>
          <p:cNvPr id="5" name="Platshållare för innehåll 4">
            <a:extLst>
              <a:ext uri="{FF2B5EF4-FFF2-40B4-BE49-F238E27FC236}">
                <a16:creationId xmlns:a16="http://schemas.microsoft.com/office/drawing/2014/main" id="{F32F079C-019A-0BEA-39E9-B64FFA20053C}"/>
              </a:ext>
            </a:extLst>
          </p:cNvPr>
          <p:cNvPicPr>
            <a:picLocks noGrp="1" noChangeAspect="1"/>
          </p:cNvPicPr>
          <p:nvPr>
            <p:ph idx="1"/>
          </p:nvPr>
        </p:nvPicPr>
        <p:blipFill>
          <a:blip r:embed="rId2"/>
          <a:stretch>
            <a:fillRect/>
          </a:stretch>
        </p:blipFill>
        <p:spPr>
          <a:xfrm>
            <a:off x="2228401" y="1371600"/>
            <a:ext cx="9703899" cy="5458807"/>
          </a:xfrm>
        </p:spPr>
      </p:pic>
    </p:spTree>
    <p:extLst>
      <p:ext uri="{BB962C8B-B14F-4D97-AF65-F5344CB8AC3E}">
        <p14:creationId xmlns:p14="http://schemas.microsoft.com/office/powerpoint/2010/main" val="3616854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A5B9F48-594C-9833-3B20-E791A9404E17}"/>
              </a:ext>
            </a:extLst>
          </p:cNvPr>
          <p:cNvSpPr>
            <a:spLocks noGrp="1"/>
          </p:cNvSpPr>
          <p:nvPr>
            <p:ph type="title"/>
          </p:nvPr>
        </p:nvSpPr>
        <p:spPr>
          <a:xfrm>
            <a:off x="586478" y="1683756"/>
            <a:ext cx="3115265" cy="2396359"/>
          </a:xfrm>
        </p:spPr>
        <p:txBody>
          <a:bodyPr anchor="b">
            <a:normAutofit/>
          </a:bodyPr>
          <a:lstStyle/>
          <a:p>
            <a:pPr algn="r"/>
            <a:r>
              <a:rPr lang="sv-SE" sz="3400" b="1">
                <a:solidFill>
                  <a:srgbClr val="FFFFFF"/>
                </a:solidFill>
              </a:rPr>
              <a:t>Shortsbeställning</a:t>
            </a:r>
          </a:p>
        </p:txBody>
      </p:sp>
      <p:graphicFrame>
        <p:nvGraphicFramePr>
          <p:cNvPr id="5" name="Platshållare för innehåll 2">
            <a:extLst>
              <a:ext uri="{FF2B5EF4-FFF2-40B4-BE49-F238E27FC236}">
                <a16:creationId xmlns:a16="http://schemas.microsoft.com/office/drawing/2014/main" id="{701C3EEA-1F5F-EA8B-ACA2-4402CB919C8C}"/>
              </a:ext>
            </a:extLst>
          </p:cNvPr>
          <p:cNvGraphicFramePr>
            <a:graphicFrameLocks noGrp="1"/>
          </p:cNvGraphicFramePr>
          <p:nvPr>
            <p:ph idx="1"/>
            <p:extLst>
              <p:ext uri="{D42A27DB-BD31-4B8C-83A1-F6EECF244321}">
                <p14:modId xmlns:p14="http://schemas.microsoft.com/office/powerpoint/2010/main" val="168706916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344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371599" y="294538"/>
            <a:ext cx="9895951" cy="1033669"/>
          </a:xfrm>
        </p:spPr>
        <p:txBody>
          <a:bodyPr>
            <a:normAutofit/>
          </a:bodyPr>
          <a:lstStyle/>
          <a:p>
            <a:r>
              <a:rPr lang="sv-SE" sz="4000" b="1">
                <a:solidFill>
                  <a:srgbClr val="FFFFFF"/>
                </a:solidFill>
              </a:rPr>
              <a:t>Blippar</a:t>
            </a:r>
            <a:endParaRPr lang="sv-SE" sz="4000">
              <a:solidFill>
                <a:srgbClr val="FFFFFF"/>
              </a:solidFill>
            </a:endParaRPr>
          </a:p>
        </p:txBody>
      </p:sp>
      <p:sp>
        <p:nvSpPr>
          <p:cNvPr id="3" name="Platshållare för innehåll 2"/>
          <p:cNvSpPr>
            <a:spLocks noGrp="1"/>
          </p:cNvSpPr>
          <p:nvPr>
            <p:ph idx="1"/>
          </p:nvPr>
        </p:nvSpPr>
        <p:spPr>
          <a:xfrm>
            <a:off x="1371599" y="2318197"/>
            <a:ext cx="9724031" cy="3683358"/>
          </a:xfrm>
        </p:spPr>
        <p:txBody>
          <a:bodyPr anchor="ctr">
            <a:normAutofit/>
          </a:bodyPr>
          <a:lstStyle/>
          <a:p>
            <a:r>
              <a:rPr lang="sv-SE" sz="2000"/>
              <a:t>Alla omklädingsrum är låsta och man kan bara öppna med blipp.</a:t>
            </a:r>
          </a:p>
          <a:p>
            <a:r>
              <a:rPr lang="sv-SE" sz="2000"/>
              <a:t>Det finns två omklädningsrum som är öppna och det är nr. 8 &amp; 9 på gaveln vid tennishallen.  </a:t>
            </a:r>
          </a:p>
          <a:p>
            <a:r>
              <a:rPr lang="sv-SE" sz="2000"/>
              <a:t>Vi har fått förhållningsorder om att hålla i våra blippar och inte låna ut dom till barnen hur som helst. Om tex. något barn behöver ha något i omklädningsrummen på match så måste en ledare gå med och öppna.</a:t>
            </a:r>
          </a:p>
          <a:p>
            <a:endParaRPr lang="sv-SE" sz="2000"/>
          </a:p>
        </p:txBody>
      </p:sp>
    </p:spTree>
    <p:extLst>
      <p:ext uri="{BB962C8B-B14F-4D97-AF65-F5344CB8AC3E}">
        <p14:creationId xmlns:p14="http://schemas.microsoft.com/office/powerpoint/2010/main" val="235255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371599" y="294538"/>
            <a:ext cx="9895951" cy="1033669"/>
          </a:xfrm>
          <a:prstGeom prst="ellipse">
            <a:avLst/>
          </a:prstGeom>
        </p:spPr>
        <p:txBody>
          <a:bodyPr>
            <a:normAutofit/>
          </a:bodyPr>
          <a:lstStyle/>
          <a:p>
            <a:r>
              <a:rPr lang="sv-SE" sz="4000" b="1">
                <a:solidFill>
                  <a:srgbClr val="FFFFFF"/>
                </a:solidFill>
              </a:rPr>
              <a:t>Ungdomskommitté</a:t>
            </a:r>
            <a:endParaRPr lang="sv-SE" sz="4000">
              <a:solidFill>
                <a:srgbClr val="FFFFFF"/>
              </a:solidFill>
            </a:endParaRPr>
          </a:p>
        </p:txBody>
      </p:sp>
      <p:sp>
        <p:nvSpPr>
          <p:cNvPr id="3" name="Platshållare för innehåll 2"/>
          <p:cNvSpPr>
            <a:spLocks noGrp="1"/>
          </p:cNvSpPr>
          <p:nvPr>
            <p:ph idx="1"/>
          </p:nvPr>
        </p:nvSpPr>
        <p:spPr>
          <a:xfrm>
            <a:off x="1371599" y="2318197"/>
            <a:ext cx="9724031" cy="3683358"/>
          </a:xfrm>
        </p:spPr>
        <p:txBody>
          <a:bodyPr anchor="ctr">
            <a:normAutofit/>
          </a:bodyPr>
          <a:lstStyle/>
          <a:p>
            <a:pPr marL="0" indent="0">
              <a:buNone/>
            </a:pPr>
            <a:r>
              <a:rPr lang="sv-SE" dirty="0"/>
              <a:t>I föreningen har vi fortsatt en ungdomskommitté. </a:t>
            </a:r>
          </a:p>
          <a:p>
            <a:pPr marL="0" indent="0">
              <a:buNone/>
            </a:pPr>
            <a:r>
              <a:rPr lang="sv-SE" dirty="0"/>
              <a:t>Denna kommitté jobbar med förbättringar för ungdomsfotbollen i föreningen.</a:t>
            </a:r>
          </a:p>
          <a:p>
            <a:pPr marL="0" indent="0">
              <a:buNone/>
            </a:pPr>
            <a:endParaRPr lang="sv-SE" sz="2000" dirty="0"/>
          </a:p>
          <a:p>
            <a:endParaRPr lang="sv-SE" sz="2000" dirty="0"/>
          </a:p>
        </p:txBody>
      </p:sp>
    </p:spTree>
    <p:extLst>
      <p:ext uri="{BB962C8B-B14F-4D97-AF65-F5344CB8AC3E}">
        <p14:creationId xmlns:p14="http://schemas.microsoft.com/office/powerpoint/2010/main" val="320533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3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Rubrik 1"/>
          <p:cNvSpPr>
            <a:spLocks noGrp="1"/>
          </p:cNvSpPr>
          <p:nvPr>
            <p:ph type="title"/>
          </p:nvPr>
        </p:nvSpPr>
        <p:spPr>
          <a:xfrm>
            <a:off x="1098468" y="885651"/>
            <a:ext cx="3229803" cy="4624603"/>
          </a:xfrm>
        </p:spPr>
        <p:txBody>
          <a:bodyPr>
            <a:normAutofit/>
          </a:bodyPr>
          <a:lstStyle/>
          <a:p>
            <a:r>
              <a:rPr lang="sv-SE" b="1">
                <a:solidFill>
                  <a:srgbClr val="FFFFFF"/>
                </a:solidFill>
              </a:rPr>
              <a:t>Hemsida och Facebook</a:t>
            </a:r>
            <a:endParaRPr lang="sv-SE">
              <a:solidFill>
                <a:srgbClr val="FFFFFF"/>
              </a:solidFill>
            </a:endParaRPr>
          </a:p>
        </p:txBody>
      </p:sp>
      <p:sp>
        <p:nvSpPr>
          <p:cNvPr id="3" name="Platshållare för innehåll 2"/>
          <p:cNvSpPr>
            <a:spLocks noGrp="1"/>
          </p:cNvSpPr>
          <p:nvPr>
            <p:ph idx="1"/>
          </p:nvPr>
        </p:nvSpPr>
        <p:spPr>
          <a:xfrm>
            <a:off x="4978708" y="885651"/>
            <a:ext cx="6525220" cy="4616849"/>
          </a:xfrm>
        </p:spPr>
        <p:txBody>
          <a:bodyPr anchor="ctr">
            <a:normAutofit/>
          </a:bodyPr>
          <a:lstStyle/>
          <a:p>
            <a:r>
              <a:rPr lang="sv-SE" sz="2400" dirty="0"/>
              <a:t>För att få diverse information om Ljungby IF kan man klicka sig in på föreningens huvudsida som är </a:t>
            </a:r>
            <a:r>
              <a:rPr lang="sv-SE" sz="2400" u="sng" dirty="0">
                <a:hlinkClick r:id="rId2"/>
              </a:rPr>
              <a:t>www.ljungbyif.nu</a:t>
            </a:r>
            <a:r>
              <a:rPr lang="sv-SE" sz="2400" dirty="0"/>
              <a:t> eller gilla vår sida på Facebook.</a:t>
            </a:r>
          </a:p>
          <a:p>
            <a:pPr marL="0" indent="0">
              <a:buNone/>
            </a:pPr>
            <a:endParaRPr lang="sv-SE" sz="2400" dirty="0"/>
          </a:p>
          <a:p>
            <a:r>
              <a:rPr lang="sv-SE" sz="2400" b="1" dirty="0"/>
              <a:t>Laget.se: </a:t>
            </a:r>
            <a:r>
              <a:rPr lang="sv-SE" sz="2400" dirty="0"/>
              <a:t>Varje lag får en hemsida där spelare och föräldrar kan få information från oss ledare om t.ex. spelschema, körschema, fika bord och all annan information som vi vill delge. finns på </a:t>
            </a:r>
            <a:r>
              <a:rPr lang="sv-SE" sz="2400" dirty="0">
                <a:hlinkClick r:id="rId3"/>
              </a:rPr>
              <a:t>https://www.laget.se/LjungbyIF-F2011</a:t>
            </a:r>
            <a:endParaRPr lang="sv-SE" sz="2400" dirty="0"/>
          </a:p>
          <a:p>
            <a:pPr marL="0" indent="0">
              <a:buNone/>
            </a:pPr>
            <a:r>
              <a:rPr lang="sv-SE" sz="2400" dirty="0"/>
              <a:t>   </a:t>
            </a:r>
          </a:p>
        </p:txBody>
      </p:sp>
    </p:spTree>
    <p:extLst>
      <p:ext uri="{BB962C8B-B14F-4D97-AF65-F5344CB8AC3E}">
        <p14:creationId xmlns:p14="http://schemas.microsoft.com/office/powerpoint/2010/main" val="286507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b="1">
                <a:solidFill>
                  <a:srgbClr val="FFFFFF"/>
                </a:solidFill>
              </a:rPr>
              <a:t>Värdegrund &amp; </a:t>
            </a:r>
            <a:r>
              <a:rPr lang="en-US" sz="4000" b="1" kern="1200">
                <a:solidFill>
                  <a:srgbClr val="FFFFFF"/>
                </a:solidFill>
                <a:latin typeface="+mj-lt"/>
                <a:ea typeface="+mj-ea"/>
                <a:cs typeface="+mj-cs"/>
              </a:rPr>
              <a:t>policy</a:t>
            </a:r>
          </a:p>
        </p:txBody>
      </p:sp>
      <p:sp>
        <p:nvSpPr>
          <p:cNvPr id="22" name="Platshållare för innehåll 2"/>
          <p:cNvSpPr>
            <a:spLocks noGrp="1"/>
          </p:cNvSpPr>
          <p:nvPr>
            <p:ph idx="1"/>
          </p:nvPr>
        </p:nvSpPr>
        <p:spPr>
          <a:xfrm>
            <a:off x="6503158" y="649480"/>
            <a:ext cx="4862447" cy="5546047"/>
          </a:xfrm>
        </p:spPr>
        <p:txBody>
          <a:bodyPr vert="horz" lIns="91440" tIns="45720" rIns="91440" bIns="45720" rtlCol="0" anchor="ctr">
            <a:normAutofit/>
          </a:bodyPr>
          <a:lstStyle/>
          <a:p>
            <a:pPr marL="0" indent="0">
              <a:buNone/>
            </a:pPr>
            <a:r>
              <a:rPr lang="en-US" sz="2000" kern="1200" dirty="0">
                <a:latin typeface="+mn-lt"/>
                <a:ea typeface="+mn-ea"/>
                <a:cs typeface="+mn-cs"/>
              </a:rPr>
              <a:t>Ligger </a:t>
            </a:r>
            <a:r>
              <a:rPr lang="en-US" sz="2000" kern="1200" dirty="0" err="1">
                <a:latin typeface="+mn-lt"/>
                <a:ea typeface="+mn-ea"/>
                <a:cs typeface="+mn-cs"/>
              </a:rPr>
              <a:t>som</a:t>
            </a:r>
            <a:r>
              <a:rPr lang="en-US" sz="2000" kern="1200" dirty="0">
                <a:latin typeface="+mn-lt"/>
                <a:ea typeface="+mn-ea"/>
                <a:cs typeface="+mn-cs"/>
              </a:rPr>
              <a:t> </a:t>
            </a:r>
            <a:r>
              <a:rPr lang="en-US" sz="2000" kern="1200" dirty="0" err="1">
                <a:latin typeface="+mn-lt"/>
                <a:ea typeface="+mn-ea"/>
                <a:cs typeface="+mn-cs"/>
              </a:rPr>
              <a:t>en</a:t>
            </a:r>
            <a:r>
              <a:rPr lang="en-US" sz="2000" kern="1200" dirty="0">
                <a:latin typeface="+mn-lt"/>
                <a:ea typeface="+mn-ea"/>
                <a:cs typeface="+mn-cs"/>
              </a:rPr>
              <a:t> </a:t>
            </a:r>
            <a:r>
              <a:rPr lang="en-US" sz="2000" kern="1200" dirty="0" err="1">
                <a:latin typeface="+mn-lt"/>
                <a:ea typeface="+mn-ea"/>
                <a:cs typeface="+mn-cs"/>
              </a:rPr>
              <a:t>egen</a:t>
            </a:r>
            <a:r>
              <a:rPr lang="en-US" sz="2000" kern="1200" dirty="0">
                <a:latin typeface="+mn-lt"/>
                <a:ea typeface="+mn-ea"/>
                <a:cs typeface="+mn-cs"/>
              </a:rPr>
              <a:t> fil under </a:t>
            </a:r>
            <a:r>
              <a:rPr lang="en-US" sz="2000" kern="1200" dirty="0" err="1">
                <a:latin typeface="+mn-lt"/>
                <a:ea typeface="+mn-ea"/>
                <a:cs typeface="+mn-cs"/>
              </a:rPr>
              <a:t>dokument</a:t>
            </a:r>
            <a:r>
              <a:rPr lang="en-US" sz="2000" kern="1200" dirty="0">
                <a:latin typeface="+mn-lt"/>
                <a:ea typeface="+mn-ea"/>
                <a:cs typeface="+mn-cs"/>
              </a:rPr>
              <a:t> </a:t>
            </a:r>
            <a:r>
              <a:rPr lang="en-US" sz="2000" kern="1200" dirty="0" err="1">
                <a:latin typeface="+mn-lt"/>
                <a:ea typeface="+mn-ea"/>
                <a:cs typeface="+mn-cs"/>
              </a:rPr>
              <a:t>på</a:t>
            </a:r>
            <a:r>
              <a:rPr lang="en-US" sz="2000" kern="1200" dirty="0">
                <a:latin typeface="+mn-lt"/>
                <a:ea typeface="+mn-ea"/>
                <a:cs typeface="+mn-cs"/>
              </a:rPr>
              <a:t> </a:t>
            </a:r>
            <a:r>
              <a:rPr lang="en-US" sz="2000" kern="1200" dirty="0" err="1">
                <a:latin typeface="+mn-lt"/>
                <a:ea typeface="+mn-ea"/>
                <a:cs typeface="+mn-cs"/>
              </a:rPr>
              <a:t>Ljungby</a:t>
            </a:r>
            <a:r>
              <a:rPr lang="en-US" sz="2000" kern="1200" dirty="0">
                <a:latin typeface="+mn-lt"/>
                <a:ea typeface="+mn-ea"/>
                <a:cs typeface="+mn-cs"/>
              </a:rPr>
              <a:t> IF </a:t>
            </a:r>
            <a:r>
              <a:rPr lang="en-US" sz="2000" kern="1200" dirty="0" err="1">
                <a:latin typeface="+mn-lt"/>
                <a:ea typeface="+mn-ea"/>
                <a:cs typeface="+mn-cs"/>
              </a:rPr>
              <a:t>huvudsida</a:t>
            </a:r>
            <a:r>
              <a:rPr lang="en-US" sz="2000" kern="1200" dirty="0">
                <a:latin typeface="+mn-lt"/>
                <a:ea typeface="+mn-ea"/>
                <a:cs typeface="+mn-cs"/>
              </a:rPr>
              <a:t> </a:t>
            </a:r>
          </a:p>
          <a:p>
            <a:pPr marL="0" indent="0">
              <a:buNone/>
            </a:pPr>
            <a:r>
              <a:rPr lang="sv-SE" sz="2000" dirty="0">
                <a:hlinkClick r:id="rId2"/>
              </a:rPr>
              <a:t>http://www.ljungbyif.nu/Document</a:t>
            </a:r>
            <a:endParaRPr lang="en-US" sz="2000" kern="1200" dirty="0">
              <a:latin typeface="+mn-lt"/>
              <a:ea typeface="+mn-ea"/>
              <a:cs typeface="+mn-cs"/>
            </a:endParaRPr>
          </a:p>
        </p:txBody>
      </p:sp>
    </p:spTree>
    <p:extLst>
      <p:ext uri="{BB962C8B-B14F-4D97-AF65-F5344CB8AC3E}">
        <p14:creationId xmlns:p14="http://schemas.microsoft.com/office/powerpoint/2010/main" val="154242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38200" y="556995"/>
            <a:ext cx="10515600" cy="1133693"/>
          </a:xfrm>
        </p:spPr>
        <p:txBody>
          <a:bodyPr>
            <a:normAutofit/>
          </a:bodyPr>
          <a:lstStyle/>
          <a:p>
            <a:pPr algn="ctr"/>
            <a:r>
              <a:rPr lang="sv-SE" sz="5200" b="1"/>
              <a:t>Sociala Medier</a:t>
            </a:r>
            <a:endParaRPr lang="sv-SE" sz="5200"/>
          </a:p>
        </p:txBody>
      </p:sp>
      <p:graphicFrame>
        <p:nvGraphicFramePr>
          <p:cNvPr id="5" name="Platshållare för innehåll 2">
            <a:extLst>
              <a:ext uri="{FF2B5EF4-FFF2-40B4-BE49-F238E27FC236}">
                <a16:creationId xmlns:a16="http://schemas.microsoft.com/office/drawing/2014/main" id="{1D25E334-A3A9-4FA4-B956-E8C043B796B5}"/>
              </a:ext>
            </a:extLst>
          </p:cNvPr>
          <p:cNvGraphicFramePr>
            <a:graphicFrameLocks noGrp="1"/>
          </p:cNvGraphicFramePr>
          <p:nvPr>
            <p:ph idx="1"/>
            <p:extLst>
              <p:ext uri="{D42A27DB-BD31-4B8C-83A1-F6EECF244321}">
                <p14:modId xmlns:p14="http://schemas.microsoft.com/office/powerpoint/2010/main" val="396610870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837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3A561F7A-570F-B763-4CAF-06780587896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Regler och inställning vid träningar</a:t>
            </a:r>
          </a:p>
        </p:txBody>
      </p:sp>
      <p:graphicFrame>
        <p:nvGraphicFramePr>
          <p:cNvPr id="5" name="Platshållare för innehåll 2">
            <a:extLst>
              <a:ext uri="{FF2B5EF4-FFF2-40B4-BE49-F238E27FC236}">
                <a16:creationId xmlns:a16="http://schemas.microsoft.com/office/drawing/2014/main" id="{CD5BD64F-EA19-DD36-48E5-33E95DEBF35A}"/>
              </a:ext>
            </a:extLst>
          </p:cNvPr>
          <p:cNvGraphicFramePr>
            <a:graphicFrameLocks noGrp="1"/>
          </p:cNvGraphicFramePr>
          <p:nvPr>
            <p:ph idx="1"/>
            <p:extLst>
              <p:ext uri="{D42A27DB-BD31-4B8C-83A1-F6EECF244321}">
                <p14:modId xmlns:p14="http://schemas.microsoft.com/office/powerpoint/2010/main" val="2471232658"/>
              </p:ext>
            </p:extLst>
          </p:nvPr>
        </p:nvGraphicFramePr>
        <p:xfrm>
          <a:off x="4601043" y="478712"/>
          <a:ext cx="7347117" cy="602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530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3FDCE00-8224-C435-B912-29A866C1D72F}"/>
              </a:ext>
            </a:extLst>
          </p:cNvPr>
          <p:cNvSpPr>
            <a:spLocks noGrp="1"/>
          </p:cNvSpPr>
          <p:nvPr>
            <p:ph type="title"/>
          </p:nvPr>
        </p:nvSpPr>
        <p:spPr>
          <a:xfrm>
            <a:off x="1371599" y="294538"/>
            <a:ext cx="9895951" cy="1033669"/>
          </a:xfrm>
        </p:spPr>
        <p:txBody>
          <a:bodyPr>
            <a:normAutofit/>
          </a:bodyPr>
          <a:lstStyle/>
          <a:p>
            <a:r>
              <a:rPr lang="sv-SE" sz="4000" b="1">
                <a:solidFill>
                  <a:srgbClr val="FFFFFF"/>
                </a:solidFill>
              </a:rPr>
              <a:t>Snapchatgrupp</a:t>
            </a:r>
          </a:p>
        </p:txBody>
      </p:sp>
      <p:sp>
        <p:nvSpPr>
          <p:cNvPr id="20" name="Platshållare för innehåll 2">
            <a:extLst>
              <a:ext uri="{FF2B5EF4-FFF2-40B4-BE49-F238E27FC236}">
                <a16:creationId xmlns:a16="http://schemas.microsoft.com/office/drawing/2014/main" id="{F28FBBCC-7669-7EC7-A32C-492401977680}"/>
              </a:ext>
            </a:extLst>
          </p:cNvPr>
          <p:cNvSpPr>
            <a:spLocks noGrp="1"/>
          </p:cNvSpPr>
          <p:nvPr>
            <p:ph idx="1"/>
          </p:nvPr>
        </p:nvSpPr>
        <p:spPr>
          <a:xfrm>
            <a:off x="1371599" y="2318197"/>
            <a:ext cx="9724031" cy="3683358"/>
          </a:xfrm>
        </p:spPr>
        <p:txBody>
          <a:bodyPr anchor="ctr">
            <a:normAutofit/>
          </a:bodyPr>
          <a:lstStyle/>
          <a:p>
            <a:r>
              <a:rPr lang="sv-SE" sz="2000"/>
              <a:t>Det finns en Snapchattgrupp för tjejerna i laget.</a:t>
            </a:r>
          </a:p>
          <a:p>
            <a:r>
              <a:rPr lang="sv-SE" sz="2000"/>
              <a:t>Håll koll på vad det skrivs i denna grupp så det inte skrivs något olämpligt och någon tjej blir illa till mods.</a:t>
            </a:r>
          </a:p>
          <a:p>
            <a:r>
              <a:rPr lang="sv-SE" sz="2000"/>
              <a:t>Skulle det uppstå problem som vi inte kan reda ut i laget så hänvisar vi till föreningen och ungdomskommittén så tar Nico tag i ärendet. </a:t>
            </a:r>
          </a:p>
        </p:txBody>
      </p:sp>
    </p:spTree>
    <p:extLst>
      <p:ext uri="{BB962C8B-B14F-4D97-AF65-F5344CB8AC3E}">
        <p14:creationId xmlns:p14="http://schemas.microsoft.com/office/powerpoint/2010/main" val="804589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C6BAB60-3D65-1458-10D4-B5718CEC552F}"/>
              </a:ext>
            </a:extLst>
          </p:cNvPr>
          <p:cNvSpPr>
            <a:spLocks noGrp="1"/>
          </p:cNvSpPr>
          <p:nvPr>
            <p:ph type="title"/>
          </p:nvPr>
        </p:nvSpPr>
        <p:spPr>
          <a:xfrm>
            <a:off x="586478" y="1683756"/>
            <a:ext cx="3115265" cy="2396359"/>
          </a:xfrm>
        </p:spPr>
        <p:txBody>
          <a:bodyPr anchor="b">
            <a:normAutofit/>
          </a:bodyPr>
          <a:lstStyle/>
          <a:p>
            <a:pPr algn="r"/>
            <a:r>
              <a:rPr lang="sv-SE" sz="4000" b="1">
                <a:solidFill>
                  <a:srgbClr val="FFFFFF"/>
                </a:solidFill>
              </a:rPr>
              <a:t>Hjälpledare behövs</a:t>
            </a:r>
          </a:p>
        </p:txBody>
      </p:sp>
      <p:graphicFrame>
        <p:nvGraphicFramePr>
          <p:cNvPr id="5" name="Platshållare för innehåll 2">
            <a:extLst>
              <a:ext uri="{FF2B5EF4-FFF2-40B4-BE49-F238E27FC236}">
                <a16:creationId xmlns:a16="http://schemas.microsoft.com/office/drawing/2014/main" id="{83939A14-2F1C-BAED-2B15-67791FE0AD64}"/>
              </a:ext>
            </a:extLst>
          </p:cNvPr>
          <p:cNvGraphicFramePr>
            <a:graphicFrameLocks noGrp="1"/>
          </p:cNvGraphicFramePr>
          <p:nvPr>
            <p:ph idx="1"/>
            <p:extLst>
              <p:ext uri="{D42A27DB-BD31-4B8C-83A1-F6EECF244321}">
                <p14:modId xmlns:p14="http://schemas.microsoft.com/office/powerpoint/2010/main" val="88783056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819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Förstorings glas och frågetecken">
            <a:extLst>
              <a:ext uri="{FF2B5EF4-FFF2-40B4-BE49-F238E27FC236}">
                <a16:creationId xmlns:a16="http://schemas.microsoft.com/office/drawing/2014/main" id="{AE4801A9-9605-1E73-316C-DA66FD92A2D6}"/>
              </a:ext>
            </a:extLst>
          </p:cNvPr>
          <p:cNvPicPr>
            <a:picLocks noChangeAspect="1"/>
          </p:cNvPicPr>
          <p:nvPr/>
        </p:nvPicPr>
        <p:blipFill rotWithShape="1">
          <a:blip r:embed="rId2">
            <a:alphaModFix amt="40000"/>
          </a:blip>
          <a:srcRect/>
          <a:stretch/>
        </p:blipFill>
        <p:spPr>
          <a:xfrm>
            <a:off x="20" y="-1"/>
            <a:ext cx="12191980" cy="6857999"/>
          </a:xfrm>
          <a:prstGeom prst="rect">
            <a:avLst/>
          </a:prstGeom>
        </p:spPr>
      </p:pic>
      <p:sp>
        <p:nvSpPr>
          <p:cNvPr id="2" name="Rubrik 1"/>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b="1">
                <a:ln w="22225">
                  <a:solidFill>
                    <a:schemeClr val="tx1"/>
                  </a:solidFill>
                  <a:miter lim="800000"/>
                </a:ln>
                <a:noFill/>
              </a:rPr>
              <a:t>Frågor?</a:t>
            </a:r>
          </a:p>
        </p:txBody>
      </p:sp>
    </p:spTree>
    <p:extLst>
      <p:ext uri="{BB962C8B-B14F-4D97-AF65-F5344CB8AC3E}">
        <p14:creationId xmlns:p14="http://schemas.microsoft.com/office/powerpoint/2010/main" val="11625911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7B46D07-5292-904B-6070-F23CCFD13267}"/>
              </a:ext>
            </a:extLst>
          </p:cNvPr>
          <p:cNvSpPr>
            <a:spLocks noGrp="1"/>
          </p:cNvSpPr>
          <p:nvPr>
            <p:ph type="title"/>
          </p:nvPr>
        </p:nvSpPr>
        <p:spPr>
          <a:xfrm>
            <a:off x="429768" y="411480"/>
            <a:ext cx="11201400" cy="1106424"/>
          </a:xfrm>
        </p:spPr>
        <p:txBody>
          <a:bodyPr>
            <a:normAutofit/>
          </a:bodyPr>
          <a:lstStyle/>
          <a:p>
            <a:r>
              <a:rPr lang="sv-SE" sz="3600" b="1" dirty="0">
                <a:latin typeface="+mn-lt"/>
              </a:rPr>
              <a:t>Laget.se</a:t>
            </a:r>
          </a:p>
        </p:txBody>
      </p:sp>
      <p:sp>
        <p:nvSpPr>
          <p:cNvPr id="14" name="Rectangle 1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latshållare för innehåll 4">
            <a:extLst>
              <a:ext uri="{FF2B5EF4-FFF2-40B4-BE49-F238E27FC236}">
                <a16:creationId xmlns:a16="http://schemas.microsoft.com/office/drawing/2014/main" id="{9A411B9F-101C-4748-344F-FF7900F2664B}"/>
              </a:ext>
            </a:extLst>
          </p:cNvPr>
          <p:cNvPicPr>
            <a:picLocks noChangeAspect="1"/>
          </p:cNvPicPr>
          <p:nvPr/>
        </p:nvPicPr>
        <p:blipFill rotWithShape="1">
          <a:blip r:embed="rId2"/>
          <a:srcRect t="2990" r="-1" b="-1"/>
          <a:stretch/>
        </p:blipFill>
        <p:spPr>
          <a:xfrm>
            <a:off x="429768" y="1721922"/>
            <a:ext cx="6704891" cy="4520559"/>
          </a:xfrm>
          <a:prstGeom prst="rect">
            <a:avLst/>
          </a:prstGeom>
        </p:spPr>
      </p:pic>
      <p:sp useBgFill="1">
        <p:nvSpPr>
          <p:cNvPr id="18" name="Rectangle 1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CB5B0BC5-8300-F4BB-3CE8-44010FA96A3B}"/>
              </a:ext>
            </a:extLst>
          </p:cNvPr>
          <p:cNvSpPr>
            <a:spLocks noGrp="1"/>
          </p:cNvSpPr>
          <p:nvPr>
            <p:ph idx="1"/>
          </p:nvPr>
        </p:nvSpPr>
        <p:spPr>
          <a:xfrm>
            <a:off x="7938752" y="2020824"/>
            <a:ext cx="3455097" cy="3959352"/>
          </a:xfrm>
        </p:spPr>
        <p:txBody>
          <a:bodyPr anchor="ctr">
            <a:normAutofit/>
          </a:bodyPr>
          <a:lstStyle/>
          <a:p>
            <a:r>
              <a:rPr lang="en-US" sz="1800" dirty="0"/>
              <a:t>För </a:t>
            </a:r>
            <a:r>
              <a:rPr lang="en-US" sz="1800" dirty="0" err="1"/>
              <a:t>att</a:t>
            </a:r>
            <a:r>
              <a:rPr lang="en-US" sz="1800" dirty="0"/>
              <a:t> </a:t>
            </a:r>
            <a:r>
              <a:rPr lang="en-US" sz="1800" dirty="0" err="1"/>
              <a:t>hitta</a:t>
            </a:r>
            <a:r>
              <a:rPr lang="en-US" sz="1800" dirty="0"/>
              <a:t> den info </a:t>
            </a:r>
            <a:r>
              <a:rPr lang="en-US" sz="1800" dirty="0" err="1"/>
              <a:t>som</a:t>
            </a:r>
            <a:r>
              <a:rPr lang="en-US" sz="1800" dirty="0"/>
              <a:t> ligger under </a:t>
            </a:r>
            <a:r>
              <a:rPr lang="en-US" sz="1800" dirty="0" err="1"/>
              <a:t>dokument</a:t>
            </a:r>
            <a:r>
              <a:rPr lang="en-US" sz="1800" dirty="0"/>
              <a:t> </a:t>
            </a:r>
            <a:r>
              <a:rPr lang="en-US" sz="1800" dirty="0" err="1"/>
              <a:t>går</a:t>
            </a:r>
            <a:r>
              <a:rPr lang="en-US" sz="1800" dirty="0"/>
              <a:t> man in </a:t>
            </a:r>
            <a:r>
              <a:rPr lang="en-US" sz="1800" dirty="0" err="1"/>
              <a:t>på</a:t>
            </a:r>
            <a:r>
              <a:rPr lang="en-US" sz="1800" dirty="0"/>
              <a:t> “Mer” till </a:t>
            </a:r>
            <a:r>
              <a:rPr lang="en-US" sz="1800" dirty="0" err="1"/>
              <a:t>höger</a:t>
            </a:r>
            <a:r>
              <a:rPr lang="en-US" sz="1800" dirty="0"/>
              <a:t> </a:t>
            </a:r>
            <a:r>
              <a:rPr lang="en-US" sz="1800" dirty="0" err="1"/>
              <a:t>på</a:t>
            </a:r>
            <a:r>
              <a:rPr lang="en-US" sz="1800" dirty="0"/>
              <a:t> </a:t>
            </a:r>
            <a:r>
              <a:rPr lang="en-US" sz="1800" dirty="0" err="1"/>
              <a:t>startsidan</a:t>
            </a:r>
            <a:r>
              <a:rPr lang="en-US" sz="1800" dirty="0"/>
              <a:t> </a:t>
            </a:r>
            <a:r>
              <a:rPr lang="en-US" sz="1800" dirty="0" err="1"/>
              <a:t>och</a:t>
            </a:r>
            <a:r>
              <a:rPr lang="en-US" sz="1800" dirty="0"/>
              <a:t> </a:t>
            </a:r>
            <a:r>
              <a:rPr lang="en-US" sz="1800" dirty="0" err="1"/>
              <a:t>kommer</a:t>
            </a:r>
            <a:r>
              <a:rPr lang="en-US" sz="1800" dirty="0"/>
              <a:t> </a:t>
            </a:r>
            <a:r>
              <a:rPr lang="en-US" sz="1800" dirty="0" err="1"/>
              <a:t>då</a:t>
            </a:r>
            <a:r>
              <a:rPr lang="en-US" sz="1800" dirty="0"/>
              <a:t> in </a:t>
            </a:r>
            <a:r>
              <a:rPr lang="en-US" sz="1800" dirty="0" err="1"/>
              <a:t>på</a:t>
            </a:r>
            <a:r>
              <a:rPr lang="en-US" sz="1800" dirty="0"/>
              <a:t> </a:t>
            </a:r>
            <a:r>
              <a:rPr lang="en-US" sz="1800" dirty="0" err="1"/>
              <a:t>dokument</a:t>
            </a:r>
            <a:r>
              <a:rPr lang="en-US" sz="1800" dirty="0"/>
              <a:t>. </a:t>
            </a:r>
          </a:p>
          <a:p>
            <a:r>
              <a:rPr lang="en-US" sz="1800" dirty="0">
                <a:hlinkClick r:id="rId3"/>
              </a:rPr>
              <a:t>https://www.laget.se/F2011</a:t>
            </a:r>
            <a:endParaRPr lang="en-US" sz="1800" dirty="0"/>
          </a:p>
          <a:p>
            <a:endParaRPr lang="en-US" sz="1800" dirty="0"/>
          </a:p>
        </p:txBody>
      </p:sp>
    </p:spTree>
    <p:extLst>
      <p:ext uri="{BB962C8B-B14F-4D97-AF65-F5344CB8AC3E}">
        <p14:creationId xmlns:p14="http://schemas.microsoft.com/office/powerpoint/2010/main" val="424863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Shape 2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p:cNvSpPr>
            <a:spLocks noGrp="1"/>
          </p:cNvSpPr>
          <p:nvPr>
            <p:ph type="title"/>
          </p:nvPr>
        </p:nvSpPr>
        <p:spPr>
          <a:xfrm>
            <a:off x="934872" y="982272"/>
            <a:ext cx="3388419" cy="4560970"/>
          </a:xfrm>
        </p:spPr>
        <p:txBody>
          <a:bodyPr>
            <a:normAutofit/>
          </a:bodyPr>
          <a:lstStyle/>
          <a:p>
            <a:r>
              <a:rPr lang="sv-SE" sz="4000" b="1">
                <a:solidFill>
                  <a:srgbClr val="FFFFFF"/>
                </a:solidFill>
              </a:rPr>
              <a:t>Anslagstavla</a:t>
            </a:r>
          </a:p>
        </p:txBody>
      </p:sp>
      <p:sp>
        <p:nvSpPr>
          <p:cNvPr id="3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innehåll 2"/>
          <p:cNvSpPr>
            <a:spLocks noGrp="1"/>
          </p:cNvSpPr>
          <p:nvPr>
            <p:ph idx="1"/>
          </p:nvPr>
        </p:nvSpPr>
        <p:spPr>
          <a:xfrm>
            <a:off x="5221862" y="1719618"/>
            <a:ext cx="5948831" cy="4334629"/>
          </a:xfrm>
        </p:spPr>
        <p:txBody>
          <a:bodyPr anchor="ctr">
            <a:normAutofit/>
          </a:bodyPr>
          <a:lstStyle/>
          <a:p>
            <a:r>
              <a:rPr lang="sv-SE" sz="2400" dirty="0">
                <a:solidFill>
                  <a:srgbClr val="FEFFFF"/>
                </a:solidFill>
              </a:rPr>
              <a:t>På Lagavallen finns det en anslagstavla mellan omklädningsrum 1 &amp; 2 På denna tavla kan man alltid läsa på vilken plan man ska träna och spela match på samt vilket omklädningsrum man ska byta om i. </a:t>
            </a:r>
          </a:p>
          <a:p>
            <a:r>
              <a:rPr lang="sv-SE" sz="2400" dirty="0">
                <a:solidFill>
                  <a:srgbClr val="FEFFFF"/>
                </a:solidFill>
              </a:rPr>
              <a:t>Dessa uppgifter finns även på Ljungby IF huvudsida under dokument och träningstider.</a:t>
            </a:r>
          </a:p>
        </p:txBody>
      </p:sp>
    </p:spTree>
    <p:extLst>
      <p:ext uri="{BB962C8B-B14F-4D97-AF65-F5344CB8AC3E}">
        <p14:creationId xmlns:p14="http://schemas.microsoft.com/office/powerpoint/2010/main" val="215233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ubrik 1"/>
          <p:cNvSpPr>
            <a:spLocks noGrp="1"/>
          </p:cNvSpPr>
          <p:nvPr>
            <p:ph type="title"/>
          </p:nvPr>
        </p:nvSpPr>
        <p:spPr>
          <a:xfrm>
            <a:off x="958506" y="800392"/>
            <a:ext cx="10264697" cy="1212102"/>
          </a:xfrm>
        </p:spPr>
        <p:txBody>
          <a:bodyPr>
            <a:normAutofit/>
          </a:bodyPr>
          <a:lstStyle/>
          <a:p>
            <a:r>
              <a:rPr lang="sv-SE" sz="4000" b="1">
                <a:solidFill>
                  <a:srgbClr val="FFFFFF"/>
                </a:solidFill>
              </a:rPr>
              <a:t>Träningstider</a:t>
            </a:r>
          </a:p>
        </p:txBody>
      </p:sp>
      <p:sp>
        <p:nvSpPr>
          <p:cNvPr id="3" name="Platshållare för innehåll 2"/>
          <p:cNvSpPr>
            <a:spLocks noGrp="1"/>
          </p:cNvSpPr>
          <p:nvPr>
            <p:ph idx="1"/>
          </p:nvPr>
        </p:nvSpPr>
        <p:spPr>
          <a:xfrm>
            <a:off x="1367624" y="2490436"/>
            <a:ext cx="9708995" cy="3567173"/>
          </a:xfrm>
        </p:spPr>
        <p:txBody>
          <a:bodyPr anchor="ctr">
            <a:normAutofit/>
          </a:bodyPr>
          <a:lstStyle/>
          <a:p>
            <a:r>
              <a:rPr lang="sv-SE" sz="2400" dirty="0"/>
              <a:t>Just nu är det många lag som tränar på Lagavallen då många byalag är tränar där också. Vi kommer få full tillgång till alla planer då vädret är varmare och gräsplanerna är ok att träna på.</a:t>
            </a:r>
          </a:p>
          <a:p>
            <a:r>
              <a:rPr lang="sv-SE" sz="2400" dirty="0"/>
              <a:t>Vi kommer troligtvis att träna på samma dagar som förra året, tider är inte klart ännu, kansliet håller på att planera in alla lag och träningstider.</a:t>
            </a:r>
          </a:p>
          <a:p>
            <a:r>
              <a:rPr lang="sv-SE" sz="2400" dirty="0"/>
              <a:t>Tisdagar, naturgräs.</a:t>
            </a:r>
          </a:p>
          <a:p>
            <a:r>
              <a:rPr lang="sv-SE" sz="2400" dirty="0"/>
              <a:t>Torsdagar, konstgräs.</a:t>
            </a:r>
          </a:p>
          <a:p>
            <a:pPr marL="0" indent="0">
              <a:buNone/>
            </a:pPr>
            <a:endParaRPr lang="sv-SE" sz="2400" dirty="0"/>
          </a:p>
        </p:txBody>
      </p:sp>
    </p:spTree>
    <p:extLst>
      <p:ext uri="{BB962C8B-B14F-4D97-AF65-F5344CB8AC3E}">
        <p14:creationId xmlns:p14="http://schemas.microsoft.com/office/powerpoint/2010/main" val="226459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Shape 49">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p:cNvSpPr>
            <a:spLocks noGrp="1"/>
          </p:cNvSpPr>
          <p:nvPr>
            <p:ph type="title"/>
          </p:nvPr>
        </p:nvSpPr>
        <p:spPr>
          <a:xfrm>
            <a:off x="934872" y="982272"/>
            <a:ext cx="3388419" cy="4560970"/>
          </a:xfrm>
        </p:spPr>
        <p:txBody>
          <a:bodyPr>
            <a:normAutofit/>
          </a:bodyPr>
          <a:lstStyle/>
          <a:p>
            <a:r>
              <a:rPr lang="sv-SE" sz="4000" b="1">
                <a:solidFill>
                  <a:srgbClr val="FFFFFF"/>
                </a:solidFill>
              </a:rPr>
              <a:t>Matchställ &amp; Tvättschema</a:t>
            </a:r>
          </a:p>
        </p:txBody>
      </p:sp>
      <p:sp>
        <p:nvSpPr>
          <p:cNvPr id="5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innehåll 2"/>
          <p:cNvSpPr>
            <a:spLocks noGrp="1"/>
          </p:cNvSpPr>
          <p:nvPr>
            <p:ph idx="1"/>
          </p:nvPr>
        </p:nvSpPr>
        <p:spPr>
          <a:xfrm>
            <a:off x="5221862" y="1719618"/>
            <a:ext cx="5948831" cy="4334629"/>
          </a:xfrm>
        </p:spPr>
        <p:txBody>
          <a:bodyPr anchor="ctr">
            <a:normAutofit/>
          </a:bodyPr>
          <a:lstStyle/>
          <a:p>
            <a:r>
              <a:rPr lang="sv-SE" sz="2400" dirty="0">
                <a:solidFill>
                  <a:srgbClr val="FEFFFF"/>
                </a:solidFill>
              </a:rPr>
              <a:t>Varje lag får under året låna ett blått matchställ som sedan ska lämnas tillbaka vid säsongens slut till hösten.</a:t>
            </a:r>
          </a:p>
          <a:p>
            <a:r>
              <a:rPr lang="sv-SE" sz="2400" dirty="0">
                <a:solidFill>
                  <a:srgbClr val="FEFFFF"/>
                </a:solidFill>
              </a:rPr>
              <a:t>Vi kör på med </a:t>
            </a:r>
            <a:r>
              <a:rPr lang="sv-SE" sz="2400" dirty="0" err="1">
                <a:solidFill>
                  <a:srgbClr val="FEFFFF"/>
                </a:solidFill>
              </a:rPr>
              <a:t>tvättschema</a:t>
            </a:r>
            <a:r>
              <a:rPr lang="sv-SE" sz="2400" dirty="0">
                <a:solidFill>
                  <a:srgbClr val="FEFFFF"/>
                </a:solidFill>
              </a:rPr>
              <a:t> bland er föräldrar där tjejerna får med sig matchstället efter match. </a:t>
            </a:r>
          </a:p>
          <a:p>
            <a:r>
              <a:rPr lang="sv-SE" sz="2400" dirty="0">
                <a:solidFill>
                  <a:srgbClr val="FEFFFF"/>
                </a:solidFill>
              </a:rPr>
              <a:t>Matchshorts ingår i medlemsavgiften och tjejerna får dom när alla betalat in medlemsavgiften.	</a:t>
            </a:r>
          </a:p>
          <a:p>
            <a:endParaRPr lang="sv-SE" sz="2400" dirty="0">
              <a:solidFill>
                <a:srgbClr val="FEFFFF"/>
              </a:solidFill>
            </a:endParaRPr>
          </a:p>
          <a:p>
            <a:endParaRPr lang="sv-SE" sz="2400" dirty="0">
              <a:solidFill>
                <a:srgbClr val="FEFFFF"/>
              </a:solidFill>
            </a:endParaRPr>
          </a:p>
        </p:txBody>
      </p:sp>
    </p:spTree>
    <p:extLst>
      <p:ext uri="{BB962C8B-B14F-4D97-AF65-F5344CB8AC3E}">
        <p14:creationId xmlns:p14="http://schemas.microsoft.com/office/powerpoint/2010/main" val="138709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371599" y="294538"/>
            <a:ext cx="9895951" cy="1033669"/>
          </a:xfrm>
        </p:spPr>
        <p:txBody>
          <a:bodyPr>
            <a:normAutofit/>
          </a:bodyPr>
          <a:lstStyle/>
          <a:p>
            <a:r>
              <a:rPr lang="sv-SE" sz="4000" b="1" dirty="0">
                <a:solidFill>
                  <a:srgbClr val="FFFFFF"/>
                </a:solidFill>
              </a:rPr>
              <a:t>Seriespel och Cup</a:t>
            </a:r>
          </a:p>
        </p:txBody>
      </p:sp>
      <p:sp>
        <p:nvSpPr>
          <p:cNvPr id="3" name="Platshållare för innehåll 2"/>
          <p:cNvSpPr>
            <a:spLocks noGrp="1"/>
          </p:cNvSpPr>
          <p:nvPr>
            <p:ph idx="1"/>
          </p:nvPr>
        </p:nvSpPr>
        <p:spPr>
          <a:xfrm>
            <a:off x="1371599" y="2318197"/>
            <a:ext cx="9724031" cy="3683358"/>
          </a:xfrm>
        </p:spPr>
        <p:txBody>
          <a:bodyPr anchor="ctr">
            <a:normAutofit/>
          </a:bodyPr>
          <a:lstStyle/>
          <a:p>
            <a:r>
              <a:rPr lang="sv-SE" sz="2000" dirty="0"/>
              <a:t>Vi är idag 18 spelare i truppen. Därmed beslutade vi att anmäla oss i en serie med ett lag.</a:t>
            </a:r>
          </a:p>
          <a:p>
            <a:r>
              <a:rPr lang="sv-SE" sz="2000" dirty="0"/>
              <a:t>Vi kommer i år att spela 9-manna spel där planen är större och man lägger till offside.</a:t>
            </a:r>
          </a:p>
          <a:p>
            <a:r>
              <a:rPr lang="sv-SE" sz="2000" dirty="0"/>
              <a:t> En serie serie där vi har bortamatcher som har resor runt 6-7 mil bort.</a:t>
            </a:r>
          </a:p>
          <a:p>
            <a:r>
              <a:rPr lang="sv-SE" sz="2000" dirty="0"/>
              <a:t>Gällande cuper så planerar vi att vara med i två cuper, Nibe cupen i Markaryd nu i vår och ev. en cup efter sommaren. Info och intresseanmälan kommer gå ut inför cuperna.</a:t>
            </a:r>
          </a:p>
          <a:p>
            <a:r>
              <a:rPr lang="sv-SE" sz="2000" dirty="0"/>
              <a:t>Vi har fått ett tillskott på 5 spelare till laget, där 4 tjejer var och provtränade i söndags och en tjej till kommer och provtränar nu kommande söndag. Roligt om vi kan utöka spelartruppen! </a:t>
            </a:r>
          </a:p>
        </p:txBody>
      </p:sp>
    </p:spTree>
    <p:extLst>
      <p:ext uri="{BB962C8B-B14F-4D97-AF65-F5344CB8AC3E}">
        <p14:creationId xmlns:p14="http://schemas.microsoft.com/office/powerpoint/2010/main" val="329724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3AC2170-504F-4B30-EF27-3ECD393E7BEA}"/>
              </a:ext>
            </a:extLst>
          </p:cNvPr>
          <p:cNvSpPr>
            <a:spLocks noGrp="1"/>
          </p:cNvSpPr>
          <p:nvPr>
            <p:ph type="title"/>
          </p:nvPr>
        </p:nvSpPr>
        <p:spPr>
          <a:xfrm>
            <a:off x="1371599" y="294538"/>
            <a:ext cx="9895951" cy="1033669"/>
          </a:xfrm>
        </p:spPr>
        <p:txBody>
          <a:bodyPr>
            <a:normAutofit/>
          </a:bodyPr>
          <a:lstStyle/>
          <a:p>
            <a:r>
              <a:rPr lang="sv-SE" sz="4000" b="1">
                <a:solidFill>
                  <a:srgbClr val="FFFFFF"/>
                </a:solidFill>
              </a:rPr>
              <a:t>Träningsmatcher</a:t>
            </a:r>
          </a:p>
        </p:txBody>
      </p:sp>
      <p:sp>
        <p:nvSpPr>
          <p:cNvPr id="3" name="Platshållare för innehåll 2">
            <a:extLst>
              <a:ext uri="{FF2B5EF4-FFF2-40B4-BE49-F238E27FC236}">
                <a16:creationId xmlns:a16="http://schemas.microsoft.com/office/drawing/2014/main" id="{7765DFB7-F07B-9A11-BE45-1C84E71977BB}"/>
              </a:ext>
            </a:extLst>
          </p:cNvPr>
          <p:cNvSpPr>
            <a:spLocks noGrp="1"/>
          </p:cNvSpPr>
          <p:nvPr>
            <p:ph idx="1"/>
          </p:nvPr>
        </p:nvSpPr>
        <p:spPr>
          <a:xfrm>
            <a:off x="1371599" y="2318197"/>
            <a:ext cx="9724031" cy="3683358"/>
          </a:xfrm>
        </p:spPr>
        <p:txBody>
          <a:bodyPr anchor="ctr">
            <a:normAutofit/>
          </a:bodyPr>
          <a:lstStyle/>
          <a:p>
            <a:r>
              <a:rPr lang="sv-SE" sz="2400" dirty="0"/>
              <a:t>Vi ska få till några träningsmatcher nu i April innan serien börjar så tjejerna får känna på att spela 9-manna spel.</a:t>
            </a:r>
          </a:p>
          <a:p>
            <a:endParaRPr lang="sv-SE" sz="2000" dirty="0"/>
          </a:p>
        </p:txBody>
      </p:sp>
    </p:spTree>
    <p:extLst>
      <p:ext uri="{BB962C8B-B14F-4D97-AF65-F5344CB8AC3E}">
        <p14:creationId xmlns:p14="http://schemas.microsoft.com/office/powerpoint/2010/main" val="335172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826396" y="586855"/>
            <a:ext cx="4230100" cy="3387497"/>
          </a:xfrm>
        </p:spPr>
        <p:txBody>
          <a:bodyPr anchor="b">
            <a:normAutofit/>
          </a:bodyPr>
          <a:lstStyle/>
          <a:p>
            <a:pPr algn="r"/>
            <a:r>
              <a:rPr lang="sv-SE" sz="4000" b="1">
                <a:solidFill>
                  <a:srgbClr val="FFFFFF"/>
                </a:solidFill>
              </a:rPr>
              <a:t>Kiosk under matcher</a:t>
            </a:r>
          </a:p>
        </p:txBody>
      </p:sp>
      <p:sp>
        <p:nvSpPr>
          <p:cNvPr id="3" name="Platshållare för innehåll 2"/>
          <p:cNvSpPr>
            <a:spLocks noGrp="1"/>
          </p:cNvSpPr>
          <p:nvPr>
            <p:ph idx="1"/>
          </p:nvPr>
        </p:nvSpPr>
        <p:spPr>
          <a:xfrm>
            <a:off x="6503158" y="649480"/>
            <a:ext cx="4862447" cy="5546047"/>
          </a:xfrm>
        </p:spPr>
        <p:txBody>
          <a:bodyPr anchor="ctr">
            <a:normAutofit/>
          </a:bodyPr>
          <a:lstStyle/>
          <a:p>
            <a:r>
              <a:rPr lang="sv-SE" sz="2000" dirty="0"/>
              <a:t>Vi fortsätter med kiosk under hemmamatcherna och gör ett kioskschema där föräldrar är kioskansvariga.</a:t>
            </a:r>
          </a:p>
          <a:p>
            <a:r>
              <a:rPr lang="sv-SE" sz="2000" dirty="0"/>
              <a:t>Man med sig två kannor med kaffe, mjölk, saft, bullar eller någon kaka. Resterande kiosksaker som servetter, pappmuggar, godis, läsk har vi bland lagets kiosksaker. Jenny fortsätter vara kioskansvarig och hon ser till att allt är påfyllt bland kiosksakerna. </a:t>
            </a:r>
          </a:p>
          <a:p>
            <a:r>
              <a:rPr lang="sv-SE" sz="2000" dirty="0"/>
              <a:t>Kan man inte ha kiosken det datum man är uppsatt på får man byta med någon annan förälder. </a:t>
            </a:r>
          </a:p>
          <a:p>
            <a:pPr marL="0" indent="0">
              <a:buNone/>
            </a:pPr>
            <a:endParaRPr lang="sv-SE" sz="2000" dirty="0"/>
          </a:p>
        </p:txBody>
      </p:sp>
    </p:spTree>
    <p:extLst>
      <p:ext uri="{BB962C8B-B14F-4D97-AF65-F5344CB8AC3E}">
        <p14:creationId xmlns:p14="http://schemas.microsoft.com/office/powerpoint/2010/main" val="25196837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1370</Words>
  <Application>Microsoft Office PowerPoint</Application>
  <PresentationFormat>Bredbild</PresentationFormat>
  <Paragraphs>97</Paragraphs>
  <Slides>25</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25</vt:i4>
      </vt:variant>
    </vt:vector>
  </HeadingPairs>
  <TitlesOfParts>
    <vt:vector size="29" baseType="lpstr">
      <vt:lpstr>Arial</vt:lpstr>
      <vt:lpstr>Calibri</vt:lpstr>
      <vt:lpstr>Calibri Light</vt:lpstr>
      <vt:lpstr>Office-tema</vt:lpstr>
      <vt:lpstr>Välkomna på föräldramöte LIF F13</vt:lpstr>
      <vt:lpstr>Hemsida och Facebook</vt:lpstr>
      <vt:lpstr>Laget.se</vt:lpstr>
      <vt:lpstr>Anslagstavla</vt:lpstr>
      <vt:lpstr>Träningstider</vt:lpstr>
      <vt:lpstr>Matchställ &amp; Tvättschema</vt:lpstr>
      <vt:lpstr>Seriespel och Cup</vt:lpstr>
      <vt:lpstr>Träningsmatcher</vt:lpstr>
      <vt:lpstr>Kiosk under matcher</vt:lpstr>
      <vt:lpstr>Körning till bortamatcher</vt:lpstr>
      <vt:lpstr>Bollflickauppdrag </vt:lpstr>
      <vt:lpstr>Lagkonto och medlemsavgifter</vt:lpstr>
      <vt:lpstr>Försäljning  och Cuper </vt:lpstr>
      <vt:lpstr>Profilhörnan</vt:lpstr>
      <vt:lpstr>PowerPoint-presentation</vt:lpstr>
      <vt:lpstr>LIF veckor på Profilhörnan</vt:lpstr>
      <vt:lpstr>Shortsbeställning</vt:lpstr>
      <vt:lpstr>Blippar</vt:lpstr>
      <vt:lpstr>Ungdomskommitté</vt:lpstr>
      <vt:lpstr>Värdegrund &amp; policy</vt:lpstr>
      <vt:lpstr>Sociala Medier</vt:lpstr>
      <vt:lpstr>Regler och inställning vid träningar</vt:lpstr>
      <vt:lpstr>Snapchatgrupp</vt:lpstr>
      <vt:lpstr>Hjälpledare behövs</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på föräldramöte LIF P08_1</dc:title>
  <dc:creator>Mikael Furunäs</dc:creator>
  <cp:lastModifiedBy>Mikael Furunäs</cp:lastModifiedBy>
  <cp:revision>11</cp:revision>
  <dcterms:created xsi:type="dcterms:W3CDTF">2020-05-14T14:31:24Z</dcterms:created>
  <dcterms:modified xsi:type="dcterms:W3CDTF">2024-03-14T10:03:11Z</dcterms:modified>
</cp:coreProperties>
</file>