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6" r:id="rId6"/>
    <p:sldId id="256" r:id="rId7"/>
    <p:sldId id="316" r:id="rId8"/>
    <p:sldId id="260" r:id="rId9"/>
    <p:sldId id="301" r:id="rId10"/>
    <p:sldId id="302" r:id="rId11"/>
    <p:sldId id="303" r:id="rId12"/>
    <p:sldId id="315" r:id="rId13"/>
    <p:sldId id="312" r:id="rId14"/>
    <p:sldId id="304" r:id="rId15"/>
    <p:sldId id="305" r:id="rId16"/>
    <p:sldId id="307" r:id="rId17"/>
    <p:sldId id="306" r:id="rId18"/>
    <p:sldId id="318" r:id="rId19"/>
    <p:sldId id="314" r:id="rId20"/>
    <p:sldId id="308" r:id="rId21"/>
    <p:sldId id="309" r:id="rId22"/>
    <p:sldId id="310" r:id="rId23"/>
    <p:sldId id="311" r:id="rId24"/>
    <p:sldId id="31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e Ejrevi" userId="23c4b933-b039-4abd-a213-a2d4c88e97a5" providerId="ADAL" clId="{3B5A56BC-3565-4179-B5EE-E1489CE5D331}"/>
    <pc:docChg chg="undo custSel addSld delSld modSld sldOrd">
      <pc:chgData name="Mikke Ejrevi" userId="23c4b933-b039-4abd-a213-a2d4c88e97a5" providerId="ADAL" clId="{3B5A56BC-3565-4179-B5EE-E1489CE5D331}" dt="2022-10-08T12:20:11.608" v="3387"/>
      <pc:docMkLst>
        <pc:docMk/>
      </pc:docMkLst>
      <pc:sldChg chg="add del ord">
        <pc:chgData name="Mikke Ejrevi" userId="23c4b933-b039-4abd-a213-a2d4c88e97a5" providerId="ADAL" clId="{3B5A56BC-3565-4179-B5EE-E1489CE5D331}" dt="2022-10-08T10:43:35.681" v="18"/>
        <pc:sldMkLst>
          <pc:docMk/>
          <pc:sldMk cId="2605110141" sldId="256"/>
        </pc:sldMkLst>
      </pc:sldChg>
      <pc:sldChg chg="del">
        <pc:chgData name="Mikke Ejrevi" userId="23c4b933-b039-4abd-a213-a2d4c88e97a5" providerId="ADAL" clId="{3B5A56BC-3565-4179-B5EE-E1489CE5D331}" dt="2022-10-08T10:43:40.591" v="21" actId="2696"/>
        <pc:sldMkLst>
          <pc:docMk/>
          <pc:sldMk cId="4215476175" sldId="257"/>
        </pc:sldMkLst>
      </pc:sldChg>
      <pc:sldChg chg="del">
        <pc:chgData name="Mikke Ejrevi" userId="23c4b933-b039-4abd-a213-a2d4c88e97a5" providerId="ADAL" clId="{3B5A56BC-3565-4179-B5EE-E1489CE5D331}" dt="2022-10-08T10:43:42.855" v="23" actId="2696"/>
        <pc:sldMkLst>
          <pc:docMk/>
          <pc:sldMk cId="797075466" sldId="258"/>
        </pc:sldMkLst>
      </pc:sldChg>
      <pc:sldChg chg="modSp">
        <pc:chgData name="Mikke Ejrevi" userId="23c4b933-b039-4abd-a213-a2d4c88e97a5" providerId="ADAL" clId="{3B5A56BC-3565-4179-B5EE-E1489CE5D331}" dt="2022-10-08T11:54:41.163" v="3161" actId="20577"/>
        <pc:sldMkLst>
          <pc:docMk/>
          <pc:sldMk cId="1894451952" sldId="259"/>
        </pc:sldMkLst>
        <pc:spChg chg="mod ord">
          <ac:chgData name="Mikke Ejrevi" userId="23c4b933-b039-4abd-a213-a2d4c88e97a5" providerId="ADAL" clId="{3B5A56BC-3565-4179-B5EE-E1489CE5D331}" dt="2022-10-08T11:54:41.163" v="3161" actId="20577"/>
          <ac:spMkLst>
            <pc:docMk/>
            <pc:sldMk cId="1894451952" sldId="259"/>
            <ac:spMk id="2" creationId="{C30D93FA-F538-42C7-97AA-8E371B043D55}"/>
          </ac:spMkLst>
        </pc:spChg>
        <pc:picChg chg="mod">
          <ac:chgData name="Mikke Ejrevi" userId="23c4b933-b039-4abd-a213-a2d4c88e97a5" providerId="ADAL" clId="{3B5A56BC-3565-4179-B5EE-E1489CE5D331}" dt="2022-10-08T10:39:44.069" v="6" actId="1076"/>
          <ac:picMkLst>
            <pc:docMk/>
            <pc:sldMk cId="1894451952" sldId="259"/>
            <ac:picMk id="16" creationId="{D8DB95A1-9668-4DFA-89F5-548636540846}"/>
          </ac:picMkLst>
        </pc:picChg>
      </pc:sldChg>
      <pc:sldChg chg="modSp">
        <pc:chgData name="Mikke Ejrevi" userId="23c4b933-b039-4abd-a213-a2d4c88e97a5" providerId="ADAL" clId="{3B5A56BC-3565-4179-B5EE-E1489CE5D331}" dt="2022-10-08T10:47:44.870" v="259" actId="20577"/>
        <pc:sldMkLst>
          <pc:docMk/>
          <pc:sldMk cId="574980684" sldId="260"/>
        </pc:sldMkLst>
        <pc:spChg chg="mod">
          <ac:chgData name="Mikke Ejrevi" userId="23c4b933-b039-4abd-a213-a2d4c88e97a5" providerId="ADAL" clId="{3B5A56BC-3565-4179-B5EE-E1489CE5D331}" dt="2022-10-08T10:44:59.128" v="74" actId="2711"/>
          <ac:spMkLst>
            <pc:docMk/>
            <pc:sldMk cId="574980684" sldId="260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0:47:44.870" v="259" actId="20577"/>
          <ac:spMkLst>
            <pc:docMk/>
            <pc:sldMk cId="574980684" sldId="260"/>
            <ac:spMk id="3" creationId="{8ABE51DE-1CF7-4365-89B6-335461ECBEBC}"/>
          </ac:spMkLst>
        </pc:spChg>
      </pc:sldChg>
      <pc:sldChg chg="del">
        <pc:chgData name="Mikke Ejrevi" userId="23c4b933-b039-4abd-a213-a2d4c88e97a5" providerId="ADAL" clId="{3B5A56BC-3565-4179-B5EE-E1489CE5D331}" dt="2022-10-08T10:43:44.345" v="25" actId="2696"/>
        <pc:sldMkLst>
          <pc:docMk/>
          <pc:sldMk cId="2043966673" sldId="261"/>
        </pc:sldMkLst>
      </pc:sldChg>
      <pc:sldChg chg="del">
        <pc:chgData name="Mikke Ejrevi" userId="23c4b933-b039-4abd-a213-a2d4c88e97a5" providerId="ADAL" clId="{3B5A56BC-3565-4179-B5EE-E1489CE5D331}" dt="2022-10-08T10:43:49.078" v="27" actId="2696"/>
        <pc:sldMkLst>
          <pc:docMk/>
          <pc:sldMk cId="3955303706" sldId="262"/>
        </pc:sldMkLst>
      </pc:sldChg>
      <pc:sldChg chg="del">
        <pc:chgData name="Mikke Ejrevi" userId="23c4b933-b039-4abd-a213-a2d4c88e97a5" providerId="ADAL" clId="{3B5A56BC-3565-4179-B5EE-E1489CE5D331}" dt="2022-10-08T10:43:53.200" v="29" actId="2696"/>
        <pc:sldMkLst>
          <pc:docMk/>
          <pc:sldMk cId="60883844" sldId="263"/>
        </pc:sldMkLst>
      </pc:sldChg>
      <pc:sldChg chg="del">
        <pc:chgData name="Mikke Ejrevi" userId="23c4b933-b039-4abd-a213-a2d4c88e97a5" providerId="ADAL" clId="{3B5A56BC-3565-4179-B5EE-E1489CE5D331}" dt="2022-10-08T10:43:54.693" v="31" actId="2696"/>
        <pc:sldMkLst>
          <pc:docMk/>
          <pc:sldMk cId="1830296705" sldId="264"/>
        </pc:sldMkLst>
      </pc:sldChg>
      <pc:sldChg chg="del">
        <pc:chgData name="Mikke Ejrevi" userId="23c4b933-b039-4abd-a213-a2d4c88e97a5" providerId="ADAL" clId="{3B5A56BC-3565-4179-B5EE-E1489CE5D331}" dt="2022-10-08T10:43:25.836" v="14" actId="2696"/>
        <pc:sldMkLst>
          <pc:docMk/>
          <pc:sldMk cId="2500825793" sldId="265"/>
        </pc:sldMkLst>
      </pc:sldChg>
      <pc:sldChg chg="modSp ord">
        <pc:chgData name="Mikke Ejrevi" userId="23c4b933-b039-4abd-a213-a2d4c88e97a5" providerId="ADAL" clId="{3B5A56BC-3565-4179-B5EE-E1489CE5D331}" dt="2022-10-08T10:44:34.586" v="73" actId="1036"/>
        <pc:sldMkLst>
          <pc:docMk/>
          <pc:sldMk cId="3234955454" sldId="266"/>
        </pc:sldMkLst>
        <pc:spChg chg="mod">
          <ac:chgData name="Mikke Ejrevi" userId="23c4b933-b039-4abd-a213-a2d4c88e97a5" providerId="ADAL" clId="{3B5A56BC-3565-4179-B5EE-E1489CE5D331}" dt="2022-10-08T10:44:34.586" v="73" actId="1036"/>
          <ac:spMkLst>
            <pc:docMk/>
            <pc:sldMk cId="3234955454" sldId="266"/>
            <ac:spMk id="2" creationId="{C30D93FA-F538-42C7-97AA-8E371B043D55}"/>
          </ac:spMkLst>
        </pc:spChg>
      </pc:sldChg>
      <pc:sldChg chg="del">
        <pc:chgData name="Mikke Ejrevi" userId="23c4b933-b039-4abd-a213-a2d4c88e97a5" providerId="ADAL" clId="{3B5A56BC-3565-4179-B5EE-E1489CE5D331}" dt="2022-10-08T10:43:26.550" v="15" actId="2696"/>
        <pc:sldMkLst>
          <pc:docMk/>
          <pc:sldMk cId="2276814815" sldId="267"/>
        </pc:sldMkLst>
      </pc:sldChg>
      <pc:sldChg chg="del">
        <pc:chgData name="Mikke Ejrevi" userId="23c4b933-b039-4abd-a213-a2d4c88e97a5" providerId="ADAL" clId="{3B5A56BC-3565-4179-B5EE-E1489CE5D331}" dt="2022-10-08T10:43:39.737" v="20" actId="2696"/>
        <pc:sldMkLst>
          <pc:docMk/>
          <pc:sldMk cId="70826231" sldId="268"/>
        </pc:sldMkLst>
      </pc:sldChg>
      <pc:sldChg chg="del">
        <pc:chgData name="Mikke Ejrevi" userId="23c4b933-b039-4abd-a213-a2d4c88e97a5" providerId="ADAL" clId="{3B5A56BC-3565-4179-B5EE-E1489CE5D331}" dt="2022-10-08T10:43:41.975" v="22" actId="2696"/>
        <pc:sldMkLst>
          <pc:docMk/>
          <pc:sldMk cId="1769126117" sldId="269"/>
        </pc:sldMkLst>
      </pc:sldChg>
      <pc:sldChg chg="del">
        <pc:chgData name="Mikke Ejrevi" userId="23c4b933-b039-4abd-a213-a2d4c88e97a5" providerId="ADAL" clId="{3B5A56BC-3565-4179-B5EE-E1489CE5D331}" dt="2022-10-08T10:43:38.099" v="19" actId="2696"/>
        <pc:sldMkLst>
          <pc:docMk/>
          <pc:sldMk cId="3142047104" sldId="270"/>
        </pc:sldMkLst>
      </pc:sldChg>
      <pc:sldChg chg="del">
        <pc:chgData name="Mikke Ejrevi" userId="23c4b933-b039-4abd-a213-a2d4c88e97a5" providerId="ADAL" clId="{3B5A56BC-3565-4179-B5EE-E1489CE5D331}" dt="2022-10-08T10:43:43.553" v="24" actId="2696"/>
        <pc:sldMkLst>
          <pc:docMk/>
          <pc:sldMk cId="2999402484" sldId="271"/>
        </pc:sldMkLst>
      </pc:sldChg>
      <pc:sldChg chg="del">
        <pc:chgData name="Mikke Ejrevi" userId="23c4b933-b039-4abd-a213-a2d4c88e97a5" providerId="ADAL" clId="{3B5A56BC-3565-4179-B5EE-E1489CE5D331}" dt="2022-10-08T10:43:48.248" v="26" actId="2696"/>
        <pc:sldMkLst>
          <pc:docMk/>
          <pc:sldMk cId="2656393032" sldId="272"/>
        </pc:sldMkLst>
      </pc:sldChg>
      <pc:sldChg chg="del">
        <pc:chgData name="Mikke Ejrevi" userId="23c4b933-b039-4abd-a213-a2d4c88e97a5" providerId="ADAL" clId="{3B5A56BC-3565-4179-B5EE-E1489CE5D331}" dt="2022-10-08T10:43:52.342" v="28" actId="2696"/>
        <pc:sldMkLst>
          <pc:docMk/>
          <pc:sldMk cId="3132661147" sldId="273"/>
        </pc:sldMkLst>
      </pc:sldChg>
      <pc:sldChg chg="del">
        <pc:chgData name="Mikke Ejrevi" userId="23c4b933-b039-4abd-a213-a2d4c88e97a5" providerId="ADAL" clId="{3B5A56BC-3565-4179-B5EE-E1489CE5D331}" dt="2022-10-08T10:43:54.029" v="30" actId="2696"/>
        <pc:sldMkLst>
          <pc:docMk/>
          <pc:sldMk cId="3502660719" sldId="274"/>
        </pc:sldMkLst>
      </pc:sldChg>
      <pc:sldChg chg="del">
        <pc:chgData name="Mikke Ejrevi" userId="23c4b933-b039-4abd-a213-a2d4c88e97a5" providerId="ADAL" clId="{3B5A56BC-3565-4179-B5EE-E1489CE5D331}" dt="2022-10-08T10:43:55.862" v="32" actId="2696"/>
        <pc:sldMkLst>
          <pc:docMk/>
          <pc:sldMk cId="522959166" sldId="275"/>
        </pc:sldMkLst>
      </pc:sldChg>
      <pc:sldChg chg="del">
        <pc:chgData name="Mikke Ejrevi" userId="23c4b933-b039-4abd-a213-a2d4c88e97a5" providerId="ADAL" clId="{3B5A56BC-3565-4179-B5EE-E1489CE5D331}" dt="2022-10-08T11:15:39.342" v="1118" actId="2696"/>
        <pc:sldMkLst>
          <pc:docMk/>
          <pc:sldMk cId="1575825311" sldId="276"/>
        </pc:sldMkLst>
      </pc:sldChg>
      <pc:sldChg chg="del">
        <pc:chgData name="Mikke Ejrevi" userId="23c4b933-b039-4abd-a213-a2d4c88e97a5" providerId="ADAL" clId="{3B5A56BC-3565-4179-B5EE-E1489CE5D331}" dt="2022-10-08T11:15:41.264" v="1120" actId="2696"/>
        <pc:sldMkLst>
          <pc:docMk/>
          <pc:sldMk cId="522800086" sldId="277"/>
        </pc:sldMkLst>
      </pc:sldChg>
      <pc:sldChg chg="del">
        <pc:chgData name="Mikke Ejrevi" userId="23c4b933-b039-4abd-a213-a2d4c88e97a5" providerId="ADAL" clId="{3B5A56BC-3565-4179-B5EE-E1489CE5D331}" dt="2022-10-08T10:43:24.793" v="13" actId="2696"/>
        <pc:sldMkLst>
          <pc:docMk/>
          <pc:sldMk cId="229330361" sldId="280"/>
        </pc:sldMkLst>
      </pc:sldChg>
      <pc:sldChg chg="del">
        <pc:chgData name="Mikke Ejrevi" userId="23c4b933-b039-4abd-a213-a2d4c88e97a5" providerId="ADAL" clId="{3B5A56BC-3565-4179-B5EE-E1489CE5D331}" dt="2022-10-08T11:15:42.118" v="1121" actId="2696"/>
        <pc:sldMkLst>
          <pc:docMk/>
          <pc:sldMk cId="2128943636" sldId="281"/>
        </pc:sldMkLst>
      </pc:sldChg>
      <pc:sldChg chg="del">
        <pc:chgData name="Mikke Ejrevi" userId="23c4b933-b039-4abd-a213-a2d4c88e97a5" providerId="ADAL" clId="{3B5A56BC-3565-4179-B5EE-E1489CE5D331}" dt="2022-10-08T11:16:30.493" v="1131" actId="2696"/>
        <pc:sldMkLst>
          <pc:docMk/>
          <pc:sldMk cId="2820106082" sldId="282"/>
        </pc:sldMkLst>
      </pc:sldChg>
      <pc:sldChg chg="del">
        <pc:chgData name="Mikke Ejrevi" userId="23c4b933-b039-4abd-a213-a2d4c88e97a5" providerId="ADAL" clId="{3B5A56BC-3565-4179-B5EE-E1489CE5D331}" dt="2022-10-08T11:15:49.197" v="1122" actId="2696"/>
        <pc:sldMkLst>
          <pc:docMk/>
          <pc:sldMk cId="100778541" sldId="283"/>
        </pc:sldMkLst>
      </pc:sldChg>
      <pc:sldChg chg="del">
        <pc:chgData name="Mikke Ejrevi" userId="23c4b933-b039-4abd-a213-a2d4c88e97a5" providerId="ADAL" clId="{3B5A56BC-3565-4179-B5EE-E1489CE5D331}" dt="2022-10-08T11:15:51.534" v="1126" actId="2696"/>
        <pc:sldMkLst>
          <pc:docMk/>
          <pc:sldMk cId="3800514085" sldId="284"/>
        </pc:sldMkLst>
      </pc:sldChg>
      <pc:sldChg chg="del">
        <pc:chgData name="Mikke Ejrevi" userId="23c4b933-b039-4abd-a213-a2d4c88e97a5" providerId="ADAL" clId="{3B5A56BC-3565-4179-B5EE-E1489CE5D331}" dt="2022-10-08T11:15:51.212" v="1125" actId="2696"/>
        <pc:sldMkLst>
          <pc:docMk/>
          <pc:sldMk cId="2477598511" sldId="285"/>
        </pc:sldMkLst>
      </pc:sldChg>
      <pc:sldChg chg="del">
        <pc:chgData name="Mikke Ejrevi" userId="23c4b933-b039-4abd-a213-a2d4c88e97a5" providerId="ADAL" clId="{3B5A56BC-3565-4179-B5EE-E1489CE5D331}" dt="2022-10-08T11:16:30.988" v="1132" actId="2696"/>
        <pc:sldMkLst>
          <pc:docMk/>
          <pc:sldMk cId="2417572942" sldId="286"/>
        </pc:sldMkLst>
      </pc:sldChg>
      <pc:sldChg chg="del">
        <pc:chgData name="Mikke Ejrevi" userId="23c4b933-b039-4abd-a213-a2d4c88e97a5" providerId="ADAL" clId="{3B5A56BC-3565-4179-B5EE-E1489CE5D331}" dt="2022-10-08T11:15:38.815" v="1117" actId="2696"/>
        <pc:sldMkLst>
          <pc:docMk/>
          <pc:sldMk cId="925886327" sldId="287"/>
        </pc:sldMkLst>
      </pc:sldChg>
      <pc:sldChg chg="del">
        <pc:chgData name="Mikke Ejrevi" userId="23c4b933-b039-4abd-a213-a2d4c88e97a5" providerId="ADAL" clId="{3B5A56BC-3565-4179-B5EE-E1489CE5D331}" dt="2022-10-08T11:15:55.499" v="1127" actId="2696"/>
        <pc:sldMkLst>
          <pc:docMk/>
          <pc:sldMk cId="2237767685" sldId="288"/>
        </pc:sldMkLst>
      </pc:sldChg>
      <pc:sldChg chg="del">
        <pc:chgData name="Mikke Ejrevi" userId="23c4b933-b039-4abd-a213-a2d4c88e97a5" providerId="ADAL" clId="{3B5A56BC-3565-4179-B5EE-E1489CE5D331}" dt="2022-10-08T11:15:57.226" v="1128" actId="2696"/>
        <pc:sldMkLst>
          <pc:docMk/>
          <pc:sldMk cId="1964878900" sldId="289"/>
        </pc:sldMkLst>
      </pc:sldChg>
      <pc:sldChg chg="del">
        <pc:chgData name="Mikke Ejrevi" userId="23c4b933-b039-4abd-a213-a2d4c88e97a5" providerId="ADAL" clId="{3B5A56BC-3565-4179-B5EE-E1489CE5D331}" dt="2022-10-08T11:15:57.784" v="1129" actId="2696"/>
        <pc:sldMkLst>
          <pc:docMk/>
          <pc:sldMk cId="2926939705" sldId="290"/>
        </pc:sldMkLst>
      </pc:sldChg>
      <pc:sldChg chg="del">
        <pc:chgData name="Mikke Ejrevi" userId="23c4b933-b039-4abd-a213-a2d4c88e97a5" providerId="ADAL" clId="{3B5A56BC-3565-4179-B5EE-E1489CE5D331}" dt="2022-10-08T11:16:35.050" v="1133" actId="2696"/>
        <pc:sldMkLst>
          <pc:docMk/>
          <pc:sldMk cId="3825577623" sldId="291"/>
        </pc:sldMkLst>
      </pc:sldChg>
      <pc:sldChg chg="del">
        <pc:chgData name="Mikke Ejrevi" userId="23c4b933-b039-4abd-a213-a2d4c88e97a5" providerId="ADAL" clId="{3B5A56BC-3565-4179-B5EE-E1489CE5D331}" dt="2022-10-08T11:15:37.780" v="1116" actId="2696"/>
        <pc:sldMkLst>
          <pc:docMk/>
          <pc:sldMk cId="3390928225" sldId="292"/>
        </pc:sldMkLst>
      </pc:sldChg>
      <pc:sldChg chg="del">
        <pc:chgData name="Mikke Ejrevi" userId="23c4b933-b039-4abd-a213-a2d4c88e97a5" providerId="ADAL" clId="{3B5A56BC-3565-4179-B5EE-E1489CE5D331}" dt="2022-10-08T11:15:36.766" v="1115" actId="2696"/>
        <pc:sldMkLst>
          <pc:docMk/>
          <pc:sldMk cId="3776333433" sldId="293"/>
        </pc:sldMkLst>
      </pc:sldChg>
      <pc:sldChg chg="del">
        <pc:chgData name="Mikke Ejrevi" userId="23c4b933-b039-4abd-a213-a2d4c88e97a5" providerId="ADAL" clId="{3B5A56BC-3565-4179-B5EE-E1489CE5D331}" dt="2022-10-08T11:15:25.967" v="1112" actId="2696"/>
        <pc:sldMkLst>
          <pc:docMk/>
          <pc:sldMk cId="1183670345" sldId="294"/>
        </pc:sldMkLst>
      </pc:sldChg>
      <pc:sldChg chg="del">
        <pc:chgData name="Mikke Ejrevi" userId="23c4b933-b039-4abd-a213-a2d4c88e97a5" providerId="ADAL" clId="{3B5A56BC-3565-4179-B5EE-E1489CE5D331}" dt="2022-10-08T11:15:30.219" v="1113" actId="2696"/>
        <pc:sldMkLst>
          <pc:docMk/>
          <pc:sldMk cId="1767877756" sldId="295"/>
        </pc:sldMkLst>
      </pc:sldChg>
      <pc:sldChg chg="del">
        <pc:chgData name="Mikke Ejrevi" userId="23c4b933-b039-4abd-a213-a2d4c88e97a5" providerId="ADAL" clId="{3B5A56BC-3565-4179-B5EE-E1489CE5D331}" dt="2022-10-08T11:15:34.192" v="1114" actId="2696"/>
        <pc:sldMkLst>
          <pc:docMk/>
          <pc:sldMk cId="70526244" sldId="296"/>
        </pc:sldMkLst>
      </pc:sldChg>
      <pc:sldChg chg="del">
        <pc:chgData name="Mikke Ejrevi" userId="23c4b933-b039-4abd-a213-a2d4c88e97a5" providerId="ADAL" clId="{3B5A56BC-3565-4179-B5EE-E1489CE5D331}" dt="2022-10-08T11:15:50.320" v="1124" actId="2696"/>
        <pc:sldMkLst>
          <pc:docMk/>
          <pc:sldMk cId="678249659" sldId="297"/>
        </pc:sldMkLst>
      </pc:sldChg>
      <pc:sldChg chg="del">
        <pc:chgData name="Mikke Ejrevi" userId="23c4b933-b039-4abd-a213-a2d4c88e97a5" providerId="ADAL" clId="{3B5A56BC-3565-4179-B5EE-E1489CE5D331}" dt="2022-10-08T11:15:39.864" v="1119" actId="2696"/>
        <pc:sldMkLst>
          <pc:docMk/>
          <pc:sldMk cId="4257649212" sldId="298"/>
        </pc:sldMkLst>
      </pc:sldChg>
      <pc:sldChg chg="del">
        <pc:chgData name="Mikke Ejrevi" userId="23c4b933-b039-4abd-a213-a2d4c88e97a5" providerId="ADAL" clId="{3B5A56BC-3565-4179-B5EE-E1489CE5D331}" dt="2022-10-08T11:15:49.860" v="1123" actId="2696"/>
        <pc:sldMkLst>
          <pc:docMk/>
          <pc:sldMk cId="660776984" sldId="299"/>
        </pc:sldMkLst>
      </pc:sldChg>
      <pc:sldChg chg="del">
        <pc:chgData name="Mikke Ejrevi" userId="23c4b933-b039-4abd-a213-a2d4c88e97a5" providerId="ADAL" clId="{3B5A56BC-3565-4179-B5EE-E1489CE5D331}" dt="2022-10-08T11:16:01.251" v="1130" actId="2696"/>
        <pc:sldMkLst>
          <pc:docMk/>
          <pc:sldMk cId="2115441098" sldId="300"/>
        </pc:sldMkLst>
      </pc:sldChg>
      <pc:sldChg chg="modSp add">
        <pc:chgData name="Mikke Ejrevi" userId="23c4b933-b039-4abd-a213-a2d4c88e97a5" providerId="ADAL" clId="{3B5A56BC-3565-4179-B5EE-E1489CE5D331}" dt="2022-10-08T11:07:54.841" v="637" actId="6549"/>
        <pc:sldMkLst>
          <pc:docMk/>
          <pc:sldMk cId="3990758176" sldId="301"/>
        </pc:sldMkLst>
        <pc:spChg chg="mod">
          <ac:chgData name="Mikke Ejrevi" userId="23c4b933-b039-4abd-a213-a2d4c88e97a5" providerId="ADAL" clId="{3B5A56BC-3565-4179-B5EE-E1489CE5D331}" dt="2022-10-08T11:01:10.006" v="447" actId="20577"/>
          <ac:spMkLst>
            <pc:docMk/>
            <pc:sldMk cId="3990758176" sldId="301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1:07:54.841" v="637" actId="6549"/>
          <ac:spMkLst>
            <pc:docMk/>
            <pc:sldMk cId="3990758176" sldId="301"/>
            <ac:spMk id="3" creationId="{8ABE51DE-1CF7-4365-89B6-335461ECBEBC}"/>
          </ac:spMkLst>
        </pc:spChg>
      </pc:sldChg>
      <pc:sldChg chg="modSp add">
        <pc:chgData name="Mikke Ejrevi" userId="23c4b933-b039-4abd-a213-a2d4c88e97a5" providerId="ADAL" clId="{3B5A56BC-3565-4179-B5EE-E1489CE5D331}" dt="2022-10-08T12:07:54.534" v="3337" actId="20577"/>
        <pc:sldMkLst>
          <pc:docMk/>
          <pc:sldMk cId="1650164615" sldId="302"/>
        </pc:sldMkLst>
        <pc:spChg chg="mod">
          <ac:chgData name="Mikke Ejrevi" userId="23c4b933-b039-4abd-a213-a2d4c88e97a5" providerId="ADAL" clId="{3B5A56BC-3565-4179-B5EE-E1489CE5D331}" dt="2022-10-08T11:07:34.737" v="619" actId="20577"/>
          <ac:spMkLst>
            <pc:docMk/>
            <pc:sldMk cId="1650164615" sldId="302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2:07:54.534" v="3337" actId="20577"/>
          <ac:spMkLst>
            <pc:docMk/>
            <pc:sldMk cId="1650164615" sldId="302"/>
            <ac:spMk id="3" creationId="{8ABE51DE-1CF7-4365-89B6-335461ECBEBC}"/>
          </ac:spMkLst>
        </pc:spChg>
      </pc:sldChg>
      <pc:sldChg chg="modSp add">
        <pc:chgData name="Mikke Ejrevi" userId="23c4b933-b039-4abd-a213-a2d4c88e97a5" providerId="ADAL" clId="{3B5A56BC-3565-4179-B5EE-E1489CE5D331}" dt="2022-10-08T11:15:09.484" v="1111" actId="20577"/>
        <pc:sldMkLst>
          <pc:docMk/>
          <pc:sldMk cId="1213950327" sldId="303"/>
        </pc:sldMkLst>
        <pc:spChg chg="mod">
          <ac:chgData name="Mikke Ejrevi" userId="23c4b933-b039-4abd-a213-a2d4c88e97a5" providerId="ADAL" clId="{3B5A56BC-3565-4179-B5EE-E1489CE5D331}" dt="2022-10-08T11:15:09.484" v="1111" actId="20577"/>
          <ac:spMkLst>
            <pc:docMk/>
            <pc:sldMk cId="1213950327" sldId="303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1:14:57.253" v="1097"/>
          <ac:spMkLst>
            <pc:docMk/>
            <pc:sldMk cId="1213950327" sldId="303"/>
            <ac:spMk id="3" creationId="{8ABE51DE-1CF7-4365-89B6-335461ECBEBC}"/>
          </ac:spMkLst>
        </pc:spChg>
      </pc:sldChg>
      <pc:sldChg chg="modSp add">
        <pc:chgData name="Mikke Ejrevi" userId="23c4b933-b039-4abd-a213-a2d4c88e97a5" providerId="ADAL" clId="{3B5A56BC-3565-4179-B5EE-E1489CE5D331}" dt="2022-10-08T11:18:41.840" v="1306" actId="113"/>
        <pc:sldMkLst>
          <pc:docMk/>
          <pc:sldMk cId="1814718550" sldId="304"/>
        </pc:sldMkLst>
        <pc:spChg chg="mod">
          <ac:chgData name="Mikke Ejrevi" userId="23c4b933-b039-4abd-a213-a2d4c88e97a5" providerId="ADAL" clId="{3B5A56BC-3565-4179-B5EE-E1489CE5D331}" dt="2022-10-08T11:17:18.564" v="1142" actId="20577"/>
          <ac:spMkLst>
            <pc:docMk/>
            <pc:sldMk cId="1814718550" sldId="304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1:18:41.840" v="1306" actId="113"/>
          <ac:spMkLst>
            <pc:docMk/>
            <pc:sldMk cId="1814718550" sldId="304"/>
            <ac:spMk id="3" creationId="{8ABE51DE-1CF7-4365-89B6-335461ECBEBC}"/>
          </ac:spMkLst>
        </pc:spChg>
      </pc:sldChg>
      <pc:sldChg chg="modSp add">
        <pc:chgData name="Mikke Ejrevi" userId="23c4b933-b039-4abd-a213-a2d4c88e97a5" providerId="ADAL" clId="{3B5A56BC-3565-4179-B5EE-E1489CE5D331}" dt="2022-10-08T11:20:31.525" v="1426" actId="20577"/>
        <pc:sldMkLst>
          <pc:docMk/>
          <pc:sldMk cId="1782455085" sldId="305"/>
        </pc:sldMkLst>
        <pc:spChg chg="mod">
          <ac:chgData name="Mikke Ejrevi" userId="23c4b933-b039-4abd-a213-a2d4c88e97a5" providerId="ADAL" clId="{3B5A56BC-3565-4179-B5EE-E1489CE5D331}" dt="2022-10-08T11:19:18.457" v="1332" actId="20577"/>
          <ac:spMkLst>
            <pc:docMk/>
            <pc:sldMk cId="1782455085" sldId="305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1:20:31.525" v="1426" actId="20577"/>
          <ac:spMkLst>
            <pc:docMk/>
            <pc:sldMk cId="1782455085" sldId="305"/>
            <ac:spMk id="3" creationId="{8ABE51DE-1CF7-4365-89B6-335461ECBEBC}"/>
          </ac:spMkLst>
        </pc:spChg>
      </pc:sldChg>
      <pc:sldChg chg="modSp add">
        <pc:chgData name="Mikke Ejrevi" userId="23c4b933-b039-4abd-a213-a2d4c88e97a5" providerId="ADAL" clId="{3B5A56BC-3565-4179-B5EE-E1489CE5D331}" dt="2022-10-08T11:50:40.053" v="3110" actId="20577"/>
        <pc:sldMkLst>
          <pc:docMk/>
          <pc:sldMk cId="1774777640" sldId="306"/>
        </pc:sldMkLst>
        <pc:spChg chg="mod">
          <ac:chgData name="Mikke Ejrevi" userId="23c4b933-b039-4abd-a213-a2d4c88e97a5" providerId="ADAL" clId="{3B5A56BC-3565-4179-B5EE-E1489CE5D331}" dt="2022-10-08T11:50:40.053" v="3110" actId="20577"/>
          <ac:spMkLst>
            <pc:docMk/>
            <pc:sldMk cId="1774777640" sldId="306"/>
            <ac:spMk id="3" creationId="{8ABE51DE-1CF7-4365-89B6-335461ECBEBC}"/>
          </ac:spMkLst>
        </pc:spChg>
      </pc:sldChg>
      <pc:sldChg chg="modSp add">
        <pc:chgData name="Mikke Ejrevi" userId="23c4b933-b039-4abd-a213-a2d4c88e97a5" providerId="ADAL" clId="{3B5A56BC-3565-4179-B5EE-E1489CE5D331}" dt="2022-10-08T11:45:16.339" v="2905" actId="20577"/>
        <pc:sldMkLst>
          <pc:docMk/>
          <pc:sldMk cId="4096096789" sldId="307"/>
        </pc:sldMkLst>
        <pc:spChg chg="mod">
          <ac:chgData name="Mikke Ejrevi" userId="23c4b933-b039-4abd-a213-a2d4c88e97a5" providerId="ADAL" clId="{3B5A56BC-3565-4179-B5EE-E1489CE5D331}" dt="2022-10-08T11:45:16.339" v="2905" actId="20577"/>
          <ac:spMkLst>
            <pc:docMk/>
            <pc:sldMk cId="4096096789" sldId="307"/>
            <ac:spMk id="3" creationId="{8ABE51DE-1CF7-4365-89B6-335461ECBEBC}"/>
          </ac:spMkLst>
        </pc:spChg>
      </pc:sldChg>
      <pc:sldChg chg="modSp add ord">
        <pc:chgData name="Mikke Ejrevi" userId="23c4b933-b039-4abd-a213-a2d4c88e97a5" providerId="ADAL" clId="{3B5A56BC-3565-4179-B5EE-E1489CE5D331}" dt="2022-10-08T11:53:09.121" v="3157" actId="20577"/>
        <pc:sldMkLst>
          <pc:docMk/>
          <pc:sldMk cId="3384980051" sldId="308"/>
        </pc:sldMkLst>
        <pc:spChg chg="mod">
          <ac:chgData name="Mikke Ejrevi" userId="23c4b933-b039-4abd-a213-a2d4c88e97a5" providerId="ADAL" clId="{3B5A56BC-3565-4179-B5EE-E1489CE5D331}" dt="2022-10-08T11:53:09.121" v="3157" actId="20577"/>
          <ac:spMkLst>
            <pc:docMk/>
            <pc:sldMk cId="3384980051" sldId="308"/>
            <ac:spMk id="3" creationId="{8ABE51DE-1CF7-4365-89B6-335461ECBEBC}"/>
          </ac:spMkLst>
        </pc:spChg>
      </pc:sldChg>
      <pc:sldChg chg="modSp add">
        <pc:chgData name="Mikke Ejrevi" userId="23c4b933-b039-4abd-a213-a2d4c88e97a5" providerId="ADAL" clId="{3B5A56BC-3565-4179-B5EE-E1489CE5D331}" dt="2022-10-08T11:52:14.653" v="3124" actId="20577"/>
        <pc:sldMkLst>
          <pc:docMk/>
          <pc:sldMk cId="1211470885" sldId="309"/>
        </pc:sldMkLst>
        <pc:spChg chg="mod">
          <ac:chgData name="Mikke Ejrevi" userId="23c4b933-b039-4abd-a213-a2d4c88e97a5" providerId="ADAL" clId="{3B5A56BC-3565-4179-B5EE-E1489CE5D331}" dt="2022-10-08T11:52:14.653" v="3124" actId="20577"/>
          <ac:spMkLst>
            <pc:docMk/>
            <pc:sldMk cId="1211470885" sldId="309"/>
            <ac:spMk id="3" creationId="{8ABE51DE-1CF7-4365-89B6-335461ECBEBC}"/>
          </ac:spMkLst>
        </pc:spChg>
      </pc:sldChg>
      <pc:sldChg chg="addSp modSp add">
        <pc:chgData name="Mikke Ejrevi" userId="23c4b933-b039-4abd-a213-a2d4c88e97a5" providerId="ADAL" clId="{3B5A56BC-3565-4179-B5EE-E1489CE5D331}" dt="2022-10-08T12:03:52.427" v="3335" actId="1076"/>
        <pc:sldMkLst>
          <pc:docMk/>
          <pc:sldMk cId="3186465632" sldId="310"/>
        </pc:sldMkLst>
        <pc:spChg chg="mod">
          <ac:chgData name="Mikke Ejrevi" userId="23c4b933-b039-4abd-a213-a2d4c88e97a5" providerId="ADAL" clId="{3B5A56BC-3565-4179-B5EE-E1489CE5D331}" dt="2022-10-08T11:35:02.103" v="2674" actId="20577"/>
          <ac:spMkLst>
            <pc:docMk/>
            <pc:sldMk cId="3186465632" sldId="310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2:03:39.401" v="3332" actId="1036"/>
          <ac:spMkLst>
            <pc:docMk/>
            <pc:sldMk cId="3186465632" sldId="310"/>
            <ac:spMk id="3" creationId="{8ABE51DE-1CF7-4365-89B6-335461ECBEBC}"/>
          </ac:spMkLst>
        </pc:spChg>
        <pc:picChg chg="add mod">
          <ac:chgData name="Mikke Ejrevi" userId="23c4b933-b039-4abd-a213-a2d4c88e97a5" providerId="ADAL" clId="{3B5A56BC-3565-4179-B5EE-E1489CE5D331}" dt="2022-10-08T12:03:52.427" v="3335" actId="1076"/>
          <ac:picMkLst>
            <pc:docMk/>
            <pc:sldMk cId="3186465632" sldId="310"/>
            <ac:picMk id="4" creationId="{9B7D9CB2-DAEA-420D-8B67-3D64E17204FB}"/>
          </ac:picMkLst>
        </pc:picChg>
      </pc:sldChg>
      <pc:sldChg chg="addSp modSp add ord">
        <pc:chgData name="Mikke Ejrevi" userId="23c4b933-b039-4abd-a213-a2d4c88e97a5" providerId="ADAL" clId="{3B5A56BC-3565-4179-B5EE-E1489CE5D331}" dt="2022-10-08T11:41:05.573" v="2841" actId="1076"/>
        <pc:sldMkLst>
          <pc:docMk/>
          <pc:sldMk cId="563925439" sldId="311"/>
        </pc:sldMkLst>
        <pc:spChg chg="mod">
          <ac:chgData name="Mikke Ejrevi" userId="23c4b933-b039-4abd-a213-a2d4c88e97a5" providerId="ADAL" clId="{3B5A56BC-3565-4179-B5EE-E1489CE5D331}" dt="2022-10-08T11:38:08.794" v="2733" actId="20577"/>
          <ac:spMkLst>
            <pc:docMk/>
            <pc:sldMk cId="563925439" sldId="311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1:40:41.787" v="2836" actId="14100"/>
          <ac:spMkLst>
            <pc:docMk/>
            <pc:sldMk cId="563925439" sldId="311"/>
            <ac:spMk id="3" creationId="{8ABE51DE-1CF7-4365-89B6-335461ECBEBC}"/>
          </ac:spMkLst>
        </pc:spChg>
        <pc:picChg chg="add mod">
          <ac:chgData name="Mikke Ejrevi" userId="23c4b933-b039-4abd-a213-a2d4c88e97a5" providerId="ADAL" clId="{3B5A56BC-3565-4179-B5EE-E1489CE5D331}" dt="2022-10-08T11:41:05.573" v="2841" actId="1076"/>
          <ac:picMkLst>
            <pc:docMk/>
            <pc:sldMk cId="563925439" sldId="311"/>
            <ac:picMk id="1026" creationId="{38299D7F-094F-47F0-B0CE-4E9D8AD9C3D1}"/>
          </ac:picMkLst>
        </pc:picChg>
      </pc:sldChg>
      <pc:sldChg chg="modSp add ord">
        <pc:chgData name="Mikke Ejrevi" userId="23c4b933-b039-4abd-a213-a2d4c88e97a5" providerId="ADAL" clId="{3B5A56BC-3565-4179-B5EE-E1489CE5D331}" dt="2022-10-08T11:42:42.481" v="2891" actId="20577"/>
        <pc:sldMkLst>
          <pc:docMk/>
          <pc:sldMk cId="639543976" sldId="312"/>
        </pc:sldMkLst>
        <pc:spChg chg="mod">
          <ac:chgData name="Mikke Ejrevi" userId="23c4b933-b039-4abd-a213-a2d4c88e97a5" providerId="ADAL" clId="{3B5A56BC-3565-4179-B5EE-E1489CE5D331}" dt="2022-10-08T11:42:02.297" v="2847"/>
          <ac:spMkLst>
            <pc:docMk/>
            <pc:sldMk cId="639543976" sldId="312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1:42:42.481" v="2891" actId="20577"/>
          <ac:spMkLst>
            <pc:docMk/>
            <pc:sldMk cId="639543976" sldId="312"/>
            <ac:spMk id="3" creationId="{8ABE51DE-1CF7-4365-89B6-335461ECBEBC}"/>
          </ac:spMkLst>
        </pc:spChg>
      </pc:sldChg>
      <pc:sldChg chg="addSp modSp add">
        <pc:chgData name="Mikke Ejrevi" userId="23c4b933-b039-4abd-a213-a2d4c88e97a5" providerId="ADAL" clId="{3B5A56BC-3565-4179-B5EE-E1489CE5D331}" dt="2022-10-08T11:48:10.417" v="2945" actId="1076"/>
        <pc:sldMkLst>
          <pc:docMk/>
          <pc:sldMk cId="3719129133" sldId="313"/>
        </pc:sldMkLst>
        <pc:spChg chg="add mod">
          <ac:chgData name="Mikke Ejrevi" userId="23c4b933-b039-4abd-a213-a2d4c88e97a5" providerId="ADAL" clId="{3B5A56BC-3565-4179-B5EE-E1489CE5D331}" dt="2022-10-08T11:48:10.417" v="2945" actId="1076"/>
          <ac:spMkLst>
            <pc:docMk/>
            <pc:sldMk cId="3719129133" sldId="313"/>
            <ac:spMk id="4" creationId="{464D1256-DF22-4990-8D7B-5CDBC2E5F075}"/>
          </ac:spMkLst>
        </pc:spChg>
        <pc:picChg chg="add mod ord">
          <ac:chgData name="Mikke Ejrevi" userId="23c4b933-b039-4abd-a213-a2d4c88e97a5" providerId="ADAL" clId="{3B5A56BC-3565-4179-B5EE-E1489CE5D331}" dt="2022-10-08T11:47:51.697" v="2943" actId="167"/>
          <ac:picMkLst>
            <pc:docMk/>
            <pc:sldMk cId="3719129133" sldId="313"/>
            <ac:picMk id="2050" creationId="{306BB295-7807-4A5F-ABEE-B84BCE531830}"/>
          </ac:picMkLst>
        </pc:picChg>
      </pc:sldChg>
      <pc:sldChg chg="add">
        <pc:chgData name="Mikke Ejrevi" userId="23c4b933-b039-4abd-a213-a2d4c88e97a5" providerId="ADAL" clId="{3B5A56BC-3565-4179-B5EE-E1489CE5D331}" dt="2022-10-08T11:49:24.458" v="2946"/>
        <pc:sldMkLst>
          <pc:docMk/>
          <pc:sldMk cId="2453470898" sldId="314"/>
        </pc:sldMkLst>
      </pc:sldChg>
      <pc:sldChg chg="modSp add">
        <pc:chgData name="Mikke Ejrevi" userId="23c4b933-b039-4abd-a213-a2d4c88e97a5" providerId="ADAL" clId="{3B5A56BC-3565-4179-B5EE-E1489CE5D331}" dt="2022-10-08T11:59:02.621" v="3302" actId="20577"/>
        <pc:sldMkLst>
          <pc:docMk/>
          <pc:sldMk cId="2687035278" sldId="315"/>
        </pc:sldMkLst>
        <pc:spChg chg="mod">
          <ac:chgData name="Mikke Ejrevi" userId="23c4b933-b039-4abd-a213-a2d4c88e97a5" providerId="ADAL" clId="{3B5A56BC-3565-4179-B5EE-E1489CE5D331}" dt="2022-10-08T11:55:10.994" v="3181" actId="20577"/>
          <ac:spMkLst>
            <pc:docMk/>
            <pc:sldMk cId="2687035278" sldId="315"/>
            <ac:spMk id="2" creationId="{7BAE6213-D29A-4B02-B4C0-C8FD8275A60E}"/>
          </ac:spMkLst>
        </pc:spChg>
        <pc:spChg chg="mod">
          <ac:chgData name="Mikke Ejrevi" userId="23c4b933-b039-4abd-a213-a2d4c88e97a5" providerId="ADAL" clId="{3B5A56BC-3565-4179-B5EE-E1489CE5D331}" dt="2022-10-08T11:59:02.621" v="3302" actId="20577"/>
          <ac:spMkLst>
            <pc:docMk/>
            <pc:sldMk cId="2687035278" sldId="315"/>
            <ac:spMk id="3" creationId="{8ABE51DE-1CF7-4365-89B6-335461ECBEBC}"/>
          </ac:spMkLst>
        </pc:spChg>
      </pc:sldChg>
      <pc:sldChg chg="addSp delSp modSp add ord">
        <pc:chgData name="Mikke Ejrevi" userId="23c4b933-b039-4abd-a213-a2d4c88e97a5" providerId="ADAL" clId="{3B5A56BC-3565-4179-B5EE-E1489CE5D331}" dt="2022-10-08T12:20:11.608" v="3387"/>
        <pc:sldMkLst>
          <pc:docMk/>
          <pc:sldMk cId="4141031004" sldId="316"/>
        </pc:sldMkLst>
        <pc:spChg chg="mod">
          <ac:chgData name="Mikke Ejrevi" userId="23c4b933-b039-4abd-a213-a2d4c88e97a5" providerId="ADAL" clId="{3B5A56BC-3565-4179-B5EE-E1489CE5D331}" dt="2022-10-08T12:14:00.987" v="3386" actId="20577"/>
          <ac:spMkLst>
            <pc:docMk/>
            <pc:sldMk cId="4141031004" sldId="316"/>
            <ac:spMk id="2" creationId="{7BAE6213-D29A-4B02-B4C0-C8FD8275A60E}"/>
          </ac:spMkLst>
        </pc:spChg>
        <pc:spChg chg="del">
          <ac:chgData name="Mikke Ejrevi" userId="23c4b933-b039-4abd-a213-a2d4c88e97a5" providerId="ADAL" clId="{3B5A56BC-3565-4179-B5EE-E1489CE5D331}" dt="2022-10-08T12:11:30.825" v="3347" actId="478"/>
          <ac:spMkLst>
            <pc:docMk/>
            <pc:sldMk cId="4141031004" sldId="316"/>
            <ac:spMk id="3" creationId="{8ABE51DE-1CF7-4365-89B6-335461ECBEBC}"/>
          </ac:spMkLst>
        </pc:spChg>
        <pc:spChg chg="add del mod">
          <ac:chgData name="Mikke Ejrevi" userId="23c4b933-b039-4abd-a213-a2d4c88e97a5" providerId="ADAL" clId="{3B5A56BC-3565-4179-B5EE-E1489CE5D331}" dt="2022-10-08T12:11:34.081" v="3349" actId="478"/>
          <ac:spMkLst>
            <pc:docMk/>
            <pc:sldMk cId="4141031004" sldId="316"/>
            <ac:spMk id="6" creationId="{D1AEDEF8-702B-4395-9A8F-8DD819CB2ACA}"/>
          </ac:spMkLst>
        </pc:spChg>
        <pc:picChg chg="del">
          <ac:chgData name="Mikke Ejrevi" userId="23c4b933-b039-4abd-a213-a2d4c88e97a5" providerId="ADAL" clId="{3B5A56BC-3565-4179-B5EE-E1489CE5D331}" dt="2022-10-08T12:11:25.181" v="3346" actId="478"/>
          <ac:picMkLst>
            <pc:docMk/>
            <pc:sldMk cId="4141031004" sldId="316"/>
            <ac:picMk id="4" creationId="{9B7D9CB2-DAEA-420D-8B67-3D64E17204FB}"/>
          </ac:picMkLst>
        </pc:picChg>
        <pc:picChg chg="add mod">
          <ac:chgData name="Mikke Ejrevi" userId="23c4b933-b039-4abd-a213-a2d4c88e97a5" providerId="ADAL" clId="{3B5A56BC-3565-4179-B5EE-E1489CE5D331}" dt="2022-10-08T12:13:30.876" v="3370" actId="1076"/>
          <ac:picMkLst>
            <pc:docMk/>
            <pc:sldMk cId="4141031004" sldId="316"/>
            <ac:picMk id="7" creationId="{528F21A9-DFB6-42DE-93EF-B337E7D47D8D}"/>
          </ac:picMkLst>
        </pc:picChg>
      </pc:sldChg>
      <pc:sldChg chg="add">
        <pc:chgData name="Mikke Ejrevi" userId="23c4b933-b039-4abd-a213-a2d4c88e97a5" providerId="ADAL" clId="{3B5A56BC-3565-4179-B5EE-E1489CE5D331}" dt="2022-10-08T12:12:01.968" v="3365"/>
        <pc:sldMkLst>
          <pc:docMk/>
          <pc:sldMk cId="2833421529" sldId="317"/>
        </pc:sldMkLst>
      </pc:sldChg>
    </pc:docChg>
  </pc:docChgLst>
  <pc:docChgLst>
    <pc:chgData name="Mikke Ejrevi" userId="23c4b933-b039-4abd-a213-a2d4c88e97a5" providerId="ADAL" clId="{A38B6622-B79F-42C8-9042-665E2DFD2982}"/>
    <pc:docChg chg="custSel addSld delSld modSld">
      <pc:chgData name="Mikke Ejrevi" userId="23c4b933-b039-4abd-a213-a2d4c88e97a5" providerId="ADAL" clId="{A38B6622-B79F-42C8-9042-665E2DFD2982}" dt="2022-10-09T16:11:08.469" v="907" actId="20577"/>
      <pc:docMkLst>
        <pc:docMk/>
      </pc:docMkLst>
      <pc:sldChg chg="modSp">
        <pc:chgData name="Mikke Ejrevi" userId="23c4b933-b039-4abd-a213-a2d4c88e97a5" providerId="ADAL" clId="{A38B6622-B79F-42C8-9042-665E2DFD2982}" dt="2022-10-09T16:06:55.821" v="312" actId="20577"/>
        <pc:sldMkLst>
          <pc:docMk/>
          <pc:sldMk cId="1774777640" sldId="306"/>
        </pc:sldMkLst>
        <pc:spChg chg="mod">
          <ac:chgData name="Mikke Ejrevi" userId="23c4b933-b039-4abd-a213-a2d4c88e97a5" providerId="ADAL" clId="{A38B6622-B79F-42C8-9042-665E2DFD2982}" dt="2022-10-09T16:06:55.821" v="312" actId="20577"/>
          <ac:spMkLst>
            <pc:docMk/>
            <pc:sldMk cId="1774777640" sldId="306"/>
            <ac:spMk id="3" creationId="{8ABE51DE-1CF7-4365-89B6-335461ECBEBC}"/>
          </ac:spMkLst>
        </pc:spChg>
      </pc:sldChg>
      <pc:sldChg chg="modSp">
        <pc:chgData name="Mikke Ejrevi" userId="23c4b933-b039-4abd-a213-a2d4c88e97a5" providerId="ADAL" clId="{A38B6622-B79F-42C8-9042-665E2DFD2982}" dt="2022-10-09T16:04:52.486" v="51" actId="20577"/>
        <pc:sldMkLst>
          <pc:docMk/>
          <pc:sldMk cId="4096096789" sldId="307"/>
        </pc:sldMkLst>
        <pc:spChg chg="mod">
          <ac:chgData name="Mikke Ejrevi" userId="23c4b933-b039-4abd-a213-a2d4c88e97a5" providerId="ADAL" clId="{A38B6622-B79F-42C8-9042-665E2DFD2982}" dt="2022-10-09T16:04:52.486" v="51" actId="20577"/>
          <ac:spMkLst>
            <pc:docMk/>
            <pc:sldMk cId="4096096789" sldId="307"/>
            <ac:spMk id="3" creationId="{8ABE51DE-1CF7-4365-89B6-335461ECBEBC}"/>
          </ac:spMkLst>
        </pc:spChg>
      </pc:sldChg>
      <pc:sldChg chg="del">
        <pc:chgData name="Mikke Ejrevi" userId="23c4b933-b039-4abd-a213-a2d4c88e97a5" providerId="ADAL" clId="{A38B6622-B79F-42C8-9042-665E2DFD2982}" dt="2022-10-09T16:04:29.370" v="0" actId="2696"/>
        <pc:sldMkLst>
          <pc:docMk/>
          <pc:sldMk cId="3719129133" sldId="313"/>
        </pc:sldMkLst>
      </pc:sldChg>
      <pc:sldChg chg="addSp modSp">
        <pc:chgData name="Mikke Ejrevi" userId="23c4b933-b039-4abd-a213-a2d4c88e97a5" providerId="ADAL" clId="{A38B6622-B79F-42C8-9042-665E2DFD2982}" dt="2022-10-09T16:11:08.469" v="907" actId="20577"/>
        <pc:sldMkLst>
          <pc:docMk/>
          <pc:sldMk cId="2833421529" sldId="317"/>
        </pc:sldMkLst>
        <pc:spChg chg="add mod">
          <ac:chgData name="Mikke Ejrevi" userId="23c4b933-b039-4abd-a213-a2d4c88e97a5" providerId="ADAL" clId="{A38B6622-B79F-42C8-9042-665E2DFD2982}" dt="2022-10-09T16:11:08.469" v="907" actId="20577"/>
          <ac:spMkLst>
            <pc:docMk/>
            <pc:sldMk cId="2833421529" sldId="317"/>
            <ac:spMk id="3" creationId="{809C4CC6-CD93-4B5A-8AE5-3E0BCD6FF9BD}"/>
          </ac:spMkLst>
        </pc:spChg>
      </pc:sldChg>
      <pc:sldChg chg="modSp add">
        <pc:chgData name="Mikke Ejrevi" userId="23c4b933-b039-4abd-a213-a2d4c88e97a5" providerId="ADAL" clId="{A38B6622-B79F-42C8-9042-665E2DFD2982}" dt="2022-10-09T16:08:25.163" v="566" actId="20577"/>
        <pc:sldMkLst>
          <pc:docMk/>
          <pc:sldMk cId="1662241277" sldId="318"/>
        </pc:sldMkLst>
        <pc:spChg chg="mod">
          <ac:chgData name="Mikke Ejrevi" userId="23c4b933-b039-4abd-a213-a2d4c88e97a5" providerId="ADAL" clId="{A38B6622-B79F-42C8-9042-665E2DFD2982}" dt="2022-10-09T16:08:25.163" v="566" actId="20577"/>
          <ac:spMkLst>
            <pc:docMk/>
            <pc:sldMk cId="1662241277" sldId="318"/>
            <ac:spMk id="3" creationId="{8ABE51DE-1CF7-4365-89B6-335461ECBE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2AE9EF-8CB1-4734-A5A1-8A1E5418B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0D29DD-9805-432E-895D-29DC803B4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4035CC-4844-4A6D-84E3-81FD0A4D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6A786-291B-4ED9-9824-C3EE6BDD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FF8106-3DCD-4D3F-945A-88ADA05A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5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C63E66-83CB-426F-8E5D-C7F91BF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9539AF-ED8D-4F74-AF45-B6DA3A97B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46AEB6-8EE4-4CF3-9F4F-DC0ADA2E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36FBA0-264D-4CAA-9D5A-655FBDAD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7F70BC-F41C-4027-909C-EDD93CE9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49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C628B72-60D5-462D-8B71-14952DC06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883786-184E-4415-94EB-29D77BDA1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42FCD1-8411-4622-9415-E8F42278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EA6469-2D27-4F00-85B1-16EA8144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F982A-149D-4FAD-BCDC-E0E156A1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3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E4D05F-8573-42A0-B033-E6E481B8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A38A4B-0E23-4167-8EB2-39A72606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737CB0-523E-4516-A6A0-E2AFDBDF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7819B3-B220-4125-9AD3-813CC1D8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73F0D4-4B03-4CFB-B824-A1D04628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88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9A2280-F096-4F8D-94A9-619964DD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EEF64B-4105-417D-B935-B2825AAFC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205FF0-20C5-4E6E-B5CD-B697E6B6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280EF1-711D-4CB8-9852-08D57EE1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283291-A433-4D80-84BF-6E505D68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09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AA2830-6ED8-4E57-A666-65605729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E0869-2EC1-4E55-B7C1-30F596AA0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614EDC-EE32-4415-A191-F37C70FF9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CC2D99-1D0C-4418-BB6D-39066BC9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7F88B4-27F5-4E2A-B47C-708EA845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C9F71B-0DBF-4836-8E3D-64F51A4C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61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9DF4C8-9A15-4575-948F-7ACDCA06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404C90-49F6-4FF6-8D7E-1A1FE012C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44A43A-03A9-473B-B797-FA52319BA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52E1C85-C15E-479E-8ED1-2506B8844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D2E2B4B-1FDD-4ED3-B28B-029D4431D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C9FF7B-E3D1-4724-8D04-2552B2C9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63BEBE-50B1-42B3-9982-A219BB0D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357B5C6-9D8B-49A8-9F15-B1A59F2B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03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571FE-44AA-471E-B909-043EFB01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F912CE-4D70-4503-B427-06C4C031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45EFCF-27D3-4522-B0B2-373A6C06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EC8B32-725A-470C-B5B0-742AE082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76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B67C859-0CB1-4310-BDAF-6FD0390F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88B7D90-FEA5-4DBF-BA64-59E324DE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C5194F-E9AB-46AE-929E-FA3F2FF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56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956F9-792B-4701-A5CD-0CFCFEC7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B9B5E1-C314-49D7-BF6C-509870CA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F155D8-E85B-497A-9F23-DCFA3BC9E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1A273E-B6A2-4D37-B8B6-EAB173A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EE84E5-5624-4E2B-A0BD-7F009691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D0FF37-1FE4-4C44-9924-31749D27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1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18617-580B-44EE-8694-C96F38AE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FC8EA39-613B-4BA8-AD8E-2903EF315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1C628B-1BA7-435E-A788-C1BEB035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63961B-0070-4A1B-A1F9-47821DEA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CB6CE2-05B3-4A66-9C92-F0668388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209318-1F57-4C68-912B-B660090B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16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28E7434-53AA-4E02-9BFA-2AC1358A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B3A048-E018-45AF-A5CF-9786F1060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20B730-190D-44ED-8300-965E4F388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4320-AE48-44A0-BFC5-B5DDA52C2373}" type="datetimeFigureOut">
              <a:rPr lang="sv-SE" smtClean="0"/>
              <a:t>2022-10-09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C21608-9A3C-4BB4-B465-9AF358E54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B950D3-A444-4BE1-8D67-84542C4C9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2E42-4162-4817-957E-91B74D9A89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47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D8DB95A1-9668-4DFA-89F5-548636540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2" t="3896"/>
          <a:stretch/>
        </p:blipFill>
        <p:spPr>
          <a:xfrm>
            <a:off x="0" y="-250097"/>
            <a:ext cx="12191999" cy="804312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30D93FA-F538-42C7-97AA-8E371B04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862839"/>
            <a:ext cx="12191999" cy="2601797"/>
          </a:xfrm>
        </p:spPr>
        <p:txBody>
          <a:bodyPr>
            <a:normAutofit/>
          </a:bodyPr>
          <a:lstStyle/>
          <a:p>
            <a:pPr algn="ctr"/>
            <a:r>
              <a:rPr lang="sv-SE" sz="66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Säsongen 2022-2023</a:t>
            </a:r>
          </a:p>
        </p:txBody>
      </p:sp>
    </p:spTree>
    <p:extLst>
      <p:ext uri="{BB962C8B-B14F-4D97-AF65-F5344CB8AC3E}">
        <p14:creationId xmlns:p14="http://schemas.microsoft.com/office/powerpoint/2010/main" val="189445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Anmälningsutskick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Anmälningar för både träningar och matcher för att vi ledare på bästa sätt ska kunna planera träningar och matcher.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 ber er att besvara dessa utskick så snart ni kan. 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Tack! Det underlättar väldigt mycket.</a:t>
            </a:r>
          </a:p>
        </p:txBody>
      </p:sp>
    </p:spTree>
    <p:extLst>
      <p:ext uri="{BB962C8B-B14F-4D97-AF65-F5344CB8AC3E}">
        <p14:creationId xmlns:p14="http://schemas.microsoft.com/office/powerpoint/2010/main" val="63954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Medlemsavgift: 200 kr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Deltagaravgift Kommunserie: 1100kr (Sammanlagt 1300kr)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Deltagaravgift Utvecklingsserie: 1800kr (Sammanlagt 2000kr)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Ingen licens betalas in förrän avgiften är inbetald.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Avgiften betalas till Skellefteå IBKs bankgiro </a:t>
            </a:r>
            <a:r>
              <a:rPr lang="sv-SE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5379-3956 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Märk betalningen med namn &amp; lagtillhörighet ex. Stella Ejrevi F08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1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Arbeten och 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Sara Kulturhus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 kommer även denna säsong att genomföra en del arbeten på Sara Kulturhus istället för att sälja häften. </a:t>
            </a:r>
          </a:p>
          <a:p>
            <a:pPr marL="0" indent="0">
              <a:buNone/>
            </a:pPr>
            <a:b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Vår förhoppning var att kunna genomföra ca 2-3 tillfällen per spelare fördelat över säsongen.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(Samtliga som arbetar behöver vara över 18 år)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Arbeten och 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Bingolotto - Uppesittarkvällen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 att säkerställa att vi får in den försäljning som föreningen kräver av varje lag kommer vi också att sälja bingolotter till uppesittarkvällen.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Varje spelare får 15 lotter att sälja samt 1 julkalender.</a:t>
            </a:r>
          </a:p>
        </p:txBody>
      </p:sp>
    </p:spTree>
    <p:extLst>
      <p:ext uri="{BB962C8B-B14F-4D97-AF65-F5344CB8AC3E}">
        <p14:creationId xmlns:p14="http://schemas.microsoft.com/office/powerpoint/2010/main" val="409609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Arbeten och 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Sekretariat och fika</a:t>
            </a: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 sekretariat- och fikaansvariga per match. Dessa pratar ihop sig i god tid så att sekretariatet och fikat fungerar vid match. 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Ledarna gör ett schema till säsongens matcher.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 ansvar att byta om det inte passar.</a:t>
            </a:r>
          </a:p>
        </p:txBody>
      </p:sp>
    </p:spTree>
    <p:extLst>
      <p:ext uri="{BB962C8B-B14F-4D97-AF65-F5344CB8AC3E}">
        <p14:creationId xmlns:p14="http://schemas.microsoft.com/office/powerpoint/2010/main" val="177477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Arbeten och 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Sekretariat till utvecklingslaget</a:t>
            </a: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Föräldrar till barn som spelar med utvecklingslaget kan kallas till att sitta i sekretariatet i samband med dessa matcher.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Ingen fikaförsäljning vid dessa matcher.</a:t>
            </a:r>
          </a:p>
        </p:txBody>
      </p:sp>
    </p:spTree>
    <p:extLst>
      <p:ext uri="{BB962C8B-B14F-4D97-AF65-F5344CB8AC3E}">
        <p14:creationId xmlns:p14="http://schemas.microsoft.com/office/powerpoint/2010/main" val="166224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Arbeten och 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Skellefteå </a:t>
            </a:r>
            <a:r>
              <a:rPr lang="sv-SE" b="1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Floorball</a:t>
            </a: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Cup</a:t>
            </a: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cup som arrangeras våren 2023 där Skellefteå IBK, Skellefteå IBS, Rönnskärs IF och Clemensnäs IF är medarrangörer. 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Även om denna arbetsinsats sker mot slutet av säsongen kommer vuxna till alla licensierade spelare under 2022/2023 att fördelas ett arbetspass under cupen.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Enligt avtal spelar också laget denna cup.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7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Arbeten och 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Sargvakter</a:t>
            </a: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Skellefteå IBKs herrar spelar denna säsong i div 1 och där finns ett krav på sargvakter. Ansvaret kommer att läggas på de äldsta ungdomslagen (F08, P09 och P10) och vi kommer att kalla 7-8 spelare per hemmamatch vi ansvarar för. (Varsin match)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Tisdag 11/10 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kl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19.15 Eddahallen (Nu på tisdag!)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Lördag 26/11 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kl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16.45 Eddahallen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Lördag 21/1 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kl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12.45 Eddahallen</a:t>
            </a:r>
          </a:p>
        </p:txBody>
      </p:sp>
    </p:spTree>
    <p:extLst>
      <p:ext uri="{BB962C8B-B14F-4D97-AF65-F5344CB8AC3E}">
        <p14:creationId xmlns:p14="http://schemas.microsoft.com/office/powerpoint/2010/main" val="338498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Arbeten och 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Sargvakter - instruktion</a:t>
            </a: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Gå till matchentrén och säg att ni är sargvakter så hjälps ni på plats.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Viktigt att vara på plats 15 min innan matchstart i sitt hörn, iklädd IBK-kläder.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 ansvarar för att rätta till sned sarg samt att bygga ihop trasig/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ramlad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sarg.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andra pausen får sargvakterna fika (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dricka+kaka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detta hämtas i fiket.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 alert och följ med i spelet. Sitt inte med mobiler när matchen är igång!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Medföljande föräldrar går in gratis på matchen.</a:t>
            </a:r>
          </a:p>
        </p:txBody>
      </p:sp>
    </p:spTree>
    <p:extLst>
      <p:ext uri="{BB962C8B-B14F-4D97-AF65-F5344CB8AC3E}">
        <p14:creationId xmlns:p14="http://schemas.microsoft.com/office/powerpoint/2010/main" val="121147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Webbshop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408"/>
            <a:ext cx="10515600" cy="1172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Föreningskläder finns via Stadiums Webbshop.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B7D9CB2-DAEA-420D-8B67-3D64E172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34" y="2053457"/>
            <a:ext cx="10354331" cy="46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6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D93FA-F538-42C7-97AA-8E371B04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7044"/>
            <a:ext cx="12192000" cy="2290349"/>
          </a:xfrm>
        </p:spPr>
        <p:txBody>
          <a:bodyPr>
            <a:normAutofit/>
          </a:bodyPr>
          <a:lstStyle/>
          <a:p>
            <a:pPr algn="ctr"/>
            <a:r>
              <a:rPr lang="sv-SE" sz="4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Vad är roligast med att spela i Skellefteå IBK?</a:t>
            </a:r>
          </a:p>
        </p:txBody>
      </p:sp>
      <p:sp>
        <p:nvSpPr>
          <p:cNvPr id="4" name="Pratbubbla: rektangel 3">
            <a:extLst>
              <a:ext uri="{FF2B5EF4-FFF2-40B4-BE49-F238E27FC236}">
                <a16:creationId xmlns:a16="http://schemas.microsoft.com/office/drawing/2014/main" id="{B78ED92E-9043-4F1C-BC30-63C38B4940FC}"/>
              </a:ext>
            </a:extLst>
          </p:cNvPr>
          <p:cNvSpPr/>
          <p:nvPr/>
        </p:nvSpPr>
        <p:spPr>
          <a:xfrm>
            <a:off x="838200" y="1611984"/>
            <a:ext cx="2300926" cy="1536570"/>
          </a:xfrm>
          <a:prstGeom prst="wedgeRectCallout">
            <a:avLst>
              <a:gd name="adj1" fmla="val -45511"/>
              <a:gd name="adj2" fmla="val 70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Jag gillar allt! tränarna, laget ALLTTT!!!😍, så kul att jag längtar till träningarna 😍</a:t>
            </a:r>
          </a:p>
        </p:txBody>
      </p:sp>
      <p:sp>
        <p:nvSpPr>
          <p:cNvPr id="5" name="Pratbubbla: rektangel 4">
            <a:extLst>
              <a:ext uri="{FF2B5EF4-FFF2-40B4-BE49-F238E27FC236}">
                <a16:creationId xmlns:a16="http://schemas.microsoft.com/office/drawing/2014/main" id="{90DE526F-14B6-4E7D-A22E-5D1343FF8B73}"/>
              </a:ext>
            </a:extLst>
          </p:cNvPr>
          <p:cNvSpPr/>
          <p:nvPr/>
        </p:nvSpPr>
        <p:spPr>
          <a:xfrm>
            <a:off x="1791878" y="3429000"/>
            <a:ext cx="3949045" cy="397500"/>
          </a:xfrm>
          <a:prstGeom prst="wedgeRectCallout">
            <a:avLst>
              <a:gd name="adj1" fmla="val -38160"/>
              <a:gd name="adj2" fmla="val 1136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alla tjejer är så snälla mot varandra</a:t>
            </a:r>
          </a:p>
        </p:txBody>
      </p:sp>
      <p:sp>
        <p:nvSpPr>
          <p:cNvPr id="6" name="Pratbubbla: rektangel 5">
            <a:extLst>
              <a:ext uri="{FF2B5EF4-FFF2-40B4-BE49-F238E27FC236}">
                <a16:creationId xmlns:a16="http://schemas.microsoft.com/office/drawing/2014/main" id="{3FEFFEC5-FDAF-4BCA-9472-511644073CF3}"/>
              </a:ext>
            </a:extLst>
          </p:cNvPr>
          <p:cNvSpPr/>
          <p:nvPr/>
        </p:nvSpPr>
        <p:spPr>
          <a:xfrm>
            <a:off x="7760617" y="5071621"/>
            <a:ext cx="3890913" cy="964786"/>
          </a:xfrm>
          <a:prstGeom prst="wedgeRectCallout">
            <a:avLst>
              <a:gd name="adj1" fmla="val -6066"/>
              <a:gd name="adj2" fmla="val 781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Jag tycker att det är så kul att alla i laget är ett ”riktigt” lag som kan ha roligt tillsammans och där alla är vänner.</a:t>
            </a:r>
          </a:p>
        </p:txBody>
      </p:sp>
      <p:sp>
        <p:nvSpPr>
          <p:cNvPr id="7" name="Pratbubbla: rektangel 6">
            <a:extLst>
              <a:ext uri="{FF2B5EF4-FFF2-40B4-BE49-F238E27FC236}">
                <a16:creationId xmlns:a16="http://schemas.microsoft.com/office/drawing/2014/main" id="{7E11187A-FBD6-43EF-8004-5EDEFFFDAAFC}"/>
              </a:ext>
            </a:extLst>
          </p:cNvPr>
          <p:cNvSpPr/>
          <p:nvPr/>
        </p:nvSpPr>
        <p:spPr>
          <a:xfrm>
            <a:off x="3491846" y="1933975"/>
            <a:ext cx="3455710" cy="964786"/>
          </a:xfrm>
          <a:prstGeom prst="wedgeRectCallout">
            <a:avLst>
              <a:gd name="adj1" fmla="val -6066"/>
              <a:gd name="adj2" fmla="val 781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Vi är ett bra lag som ofta vinner. Tränarna är engagerade och lär oss mycket som gjort att vi är så bra.</a:t>
            </a:r>
          </a:p>
        </p:txBody>
      </p:sp>
      <p:sp>
        <p:nvSpPr>
          <p:cNvPr id="8" name="Pratbubbla: rektangel 7">
            <a:extLst>
              <a:ext uri="{FF2B5EF4-FFF2-40B4-BE49-F238E27FC236}">
                <a16:creationId xmlns:a16="http://schemas.microsoft.com/office/drawing/2014/main" id="{4E61C505-0707-4938-BC07-A6742C36C07B}"/>
              </a:ext>
            </a:extLst>
          </p:cNvPr>
          <p:cNvSpPr/>
          <p:nvPr/>
        </p:nvSpPr>
        <p:spPr>
          <a:xfrm>
            <a:off x="6015087" y="3142048"/>
            <a:ext cx="2393622" cy="1585477"/>
          </a:xfrm>
          <a:prstGeom prst="wedgeRectCallout">
            <a:avLst>
              <a:gd name="adj1" fmla="val -45511"/>
              <a:gd name="adj2" fmla="val 70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vi har så bra gruppdynamik och att alla kan prata med alla. Även att vi är ett så bra lag och är duktiga!</a:t>
            </a:r>
          </a:p>
        </p:txBody>
      </p:sp>
      <p:sp>
        <p:nvSpPr>
          <p:cNvPr id="9" name="Pratbubbla: rektangel 8">
            <a:extLst>
              <a:ext uri="{FF2B5EF4-FFF2-40B4-BE49-F238E27FC236}">
                <a16:creationId xmlns:a16="http://schemas.microsoft.com/office/drawing/2014/main" id="{004698F2-BB68-445E-A7C8-AD323A8CC43E}"/>
              </a:ext>
            </a:extLst>
          </p:cNvPr>
          <p:cNvSpPr/>
          <p:nvPr/>
        </p:nvSpPr>
        <p:spPr>
          <a:xfrm>
            <a:off x="1045982" y="4257116"/>
            <a:ext cx="2300926" cy="814505"/>
          </a:xfrm>
          <a:prstGeom prst="wedgeRectCallout">
            <a:avLst>
              <a:gd name="adj1" fmla="val -6066"/>
              <a:gd name="adj2" fmla="val 781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Sammanhållningen och att alla är så snälla</a:t>
            </a:r>
          </a:p>
        </p:txBody>
      </p:sp>
      <p:sp>
        <p:nvSpPr>
          <p:cNvPr id="10" name="Pratbubbla: rektangel 9">
            <a:extLst>
              <a:ext uri="{FF2B5EF4-FFF2-40B4-BE49-F238E27FC236}">
                <a16:creationId xmlns:a16="http://schemas.microsoft.com/office/drawing/2014/main" id="{08ED52B3-20F6-4CCC-9802-EAC1EE109323}"/>
              </a:ext>
            </a:extLst>
          </p:cNvPr>
          <p:cNvSpPr/>
          <p:nvPr/>
        </p:nvSpPr>
        <p:spPr>
          <a:xfrm>
            <a:off x="8011801" y="1526722"/>
            <a:ext cx="3388544" cy="1372039"/>
          </a:xfrm>
          <a:prstGeom prst="wedgeRectCallout">
            <a:avLst>
              <a:gd name="adj1" fmla="val -6066"/>
              <a:gd name="adj2" fmla="val 781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De roligaste med att spela med IBK F08 är lagsammanhållningen och att det är varierade träningar.</a:t>
            </a:r>
          </a:p>
        </p:txBody>
      </p:sp>
      <p:sp>
        <p:nvSpPr>
          <p:cNvPr id="11" name="Pratbubbla: rektangel 10">
            <a:extLst>
              <a:ext uri="{FF2B5EF4-FFF2-40B4-BE49-F238E27FC236}">
                <a16:creationId xmlns:a16="http://schemas.microsoft.com/office/drawing/2014/main" id="{33AB4F02-EE89-41CC-8319-E4EB4C7C8A60}"/>
              </a:ext>
            </a:extLst>
          </p:cNvPr>
          <p:cNvSpPr/>
          <p:nvPr/>
        </p:nvSpPr>
        <p:spPr>
          <a:xfrm>
            <a:off x="3346908" y="5214099"/>
            <a:ext cx="3600648" cy="964786"/>
          </a:xfrm>
          <a:prstGeom prst="wedgeRectCallout">
            <a:avLst>
              <a:gd name="adj1" fmla="val -35549"/>
              <a:gd name="adj2" fmla="val 723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Det jag tycker är roligt och bra är att vi har en väldigt bra gemenskap i laget och vi har väldigt bra tränare.</a:t>
            </a:r>
          </a:p>
        </p:txBody>
      </p:sp>
      <p:sp>
        <p:nvSpPr>
          <p:cNvPr id="12" name="Pratbubbla: rektangel 11">
            <a:extLst>
              <a:ext uri="{FF2B5EF4-FFF2-40B4-BE49-F238E27FC236}">
                <a16:creationId xmlns:a16="http://schemas.microsoft.com/office/drawing/2014/main" id="{88FA1DCF-E868-41A3-AA2D-0E0A4CFDAB0E}"/>
              </a:ext>
            </a:extLst>
          </p:cNvPr>
          <p:cNvSpPr/>
          <p:nvPr/>
        </p:nvSpPr>
        <p:spPr>
          <a:xfrm>
            <a:off x="9134965" y="3489526"/>
            <a:ext cx="1941923" cy="1141664"/>
          </a:xfrm>
          <a:prstGeom prst="wedgeRectCallout">
            <a:avLst>
              <a:gd name="adj1" fmla="val -35528"/>
              <a:gd name="adj2" fmla="val 724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alla är så snälla och man alltid har roligt med alla</a:t>
            </a:r>
          </a:p>
        </p:txBody>
      </p:sp>
      <p:sp>
        <p:nvSpPr>
          <p:cNvPr id="13" name="Pratbubbla: rektangel 12">
            <a:extLst>
              <a:ext uri="{FF2B5EF4-FFF2-40B4-BE49-F238E27FC236}">
                <a16:creationId xmlns:a16="http://schemas.microsoft.com/office/drawing/2014/main" id="{A17E1EF2-829B-4CC3-8EE2-CA0CA9963725}"/>
              </a:ext>
            </a:extLst>
          </p:cNvPr>
          <p:cNvSpPr/>
          <p:nvPr/>
        </p:nvSpPr>
        <p:spPr>
          <a:xfrm>
            <a:off x="3964168" y="4104440"/>
            <a:ext cx="1433659" cy="611064"/>
          </a:xfrm>
          <a:prstGeom prst="wedgeRectCallout">
            <a:avLst>
              <a:gd name="adj1" fmla="val -36993"/>
              <a:gd name="adj2" fmla="val 93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Vännerna och sporten</a:t>
            </a:r>
          </a:p>
        </p:txBody>
      </p:sp>
      <p:sp>
        <p:nvSpPr>
          <p:cNvPr id="14" name="Pratbubbla: rektangel 13">
            <a:extLst>
              <a:ext uri="{FF2B5EF4-FFF2-40B4-BE49-F238E27FC236}">
                <a16:creationId xmlns:a16="http://schemas.microsoft.com/office/drawing/2014/main" id="{802DC7E6-C53F-4C9A-A837-E66D3430DD9D}"/>
              </a:ext>
            </a:extLst>
          </p:cNvPr>
          <p:cNvSpPr/>
          <p:nvPr/>
        </p:nvSpPr>
        <p:spPr>
          <a:xfrm>
            <a:off x="2185055" y="5502237"/>
            <a:ext cx="697583" cy="408369"/>
          </a:xfrm>
          <a:prstGeom prst="wedgeRectCallout">
            <a:avLst>
              <a:gd name="adj1" fmla="val -36993"/>
              <a:gd name="adj2" fmla="val 93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Allt!</a:t>
            </a:r>
          </a:p>
        </p:txBody>
      </p:sp>
    </p:spTree>
    <p:extLst>
      <p:ext uri="{BB962C8B-B14F-4D97-AF65-F5344CB8AC3E}">
        <p14:creationId xmlns:p14="http://schemas.microsoft.com/office/powerpoint/2010/main" val="323495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Sociala flöden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3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Innebandyappen</a:t>
            </a:r>
            <a:endParaRPr lang="sv-SE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Följ Skellefteå IBK F08 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b="1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Instagram</a:t>
            </a:r>
            <a:endParaRPr lang="sv-SE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@skellefteaibkf08 </a:t>
            </a:r>
          </a:p>
        </p:txBody>
      </p:sp>
      <p:pic>
        <p:nvPicPr>
          <p:cNvPr id="1026" name="Picture 2" descr="Ladda ner Svensk Innebandy offic. nya app | Innebandy.se">
            <a:extLst>
              <a:ext uri="{FF2B5EF4-FFF2-40B4-BE49-F238E27FC236}">
                <a16:creationId xmlns:a16="http://schemas.microsoft.com/office/drawing/2014/main" id="{38299D7F-094F-47F0-B0CE-4E9D8AD9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384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2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9C4CC6-CD93-4B5A-8AE5-3E0BCD6F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Fikabakning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Tjejerna kommer att bjudas in för att baka iordning fika till försäljning i samband med hemmamatcher.</a:t>
            </a:r>
            <a:b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sv-SE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Sponsorer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Tjejerna önskar söka sponsorer till sina matchtröjor så att de kan trycka namn. Alla får uppmaning att fundera och kolla med eventuella kontakter.</a:t>
            </a:r>
          </a:p>
        </p:txBody>
      </p:sp>
    </p:spTree>
    <p:extLst>
      <p:ext uri="{BB962C8B-B14F-4D97-AF65-F5344CB8AC3E}">
        <p14:creationId xmlns:p14="http://schemas.microsoft.com/office/powerpoint/2010/main" val="283342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677D56-4C19-4039-9672-DA1A55B02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6EFDFA-5215-4256-BD25-CEE5E978A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Forms response chart. Question title: Hur tycker du att sammanhållningen har varit under säsongen?. Number of responses: 22 responses.">
            <a:extLst>
              <a:ext uri="{FF2B5EF4-FFF2-40B4-BE49-F238E27FC236}">
                <a16:creationId xmlns:a16="http://schemas.microsoft.com/office/drawing/2014/main" id="{759A0B99-55F0-4D50-B80D-03D30665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1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Viktiga dokument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8F21A9-DFB6-42DE-93EF-B337E7D4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5" y="1377260"/>
            <a:ext cx="11208470" cy="52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3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bollpass per vecka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1-2 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fyspass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 vecka i samband med bollpass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träning extra i veckan för de som spelar med utvecklingslaget</a:t>
            </a:r>
          </a:p>
        </p:txBody>
      </p:sp>
    </p:spTree>
    <p:extLst>
      <p:ext uri="{BB962C8B-B14F-4D97-AF65-F5344CB8AC3E}">
        <p14:creationId xmlns:p14="http://schemas.microsoft.com/office/powerpoint/2010/main" val="5749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Seriespel - kommunserien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</a:t>
            </a:r>
            <a:r>
              <a:rPr lang="sv-SE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 		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</a:t>
            </a:r>
            <a:r>
              <a:rPr lang="sv-SE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</a:t>
            </a:r>
            <a:r>
              <a:rPr lang="sv-SE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Öjebyns IBF 08				Byske FF 07/08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Rönnskärs IF 07/08			Kågedalens AIF 09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Gamla Stan IBK 08			Rönnskärs IF 09/10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Skellefteå IBS 07/08			Skellefteå IBS 09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			Skellefteå IBS 10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					Öjebyns IBF 10</a:t>
            </a:r>
          </a:p>
        </p:txBody>
      </p:sp>
    </p:spTree>
    <p:extLst>
      <p:ext uri="{BB962C8B-B14F-4D97-AF65-F5344CB8AC3E}">
        <p14:creationId xmlns:p14="http://schemas.microsoft.com/office/powerpoint/2010/main" val="399075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Seriespel - utvecklingsserien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</a:t>
            </a:r>
            <a:r>
              <a:rPr lang="sv-SE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 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Sandåkern SK 06/07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Team Thorengruppen 07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IBF Dalen 06/08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Holmsund City IBC 06/07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Röbäcks IF 08</a:t>
            </a:r>
          </a:p>
          <a:p>
            <a:pPr marL="0" indent="0">
              <a:buNone/>
            </a:pP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Spöland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Vännäs IF 06/07</a:t>
            </a:r>
          </a:p>
        </p:txBody>
      </p:sp>
    </p:spTree>
    <p:extLst>
      <p:ext uri="{BB962C8B-B14F-4D97-AF65-F5344CB8AC3E}">
        <p14:creationId xmlns:p14="http://schemas.microsoft.com/office/powerpoint/2010/main" val="165016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Träningsmatcher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Skellefteå IBK P10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Skellefteå IBK P09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Gamla Stan P08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Kågedalens AIF P09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Morö Backe IBK P08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Kågedalens AIF F-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Utv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(05/08)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Öjebyns IBF F-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utv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(06)</a:t>
            </a:r>
          </a:p>
        </p:txBody>
      </p:sp>
    </p:spTree>
    <p:extLst>
      <p:ext uri="{BB962C8B-B14F-4D97-AF65-F5344CB8AC3E}">
        <p14:creationId xmlns:p14="http://schemas.microsoft.com/office/powerpoint/2010/main" val="121395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E6213-D29A-4B02-B4C0-C8FD8275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Cupspel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51DE-1CF7-4365-89B6-335461EC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Sportringen Cup 23/10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Umecupen april 2023</a:t>
            </a: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Skellefteå </a:t>
            </a:r>
            <a:r>
              <a:rPr lang="sv-SE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Floorball</a:t>
            </a: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Cup 28/4–1/5 2023</a:t>
            </a:r>
          </a:p>
          <a:p>
            <a:pPr marL="0" indent="0">
              <a:buNone/>
            </a:pPr>
            <a:endParaRPr lang="sv-SE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Paradiscupen?</a:t>
            </a:r>
          </a:p>
        </p:txBody>
      </p:sp>
    </p:spTree>
    <p:extLst>
      <p:ext uri="{BB962C8B-B14F-4D97-AF65-F5344CB8AC3E}">
        <p14:creationId xmlns:p14="http://schemas.microsoft.com/office/powerpoint/2010/main" val="268703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7DB2630DD25744ACC688A74CF43B74" ma:contentTypeVersion="12" ma:contentTypeDescription="Skapa ett nytt dokument." ma:contentTypeScope="" ma:versionID="cace2024f60ed1e36e6cfe000fbcbc5c">
  <xsd:schema xmlns:xsd="http://www.w3.org/2001/XMLSchema" xmlns:xs="http://www.w3.org/2001/XMLSchema" xmlns:p="http://schemas.microsoft.com/office/2006/metadata/properties" xmlns:ns3="88fe97dc-0101-4c70-b574-ae428d6a34c6" xmlns:ns4="74717da4-013e-4aee-92ce-4e6ed6bf5185" targetNamespace="http://schemas.microsoft.com/office/2006/metadata/properties" ma:root="true" ma:fieldsID="91c800fcde479aedfc45d431bab38b50" ns3:_="" ns4:_="">
    <xsd:import namespace="88fe97dc-0101-4c70-b574-ae428d6a34c6"/>
    <xsd:import namespace="74717da4-013e-4aee-92ce-4e6ed6bf51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e97dc-0101-4c70-b574-ae428d6a3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17da4-013e-4aee-92ce-4e6ed6bf518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F43B63-E819-4CB6-A84A-F41D6D287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e97dc-0101-4c70-b574-ae428d6a34c6"/>
    <ds:schemaRef ds:uri="74717da4-013e-4aee-92ce-4e6ed6bf5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78F44E-6A75-42EF-90D4-2F8AC0929D2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74717da4-013e-4aee-92ce-4e6ed6bf5185"/>
    <ds:schemaRef ds:uri="http://schemas.openxmlformats.org/package/2006/metadata/core-properties"/>
    <ds:schemaRef ds:uri="http://purl.org/dc/elements/1.1/"/>
    <ds:schemaRef ds:uri="http://purl.org/dc/dcmitype/"/>
    <ds:schemaRef ds:uri="88fe97dc-0101-4c70-b574-ae428d6a34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59D54C-3EBC-4A04-B315-FD0AE595E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892</Words>
  <Application>Microsoft Office PowerPoint</Application>
  <PresentationFormat>Bredbild</PresentationFormat>
  <Paragraphs>128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 Extrabold</vt:lpstr>
      <vt:lpstr>Open Sans Light</vt:lpstr>
      <vt:lpstr>Office-tema</vt:lpstr>
      <vt:lpstr>Säsongen 2022-2023</vt:lpstr>
      <vt:lpstr>Vad är roligast med att spela i Skellefteå IBK?</vt:lpstr>
      <vt:lpstr>PowerPoint-presentation</vt:lpstr>
      <vt:lpstr>Viktiga dokument</vt:lpstr>
      <vt:lpstr>Träningar</vt:lpstr>
      <vt:lpstr>Seriespel - kommunserien</vt:lpstr>
      <vt:lpstr>Seriespel - utvecklingsserien</vt:lpstr>
      <vt:lpstr>Träningsmatcher</vt:lpstr>
      <vt:lpstr>Cupspel</vt:lpstr>
      <vt:lpstr>Anmälningsutskick</vt:lpstr>
      <vt:lpstr>Avgifter</vt:lpstr>
      <vt:lpstr>Arbeten och försäljningar</vt:lpstr>
      <vt:lpstr>Arbeten och försäljningar</vt:lpstr>
      <vt:lpstr>Arbeten och försäljningar</vt:lpstr>
      <vt:lpstr>Arbeten och försäljningar</vt:lpstr>
      <vt:lpstr>Arbeten och försäljningar</vt:lpstr>
      <vt:lpstr>Arbeten och försäljningar</vt:lpstr>
      <vt:lpstr>Arbeten och försäljningar</vt:lpstr>
      <vt:lpstr>Webbshop</vt:lpstr>
      <vt:lpstr>Sociala flöden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är roligast med att spela i Skellefteå IBK?</dc:title>
  <dc:creator>Mikke Ejrevi</dc:creator>
  <cp:lastModifiedBy>Mikke Ejrevi</cp:lastModifiedBy>
  <cp:revision>27</cp:revision>
  <dcterms:created xsi:type="dcterms:W3CDTF">2022-04-25T18:33:15Z</dcterms:created>
  <dcterms:modified xsi:type="dcterms:W3CDTF">2022-10-09T16:11:13Z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0x010100C07DB2630DD25744ACC688A74CF43B74</vt:lpwstr>
  </property>
</Properties>
</file>