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9" r:id="rId3"/>
    <p:sldId id="301" r:id="rId4"/>
    <p:sldId id="304" r:id="rId5"/>
    <p:sldId id="279" r:id="rId6"/>
    <p:sldId id="277" r:id="rId7"/>
    <p:sldId id="291" r:id="rId8"/>
    <p:sldId id="298" r:id="rId9"/>
    <p:sldId id="310" r:id="rId10"/>
    <p:sldId id="305" r:id="rId11"/>
    <p:sldId id="307" r:id="rId12"/>
    <p:sldId id="292" r:id="rId13"/>
    <p:sldId id="306" r:id="rId14"/>
    <p:sldId id="293" r:id="rId15"/>
    <p:sldId id="311" r:id="rId16"/>
    <p:sldId id="296" r:id="rId17"/>
    <p:sldId id="297" r:id="rId18"/>
    <p:sldId id="308" r:id="rId19"/>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vsnitt" id="{2C02CEDF-82BC-4592-B4A4-A7689B296255}">
          <p14:sldIdLst>
            <p14:sldId id="256"/>
            <p14:sldId id="289"/>
            <p14:sldId id="301"/>
            <p14:sldId id="304"/>
            <p14:sldId id="279"/>
            <p14:sldId id="277"/>
          </p14:sldIdLst>
        </p14:section>
        <p14:section name="Namnlöst avsnitt" id="{410D8817-0037-47A1-9997-D818AB8A4915}">
          <p14:sldIdLst>
            <p14:sldId id="291"/>
            <p14:sldId id="298"/>
            <p14:sldId id="310"/>
            <p14:sldId id="305"/>
            <p14:sldId id="307"/>
            <p14:sldId id="292"/>
            <p14:sldId id="306"/>
            <p14:sldId id="293"/>
            <p14:sldId id="311"/>
            <p14:sldId id="296"/>
            <p14:sldId id="297"/>
            <p14:sldId id="308"/>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2835"/>
    <a:srgbClr val="996633"/>
    <a:srgbClr val="F8D7CD"/>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B2AD8B-EE77-452C-BA8A-3692F80D2E16}" v="12" dt="2019-05-01T14:23:49.165"/>
  </p1510:revLst>
</p1510:revInfo>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llanmörkt format 2 - Dekorfär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3" autoAdjust="0"/>
    <p:restoredTop sz="94660"/>
  </p:normalViewPr>
  <p:slideViewPr>
    <p:cSldViewPr snapToGrid="0">
      <p:cViewPr varScale="1">
        <p:scale>
          <a:sx n="68" d="100"/>
          <a:sy n="68" d="100"/>
        </p:scale>
        <p:origin x="486" y="66"/>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ian Pakisjärvi" userId="bd827f2d8a1db1b6" providerId="LiveId" clId="{E8B2AD8B-EE77-452C-BA8A-3692F80D2E16}"/>
    <pc:docChg chg="undo custSel addSld delSld modSld addSection delSection modSection">
      <pc:chgData name="Christian Pakisjärvi" userId="bd827f2d8a1db1b6" providerId="LiveId" clId="{E8B2AD8B-EE77-452C-BA8A-3692F80D2E16}" dt="2019-05-01T15:08:42.459" v="3824" actId="20577"/>
      <pc:docMkLst>
        <pc:docMk/>
      </pc:docMkLst>
      <pc:sldChg chg="modSp">
        <pc:chgData name="Christian Pakisjärvi" userId="bd827f2d8a1db1b6" providerId="LiveId" clId="{E8B2AD8B-EE77-452C-BA8A-3692F80D2E16}" dt="2019-05-01T13:39:35.674" v="26" actId="20577"/>
        <pc:sldMkLst>
          <pc:docMk/>
          <pc:sldMk cId="2333237541" sldId="256"/>
        </pc:sldMkLst>
        <pc:spChg chg="mod">
          <ac:chgData name="Christian Pakisjärvi" userId="bd827f2d8a1db1b6" providerId="LiveId" clId="{E8B2AD8B-EE77-452C-BA8A-3692F80D2E16}" dt="2019-05-01T13:39:27.387" v="20" actId="20577"/>
          <ac:spMkLst>
            <pc:docMk/>
            <pc:sldMk cId="2333237541" sldId="256"/>
            <ac:spMk id="2" creationId="{00000000-0000-0000-0000-000000000000}"/>
          </ac:spMkLst>
        </pc:spChg>
        <pc:spChg chg="mod">
          <ac:chgData name="Christian Pakisjärvi" userId="bd827f2d8a1db1b6" providerId="LiveId" clId="{E8B2AD8B-EE77-452C-BA8A-3692F80D2E16}" dt="2019-05-01T13:39:35.674" v="26" actId="20577"/>
          <ac:spMkLst>
            <pc:docMk/>
            <pc:sldMk cId="2333237541" sldId="256"/>
            <ac:spMk id="3" creationId="{00000000-0000-0000-0000-000000000000}"/>
          </ac:spMkLst>
        </pc:spChg>
      </pc:sldChg>
      <pc:sldChg chg="del">
        <pc:chgData name="Christian Pakisjärvi" userId="bd827f2d8a1db1b6" providerId="LiveId" clId="{E8B2AD8B-EE77-452C-BA8A-3692F80D2E16}" dt="2019-05-01T13:39:41.397" v="27" actId="2696"/>
        <pc:sldMkLst>
          <pc:docMk/>
          <pc:sldMk cId="2724780359" sldId="257"/>
        </pc:sldMkLst>
      </pc:sldChg>
      <pc:sldChg chg="add del">
        <pc:chgData name="Christian Pakisjärvi" userId="bd827f2d8a1db1b6" providerId="LiveId" clId="{E8B2AD8B-EE77-452C-BA8A-3692F80D2E16}" dt="2019-05-01T13:40:36.699" v="70" actId="2696"/>
        <pc:sldMkLst>
          <pc:docMk/>
          <pc:sldMk cId="1255426850" sldId="276"/>
        </pc:sldMkLst>
      </pc:sldChg>
      <pc:sldChg chg="del">
        <pc:chgData name="Christian Pakisjärvi" userId="bd827f2d8a1db1b6" providerId="LiveId" clId="{E8B2AD8B-EE77-452C-BA8A-3692F80D2E16}" dt="2019-05-01T13:39:47.382" v="28" actId="2696"/>
        <pc:sldMkLst>
          <pc:docMk/>
          <pc:sldMk cId="1168185100" sldId="283"/>
        </pc:sldMkLst>
      </pc:sldChg>
      <pc:sldChg chg="add del">
        <pc:chgData name="Christian Pakisjärvi" userId="bd827f2d8a1db1b6" providerId="LiveId" clId="{E8B2AD8B-EE77-452C-BA8A-3692F80D2E16}" dt="2019-05-01T13:40:42.915" v="73" actId="2696"/>
        <pc:sldMkLst>
          <pc:docMk/>
          <pc:sldMk cId="399092748" sldId="285"/>
        </pc:sldMkLst>
      </pc:sldChg>
      <pc:sldChg chg="add del">
        <pc:chgData name="Christian Pakisjärvi" userId="bd827f2d8a1db1b6" providerId="LiveId" clId="{E8B2AD8B-EE77-452C-BA8A-3692F80D2E16}" dt="2019-05-01T13:40:47.899" v="75" actId="2696"/>
        <pc:sldMkLst>
          <pc:docMk/>
          <pc:sldMk cId="3424574000" sldId="290"/>
        </pc:sldMkLst>
      </pc:sldChg>
      <pc:sldChg chg="modSp add del">
        <pc:chgData name="Christian Pakisjärvi" userId="bd827f2d8a1db1b6" providerId="LiveId" clId="{E8B2AD8B-EE77-452C-BA8A-3692F80D2E16}" dt="2019-05-01T13:41:17.800" v="122" actId="20577"/>
        <pc:sldMkLst>
          <pc:docMk/>
          <pc:sldMk cId="432068412" sldId="291"/>
        </pc:sldMkLst>
        <pc:spChg chg="mod">
          <ac:chgData name="Christian Pakisjärvi" userId="bd827f2d8a1db1b6" providerId="LiveId" clId="{E8B2AD8B-EE77-452C-BA8A-3692F80D2E16}" dt="2019-05-01T13:41:17.800" v="122" actId="20577"/>
          <ac:spMkLst>
            <pc:docMk/>
            <pc:sldMk cId="432068412" sldId="291"/>
            <ac:spMk id="7" creationId="{AABA1010-970F-46F9-885E-7DBEF331D114}"/>
          </ac:spMkLst>
        </pc:spChg>
      </pc:sldChg>
      <pc:sldChg chg="modSp add del">
        <pc:chgData name="Christian Pakisjärvi" userId="bd827f2d8a1db1b6" providerId="LiveId" clId="{E8B2AD8B-EE77-452C-BA8A-3692F80D2E16}" dt="2019-05-01T14:05:05.882" v="1591" actId="20577"/>
        <pc:sldMkLst>
          <pc:docMk/>
          <pc:sldMk cId="1337996456" sldId="292"/>
        </pc:sldMkLst>
        <pc:spChg chg="mod">
          <ac:chgData name="Christian Pakisjärvi" userId="bd827f2d8a1db1b6" providerId="LiveId" clId="{E8B2AD8B-EE77-452C-BA8A-3692F80D2E16}" dt="2019-05-01T13:48:46.291" v="404" actId="20577"/>
          <ac:spMkLst>
            <pc:docMk/>
            <pc:sldMk cId="1337996456" sldId="292"/>
            <ac:spMk id="4" creationId="{D00DB491-0449-431B-81C7-75459E0722DA}"/>
          </ac:spMkLst>
        </pc:spChg>
        <pc:spChg chg="mod">
          <ac:chgData name="Christian Pakisjärvi" userId="bd827f2d8a1db1b6" providerId="LiveId" clId="{E8B2AD8B-EE77-452C-BA8A-3692F80D2E16}" dt="2019-05-01T14:05:05.882" v="1591" actId="20577"/>
          <ac:spMkLst>
            <pc:docMk/>
            <pc:sldMk cId="1337996456" sldId="292"/>
            <ac:spMk id="5" creationId="{CCA390DD-5CB9-49D1-9432-DAD69A9A489A}"/>
          </ac:spMkLst>
        </pc:spChg>
      </pc:sldChg>
      <pc:sldChg chg="delSp modSp add del">
        <pc:chgData name="Christian Pakisjärvi" userId="bd827f2d8a1db1b6" providerId="LiveId" clId="{E8B2AD8B-EE77-452C-BA8A-3692F80D2E16}" dt="2019-05-01T15:08:42.459" v="3824" actId="20577"/>
        <pc:sldMkLst>
          <pc:docMk/>
          <pc:sldMk cId="1016486771" sldId="293"/>
        </pc:sldMkLst>
        <pc:spChg chg="del mod">
          <ac:chgData name="Christian Pakisjärvi" userId="bd827f2d8a1db1b6" providerId="LiveId" clId="{E8B2AD8B-EE77-452C-BA8A-3692F80D2E16}" dt="2019-05-01T13:51:09.479" v="629"/>
          <ac:spMkLst>
            <pc:docMk/>
            <pc:sldMk cId="1016486771" sldId="293"/>
            <ac:spMk id="2" creationId="{00000000-0000-0000-0000-000000000000}"/>
          </ac:spMkLst>
        </pc:spChg>
        <pc:spChg chg="mod">
          <ac:chgData name="Christian Pakisjärvi" userId="bd827f2d8a1db1b6" providerId="LiveId" clId="{E8B2AD8B-EE77-452C-BA8A-3692F80D2E16}" dt="2019-05-01T15:08:42.459" v="3824" actId="20577"/>
          <ac:spMkLst>
            <pc:docMk/>
            <pc:sldMk cId="1016486771" sldId="293"/>
            <ac:spMk id="7" creationId="{AABA1010-970F-46F9-885E-7DBEF331D114}"/>
          </ac:spMkLst>
        </pc:spChg>
      </pc:sldChg>
      <pc:sldChg chg="modSp add del">
        <pc:chgData name="Christian Pakisjärvi" userId="bd827f2d8a1db1b6" providerId="LiveId" clId="{E8B2AD8B-EE77-452C-BA8A-3692F80D2E16}" dt="2019-05-01T15:07:54.004" v="3773" actId="20577"/>
        <pc:sldMkLst>
          <pc:docMk/>
          <pc:sldMk cId="3911758007" sldId="296"/>
        </pc:sldMkLst>
        <pc:spChg chg="mod">
          <ac:chgData name="Christian Pakisjärvi" userId="bd827f2d8a1db1b6" providerId="LiveId" clId="{E8B2AD8B-EE77-452C-BA8A-3692F80D2E16}" dt="2019-05-01T15:07:54.004" v="3773" actId="20577"/>
          <ac:spMkLst>
            <pc:docMk/>
            <pc:sldMk cId="3911758007" sldId="296"/>
            <ac:spMk id="4" creationId="{D00DB491-0449-431B-81C7-75459E0722DA}"/>
          </ac:spMkLst>
        </pc:spChg>
      </pc:sldChg>
      <pc:sldChg chg="delSp modSp add del">
        <pc:chgData name="Christian Pakisjärvi" userId="bd827f2d8a1db1b6" providerId="LiveId" clId="{E8B2AD8B-EE77-452C-BA8A-3692F80D2E16}" dt="2019-05-01T13:58:27.807" v="1116"/>
        <pc:sldMkLst>
          <pc:docMk/>
          <pc:sldMk cId="3236939966" sldId="297"/>
        </pc:sldMkLst>
        <pc:spChg chg="del mod">
          <ac:chgData name="Christian Pakisjärvi" userId="bd827f2d8a1db1b6" providerId="LiveId" clId="{E8B2AD8B-EE77-452C-BA8A-3692F80D2E16}" dt="2019-05-01T13:58:27.807" v="1116"/>
          <ac:spMkLst>
            <pc:docMk/>
            <pc:sldMk cId="3236939966" sldId="297"/>
            <ac:spMk id="2" creationId="{00000000-0000-0000-0000-000000000000}"/>
          </ac:spMkLst>
        </pc:spChg>
        <pc:spChg chg="mod">
          <ac:chgData name="Christian Pakisjärvi" userId="bd827f2d8a1db1b6" providerId="LiveId" clId="{E8B2AD8B-EE77-452C-BA8A-3692F80D2E16}" dt="2019-05-01T13:58:23.727" v="1113" actId="20577"/>
          <ac:spMkLst>
            <pc:docMk/>
            <pc:sldMk cId="3236939966" sldId="297"/>
            <ac:spMk id="7" creationId="{AABA1010-970F-46F9-885E-7DBEF331D114}"/>
          </ac:spMkLst>
        </pc:spChg>
      </pc:sldChg>
      <pc:sldChg chg="modSp add del">
        <pc:chgData name="Christian Pakisjärvi" userId="bd827f2d8a1db1b6" providerId="LiveId" clId="{E8B2AD8B-EE77-452C-BA8A-3692F80D2E16}" dt="2019-05-01T14:03:13.818" v="1366" actId="114"/>
        <pc:sldMkLst>
          <pc:docMk/>
          <pc:sldMk cId="3805769584" sldId="298"/>
        </pc:sldMkLst>
        <pc:spChg chg="mod">
          <ac:chgData name="Christian Pakisjärvi" userId="bd827f2d8a1db1b6" providerId="LiveId" clId="{E8B2AD8B-EE77-452C-BA8A-3692F80D2E16}" dt="2019-05-01T14:03:13.818" v="1366" actId="114"/>
          <ac:spMkLst>
            <pc:docMk/>
            <pc:sldMk cId="3805769584" sldId="298"/>
            <ac:spMk id="7" creationId="{AABA1010-970F-46F9-885E-7DBEF331D114}"/>
          </ac:spMkLst>
        </pc:spChg>
      </pc:sldChg>
      <pc:sldChg chg="add del">
        <pc:chgData name="Christian Pakisjärvi" userId="bd827f2d8a1db1b6" providerId="LiveId" clId="{E8B2AD8B-EE77-452C-BA8A-3692F80D2E16}" dt="2019-05-01T14:02:46.057" v="1355" actId="2696"/>
        <pc:sldMkLst>
          <pc:docMk/>
          <pc:sldMk cId="3674039584" sldId="302"/>
        </pc:sldMkLst>
      </pc:sldChg>
      <pc:sldChg chg="add del">
        <pc:chgData name="Christian Pakisjärvi" userId="bd827f2d8a1db1b6" providerId="LiveId" clId="{E8B2AD8B-EE77-452C-BA8A-3692F80D2E16}" dt="2019-05-01T13:40:45.415" v="74" actId="2696"/>
        <pc:sldMkLst>
          <pc:docMk/>
          <pc:sldMk cId="2147452787" sldId="303"/>
        </pc:sldMkLst>
      </pc:sldChg>
      <pc:sldChg chg="modSp add">
        <pc:chgData name="Christian Pakisjärvi" userId="bd827f2d8a1db1b6" providerId="LiveId" clId="{E8B2AD8B-EE77-452C-BA8A-3692F80D2E16}" dt="2019-05-01T13:47:23.310" v="386" actId="20577"/>
        <pc:sldMkLst>
          <pc:docMk/>
          <pc:sldMk cId="1881642752" sldId="305"/>
        </pc:sldMkLst>
        <pc:spChg chg="mod">
          <ac:chgData name="Christian Pakisjärvi" userId="bd827f2d8a1db1b6" providerId="LiveId" clId="{E8B2AD8B-EE77-452C-BA8A-3692F80D2E16}" dt="2019-05-01T13:45:03.646" v="157" actId="20577"/>
          <ac:spMkLst>
            <pc:docMk/>
            <pc:sldMk cId="1881642752" sldId="305"/>
            <ac:spMk id="4" creationId="{D00DB491-0449-431B-81C7-75459E0722DA}"/>
          </ac:spMkLst>
        </pc:spChg>
        <pc:spChg chg="mod">
          <ac:chgData name="Christian Pakisjärvi" userId="bd827f2d8a1db1b6" providerId="LiveId" clId="{E8B2AD8B-EE77-452C-BA8A-3692F80D2E16}" dt="2019-05-01T13:47:23.310" v="386" actId="20577"/>
          <ac:spMkLst>
            <pc:docMk/>
            <pc:sldMk cId="1881642752" sldId="305"/>
            <ac:spMk id="7" creationId="{AABA1010-970F-46F9-885E-7DBEF331D114}"/>
          </ac:spMkLst>
        </pc:spChg>
      </pc:sldChg>
      <pc:sldChg chg="modSp add">
        <pc:chgData name="Christian Pakisjärvi" userId="bd827f2d8a1db1b6" providerId="LiveId" clId="{E8B2AD8B-EE77-452C-BA8A-3692F80D2E16}" dt="2019-05-01T14:02:28.554" v="1354" actId="114"/>
        <pc:sldMkLst>
          <pc:docMk/>
          <pc:sldMk cId="712904854" sldId="306"/>
        </pc:sldMkLst>
        <pc:spChg chg="mod">
          <ac:chgData name="Christian Pakisjärvi" userId="bd827f2d8a1db1b6" providerId="LiveId" clId="{E8B2AD8B-EE77-452C-BA8A-3692F80D2E16}" dt="2019-05-01T14:02:28.554" v="1354" actId="114"/>
          <ac:spMkLst>
            <pc:docMk/>
            <pc:sldMk cId="712904854" sldId="306"/>
            <ac:spMk id="5" creationId="{CCA390DD-5CB9-49D1-9432-DAD69A9A489A}"/>
          </ac:spMkLst>
        </pc:spChg>
      </pc:sldChg>
      <pc:sldChg chg="add del">
        <pc:chgData name="Christian Pakisjärvi" userId="bd827f2d8a1db1b6" providerId="LiveId" clId="{E8B2AD8B-EE77-452C-BA8A-3692F80D2E16}" dt="2019-05-01T13:59:13.855" v="1120" actId="2696"/>
        <pc:sldMkLst>
          <pc:docMk/>
          <pc:sldMk cId="2832475017" sldId="306"/>
        </pc:sldMkLst>
      </pc:sldChg>
      <pc:sldChg chg="modSp add">
        <pc:chgData name="Christian Pakisjärvi" userId="bd827f2d8a1db1b6" providerId="LiveId" clId="{E8B2AD8B-EE77-452C-BA8A-3692F80D2E16}" dt="2019-05-01T14:25:27.088" v="3364" actId="20577"/>
        <pc:sldMkLst>
          <pc:docMk/>
          <pc:sldMk cId="650713595" sldId="307"/>
        </pc:sldMkLst>
        <pc:spChg chg="mod">
          <ac:chgData name="Christian Pakisjärvi" userId="bd827f2d8a1db1b6" providerId="LiveId" clId="{E8B2AD8B-EE77-452C-BA8A-3692F80D2E16}" dt="2019-05-01T14:05:43.641" v="1604" actId="20577"/>
          <ac:spMkLst>
            <pc:docMk/>
            <pc:sldMk cId="650713595" sldId="307"/>
            <ac:spMk id="4" creationId="{D00DB491-0449-431B-81C7-75459E0722DA}"/>
          </ac:spMkLst>
        </pc:spChg>
        <pc:spChg chg="mod">
          <ac:chgData name="Christian Pakisjärvi" userId="bd827f2d8a1db1b6" providerId="LiveId" clId="{E8B2AD8B-EE77-452C-BA8A-3692F80D2E16}" dt="2019-05-01T14:25:27.088" v="3364" actId="20577"/>
          <ac:spMkLst>
            <pc:docMk/>
            <pc:sldMk cId="650713595" sldId="307"/>
            <ac:spMk id="7" creationId="{AABA1010-970F-46F9-885E-7DBEF331D114}"/>
          </ac:spMkLst>
        </pc:spChg>
      </pc:sldChg>
      <pc:sldChg chg="add del">
        <pc:chgData name="Christian Pakisjärvi" userId="bd827f2d8a1db1b6" providerId="LiveId" clId="{E8B2AD8B-EE77-452C-BA8A-3692F80D2E16}" dt="2019-05-01T13:40:38.887" v="71" actId="2696"/>
        <pc:sldMkLst>
          <pc:docMk/>
          <pc:sldMk cId="2111235550" sldId="308"/>
        </pc:sldMkLst>
      </pc:sldChg>
      <pc:sldChg chg="modSp add">
        <pc:chgData name="Christian Pakisjärvi" userId="bd827f2d8a1db1b6" providerId="LiveId" clId="{E8B2AD8B-EE77-452C-BA8A-3692F80D2E16}" dt="2019-05-01T14:25:04.820" v="3343" actId="20577"/>
        <pc:sldMkLst>
          <pc:docMk/>
          <pc:sldMk cId="3144577491" sldId="308"/>
        </pc:sldMkLst>
        <pc:spChg chg="mod">
          <ac:chgData name="Christian Pakisjärvi" userId="bd827f2d8a1db1b6" providerId="LiveId" clId="{E8B2AD8B-EE77-452C-BA8A-3692F80D2E16}" dt="2019-05-01T14:24:44.598" v="3336" actId="20577"/>
          <ac:spMkLst>
            <pc:docMk/>
            <pc:sldMk cId="3144577491" sldId="308"/>
            <ac:spMk id="4" creationId="{D00DB491-0449-431B-81C7-75459E0722DA}"/>
          </ac:spMkLst>
        </pc:spChg>
        <pc:spChg chg="mod">
          <ac:chgData name="Christian Pakisjärvi" userId="bd827f2d8a1db1b6" providerId="LiveId" clId="{E8B2AD8B-EE77-452C-BA8A-3692F80D2E16}" dt="2019-05-01T14:25:04.820" v="3343" actId="20577"/>
          <ac:spMkLst>
            <pc:docMk/>
            <pc:sldMk cId="3144577491" sldId="308"/>
            <ac:spMk id="7" creationId="{AABA1010-970F-46F9-885E-7DBEF331D114}"/>
          </ac:spMkLst>
        </pc:spChg>
      </pc:sldChg>
      <pc:sldChg chg="add del">
        <pc:chgData name="Christian Pakisjärvi" userId="bd827f2d8a1db1b6" providerId="LiveId" clId="{E8B2AD8B-EE77-452C-BA8A-3692F80D2E16}" dt="2019-05-01T13:40:40.730" v="72" actId="2696"/>
        <pc:sldMkLst>
          <pc:docMk/>
          <pc:sldMk cId="3188675012" sldId="310"/>
        </pc:sldMkLst>
      </pc:sldChg>
      <pc:sldChg chg="del">
        <pc:chgData name="Christian Pakisjärvi" userId="bd827f2d8a1db1b6" providerId="LiveId" clId="{E8B2AD8B-EE77-452C-BA8A-3692F80D2E16}" dt="2019-05-01T13:39:56.524" v="32" actId="2696"/>
        <pc:sldMkLst>
          <pc:docMk/>
          <pc:sldMk cId="1024473155" sldId="311"/>
        </pc:sldMkLst>
      </pc:sldChg>
      <pc:sldChg chg="del">
        <pc:chgData name="Christian Pakisjärvi" userId="bd827f2d8a1db1b6" providerId="LiveId" clId="{E8B2AD8B-EE77-452C-BA8A-3692F80D2E16}" dt="2019-05-01T13:39:58.446" v="33" actId="2696"/>
        <pc:sldMkLst>
          <pc:docMk/>
          <pc:sldMk cId="3333715963" sldId="312"/>
        </pc:sldMkLst>
      </pc:sldChg>
      <pc:sldChg chg="del">
        <pc:chgData name="Christian Pakisjärvi" userId="bd827f2d8a1db1b6" providerId="LiveId" clId="{E8B2AD8B-EE77-452C-BA8A-3692F80D2E16}" dt="2019-05-01T13:40:00.540" v="34" actId="2696"/>
        <pc:sldMkLst>
          <pc:docMk/>
          <pc:sldMk cId="1430165157" sldId="313"/>
        </pc:sldMkLst>
      </pc:sldChg>
      <pc:sldChg chg="del">
        <pc:chgData name="Christian Pakisjärvi" userId="bd827f2d8a1db1b6" providerId="LiveId" clId="{E8B2AD8B-EE77-452C-BA8A-3692F80D2E16}" dt="2019-05-01T13:39:54.257" v="31" actId="2696"/>
        <pc:sldMkLst>
          <pc:docMk/>
          <pc:sldMk cId="2119533243" sldId="314"/>
        </pc:sldMkLst>
      </pc:sldChg>
      <pc:sldChg chg="del">
        <pc:chgData name="Christian Pakisjärvi" userId="bd827f2d8a1db1b6" providerId="LiveId" clId="{E8B2AD8B-EE77-452C-BA8A-3692F80D2E16}" dt="2019-05-01T13:40:02.634" v="35" actId="2696"/>
        <pc:sldMkLst>
          <pc:docMk/>
          <pc:sldMk cId="2352051630" sldId="315"/>
        </pc:sldMkLst>
      </pc:sldChg>
      <pc:sldChg chg="del">
        <pc:chgData name="Christian Pakisjärvi" userId="bd827f2d8a1db1b6" providerId="LiveId" clId="{E8B2AD8B-EE77-452C-BA8A-3692F80D2E16}" dt="2019-05-01T13:39:50.179" v="29" actId="2696"/>
        <pc:sldMkLst>
          <pc:docMk/>
          <pc:sldMk cId="4053235681" sldId="316"/>
        </pc:sldMkLst>
      </pc:sldChg>
      <pc:sldChg chg="del">
        <pc:chgData name="Christian Pakisjärvi" userId="bd827f2d8a1db1b6" providerId="LiveId" clId="{E8B2AD8B-EE77-452C-BA8A-3692F80D2E16}" dt="2019-05-01T13:39:52.335" v="30" actId="2696"/>
        <pc:sldMkLst>
          <pc:docMk/>
          <pc:sldMk cId="4053235681" sldId="317"/>
        </pc:sldMkLst>
      </pc:sldChg>
      <pc:sldChg chg="add del">
        <pc:chgData name="Christian Pakisjärvi" userId="bd827f2d8a1db1b6" providerId="LiveId" clId="{E8B2AD8B-EE77-452C-BA8A-3692F80D2E16}" dt="2019-05-01T13:40:34.791" v="69" actId="2696"/>
        <pc:sldMkLst>
          <pc:docMk/>
          <pc:sldMk cId="1034097790" sldId="318"/>
        </pc:sldMkLst>
      </pc:sldChg>
      <pc:sldChg chg="add del">
        <pc:chgData name="Christian Pakisjärvi" userId="bd827f2d8a1db1b6" providerId="LiveId" clId="{E8B2AD8B-EE77-452C-BA8A-3692F80D2E16}" dt="2019-05-01T13:40:32.947" v="68" actId="2696"/>
        <pc:sldMkLst>
          <pc:docMk/>
          <pc:sldMk cId="3293704220" sldId="319"/>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433F1173-ED10-4924-A66F-AC26C99A89C4}" type="datetimeFigureOut">
              <a:rPr lang="sv-SE" smtClean="0"/>
              <a:t>2022-04-10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C2E83448-EEBC-4A12-B69B-D2D8D30B350A}" type="slidenum">
              <a:rPr lang="sv-SE" smtClean="0"/>
              <a:t>‹#›</a:t>
            </a:fld>
            <a:endParaRPr lang="sv-SE"/>
          </a:p>
        </p:txBody>
      </p:sp>
    </p:spTree>
    <p:extLst>
      <p:ext uri="{BB962C8B-B14F-4D97-AF65-F5344CB8AC3E}">
        <p14:creationId xmlns:p14="http://schemas.microsoft.com/office/powerpoint/2010/main" val="2021468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433F1173-ED10-4924-A66F-AC26C99A89C4}" type="datetimeFigureOut">
              <a:rPr lang="sv-SE" smtClean="0"/>
              <a:t>2022-04-10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C2E83448-EEBC-4A12-B69B-D2D8D30B350A}" type="slidenum">
              <a:rPr lang="sv-SE" smtClean="0"/>
              <a:t>‹#›</a:t>
            </a:fld>
            <a:endParaRPr lang="sv-SE"/>
          </a:p>
        </p:txBody>
      </p:sp>
    </p:spTree>
    <p:extLst>
      <p:ext uri="{BB962C8B-B14F-4D97-AF65-F5344CB8AC3E}">
        <p14:creationId xmlns:p14="http://schemas.microsoft.com/office/powerpoint/2010/main" val="309676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433F1173-ED10-4924-A66F-AC26C99A89C4}" type="datetimeFigureOut">
              <a:rPr lang="sv-SE" smtClean="0"/>
              <a:t>2022-04-10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C2E83448-EEBC-4A12-B69B-D2D8D30B350A}" type="slidenum">
              <a:rPr lang="sv-SE" smtClean="0"/>
              <a:t>‹#›</a:t>
            </a:fld>
            <a:endParaRPr lang="sv-SE"/>
          </a:p>
        </p:txBody>
      </p:sp>
    </p:spTree>
    <p:extLst>
      <p:ext uri="{BB962C8B-B14F-4D97-AF65-F5344CB8AC3E}">
        <p14:creationId xmlns:p14="http://schemas.microsoft.com/office/powerpoint/2010/main" val="3552654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433F1173-ED10-4924-A66F-AC26C99A89C4}" type="datetimeFigureOut">
              <a:rPr lang="sv-SE" smtClean="0"/>
              <a:t>2022-04-10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C2E83448-EEBC-4A12-B69B-D2D8D30B350A}" type="slidenum">
              <a:rPr lang="sv-SE" smtClean="0"/>
              <a:t>‹#›</a:t>
            </a:fld>
            <a:endParaRPr lang="sv-SE"/>
          </a:p>
        </p:txBody>
      </p:sp>
    </p:spTree>
    <p:extLst>
      <p:ext uri="{BB962C8B-B14F-4D97-AF65-F5344CB8AC3E}">
        <p14:creationId xmlns:p14="http://schemas.microsoft.com/office/powerpoint/2010/main" val="2400481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433F1173-ED10-4924-A66F-AC26C99A89C4}" type="datetimeFigureOut">
              <a:rPr lang="sv-SE" smtClean="0"/>
              <a:t>2022-04-10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C2E83448-EEBC-4A12-B69B-D2D8D30B350A}" type="slidenum">
              <a:rPr lang="sv-SE" smtClean="0"/>
              <a:t>‹#›</a:t>
            </a:fld>
            <a:endParaRPr lang="sv-SE"/>
          </a:p>
        </p:txBody>
      </p:sp>
    </p:spTree>
    <p:extLst>
      <p:ext uri="{BB962C8B-B14F-4D97-AF65-F5344CB8AC3E}">
        <p14:creationId xmlns:p14="http://schemas.microsoft.com/office/powerpoint/2010/main" val="3983025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433F1173-ED10-4924-A66F-AC26C99A89C4}" type="datetimeFigureOut">
              <a:rPr lang="sv-SE" smtClean="0"/>
              <a:t>2022-04-10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C2E83448-EEBC-4A12-B69B-D2D8D30B350A}" type="slidenum">
              <a:rPr lang="sv-SE" smtClean="0"/>
              <a:t>‹#›</a:t>
            </a:fld>
            <a:endParaRPr lang="sv-SE"/>
          </a:p>
        </p:txBody>
      </p:sp>
    </p:spTree>
    <p:extLst>
      <p:ext uri="{BB962C8B-B14F-4D97-AF65-F5344CB8AC3E}">
        <p14:creationId xmlns:p14="http://schemas.microsoft.com/office/powerpoint/2010/main" val="34104691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433F1173-ED10-4924-A66F-AC26C99A89C4}" type="datetimeFigureOut">
              <a:rPr lang="sv-SE" smtClean="0"/>
              <a:t>2022-04-10</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C2E83448-EEBC-4A12-B69B-D2D8D30B350A}" type="slidenum">
              <a:rPr lang="sv-SE" smtClean="0"/>
              <a:t>‹#›</a:t>
            </a:fld>
            <a:endParaRPr lang="sv-SE"/>
          </a:p>
        </p:txBody>
      </p:sp>
    </p:spTree>
    <p:extLst>
      <p:ext uri="{BB962C8B-B14F-4D97-AF65-F5344CB8AC3E}">
        <p14:creationId xmlns:p14="http://schemas.microsoft.com/office/powerpoint/2010/main" val="302645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433F1173-ED10-4924-A66F-AC26C99A89C4}" type="datetimeFigureOut">
              <a:rPr lang="sv-SE" smtClean="0"/>
              <a:t>2022-04-10</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C2E83448-EEBC-4A12-B69B-D2D8D30B350A}" type="slidenum">
              <a:rPr lang="sv-SE" smtClean="0"/>
              <a:t>‹#›</a:t>
            </a:fld>
            <a:endParaRPr lang="sv-SE"/>
          </a:p>
        </p:txBody>
      </p:sp>
    </p:spTree>
    <p:extLst>
      <p:ext uri="{BB962C8B-B14F-4D97-AF65-F5344CB8AC3E}">
        <p14:creationId xmlns:p14="http://schemas.microsoft.com/office/powerpoint/2010/main" val="37623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433F1173-ED10-4924-A66F-AC26C99A89C4}" type="datetimeFigureOut">
              <a:rPr lang="sv-SE" smtClean="0"/>
              <a:t>2022-04-10</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C2E83448-EEBC-4A12-B69B-D2D8D30B350A}" type="slidenum">
              <a:rPr lang="sv-SE" smtClean="0"/>
              <a:t>‹#›</a:t>
            </a:fld>
            <a:endParaRPr lang="sv-SE"/>
          </a:p>
        </p:txBody>
      </p:sp>
    </p:spTree>
    <p:extLst>
      <p:ext uri="{BB962C8B-B14F-4D97-AF65-F5344CB8AC3E}">
        <p14:creationId xmlns:p14="http://schemas.microsoft.com/office/powerpoint/2010/main" val="828243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433F1173-ED10-4924-A66F-AC26C99A89C4}" type="datetimeFigureOut">
              <a:rPr lang="sv-SE" smtClean="0"/>
              <a:t>2022-04-10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C2E83448-EEBC-4A12-B69B-D2D8D30B350A}" type="slidenum">
              <a:rPr lang="sv-SE" smtClean="0"/>
              <a:t>‹#›</a:t>
            </a:fld>
            <a:endParaRPr lang="sv-SE"/>
          </a:p>
        </p:txBody>
      </p:sp>
    </p:spTree>
    <p:extLst>
      <p:ext uri="{BB962C8B-B14F-4D97-AF65-F5344CB8AC3E}">
        <p14:creationId xmlns:p14="http://schemas.microsoft.com/office/powerpoint/2010/main" val="846151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433F1173-ED10-4924-A66F-AC26C99A89C4}" type="datetimeFigureOut">
              <a:rPr lang="sv-SE" smtClean="0"/>
              <a:t>2022-04-10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C2E83448-EEBC-4A12-B69B-D2D8D30B350A}" type="slidenum">
              <a:rPr lang="sv-SE" smtClean="0"/>
              <a:t>‹#›</a:t>
            </a:fld>
            <a:endParaRPr lang="sv-SE"/>
          </a:p>
        </p:txBody>
      </p:sp>
    </p:spTree>
    <p:extLst>
      <p:ext uri="{BB962C8B-B14F-4D97-AF65-F5344CB8AC3E}">
        <p14:creationId xmlns:p14="http://schemas.microsoft.com/office/powerpoint/2010/main" val="2564793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3F1173-ED10-4924-A66F-AC26C99A89C4}" type="datetimeFigureOut">
              <a:rPr lang="sv-SE" smtClean="0"/>
              <a:t>2022-04-10</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E83448-EEBC-4A12-B69B-D2D8D30B350A}" type="slidenum">
              <a:rPr lang="sv-SE" smtClean="0"/>
              <a:t>‹#›</a:t>
            </a:fld>
            <a:endParaRPr lang="sv-SE"/>
          </a:p>
        </p:txBody>
      </p:sp>
    </p:spTree>
    <p:extLst>
      <p:ext uri="{BB962C8B-B14F-4D97-AF65-F5344CB8AC3E}">
        <p14:creationId xmlns:p14="http://schemas.microsoft.com/office/powerpoint/2010/main" val="35602978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klubb.kalix@teamsportia.se"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ingelaasplund@hotmail.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gif.gunnar@ggc.s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ingelaasplund@hotmail.com"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a:latin typeface="Arial" panose="020B0604020202020204" pitchFamily="34" charset="0"/>
                <a:cs typeface="Arial" panose="020B0604020202020204" pitchFamily="34" charset="0"/>
              </a:rPr>
              <a:t>Gammelgårdens IF</a:t>
            </a:r>
            <a:br>
              <a:rPr lang="sv-SE" dirty="0">
                <a:latin typeface="Arial" panose="020B0604020202020204" pitchFamily="34" charset="0"/>
                <a:cs typeface="Arial" panose="020B0604020202020204" pitchFamily="34" charset="0"/>
              </a:rPr>
            </a:br>
            <a:r>
              <a:rPr lang="sv-SE" dirty="0">
                <a:latin typeface="Arial" panose="020B0604020202020204" pitchFamily="34" charset="0"/>
                <a:cs typeface="Arial" panose="020B0604020202020204" pitchFamily="34" charset="0"/>
              </a:rPr>
              <a:t>Föräldragruppsträff</a:t>
            </a:r>
          </a:p>
        </p:txBody>
      </p:sp>
      <p:sp>
        <p:nvSpPr>
          <p:cNvPr id="3" name="Underrubrik 2"/>
          <p:cNvSpPr>
            <a:spLocks noGrp="1"/>
          </p:cNvSpPr>
          <p:nvPr>
            <p:ph type="subTitle" idx="1"/>
          </p:nvPr>
        </p:nvSpPr>
        <p:spPr>
          <a:xfrm>
            <a:off x="1524000" y="3866731"/>
            <a:ext cx="9144000" cy="1655762"/>
          </a:xfrm>
        </p:spPr>
        <p:txBody>
          <a:bodyPr>
            <a:normAutofit/>
          </a:bodyPr>
          <a:lstStyle/>
          <a:p>
            <a:endParaRPr lang="sv-SE" sz="4000" dirty="0">
              <a:latin typeface="Arial" panose="020B0604020202020204" pitchFamily="34" charset="0"/>
              <a:cs typeface="Arial" panose="020B0604020202020204" pitchFamily="34" charset="0"/>
            </a:endParaRPr>
          </a:p>
        </p:txBody>
      </p:sp>
      <p:pic>
        <p:nvPicPr>
          <p:cNvPr id="4" name="Bildobjekt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0219" y="390526"/>
            <a:ext cx="1352550" cy="1371600"/>
          </a:xfrm>
          <a:prstGeom prst="rect">
            <a:avLst/>
          </a:prstGeom>
        </p:spPr>
      </p:pic>
    </p:spTree>
    <p:extLst>
      <p:ext uri="{BB962C8B-B14F-4D97-AF65-F5344CB8AC3E}">
        <p14:creationId xmlns:p14="http://schemas.microsoft.com/office/powerpoint/2010/main" val="23332375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blip>
          <a:srcRect/>
          <a:stretch>
            <a:fillRect t="-40000" b="-40000"/>
          </a:stretch>
        </a:blipFill>
        <a:effectLst/>
      </p:bgPr>
    </p:bg>
    <p:spTree>
      <p:nvGrpSpPr>
        <p:cNvPr id="1" name=""/>
        <p:cNvGrpSpPr/>
        <p:nvPr/>
      </p:nvGrpSpPr>
      <p:grpSpPr>
        <a:xfrm>
          <a:off x="0" y="0"/>
          <a:ext cx="0" cy="0"/>
          <a:chOff x="0" y="0"/>
          <a:chExt cx="0" cy="0"/>
        </a:xfrm>
      </p:grpSpPr>
      <p:sp>
        <p:nvSpPr>
          <p:cNvPr id="8" name="Underrubrik 2"/>
          <p:cNvSpPr txBox="1">
            <a:spLocks/>
          </p:cNvSpPr>
          <p:nvPr/>
        </p:nvSpPr>
        <p:spPr>
          <a:xfrm>
            <a:off x="7213599" y="2083859"/>
            <a:ext cx="3454401" cy="41026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mj-lt"/>
              <a:buAutoNum type="arabicPeriod"/>
            </a:pPr>
            <a:endParaRPr lang="sv-SE" dirty="0"/>
          </a:p>
        </p:txBody>
      </p:sp>
      <p:sp>
        <p:nvSpPr>
          <p:cNvPr id="4" name="Rubrik 1">
            <a:extLst>
              <a:ext uri="{FF2B5EF4-FFF2-40B4-BE49-F238E27FC236}">
                <a16:creationId xmlns="" xmlns:a16="http://schemas.microsoft.com/office/drawing/2014/main" id="{D00DB491-0449-431B-81C7-75459E0722DA}"/>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dirty="0"/>
              <a:t>Föreningsekonomi</a:t>
            </a:r>
          </a:p>
        </p:txBody>
      </p:sp>
      <p:sp>
        <p:nvSpPr>
          <p:cNvPr id="7" name="Underrubrik 2">
            <a:extLst>
              <a:ext uri="{FF2B5EF4-FFF2-40B4-BE49-F238E27FC236}">
                <a16:creationId xmlns="" xmlns:a16="http://schemas.microsoft.com/office/drawing/2014/main" id="{AABA1010-970F-46F9-885E-7DBEF331D114}"/>
              </a:ext>
            </a:extLst>
          </p:cNvPr>
          <p:cNvSpPr txBox="1">
            <a:spLocks/>
          </p:cNvSpPr>
          <p:nvPr/>
        </p:nvSpPr>
        <p:spPr>
          <a:xfrm>
            <a:off x="838200" y="1763841"/>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Clr>
                <a:srgbClr val="FF0000"/>
              </a:buClr>
              <a:buNone/>
            </a:pPr>
            <a:endParaRPr lang="sv-SE" sz="2200" dirty="0">
              <a:solidFill>
                <a:srgbClr val="FF0000"/>
              </a:solidFill>
              <a:latin typeface="Arial"/>
            </a:endParaRPr>
          </a:p>
          <a:p>
            <a:pPr marL="0" indent="0">
              <a:spcBef>
                <a:spcPts val="400"/>
              </a:spcBef>
              <a:buClr>
                <a:srgbClr val="FF0000"/>
              </a:buClr>
              <a:buNone/>
            </a:pPr>
            <a:r>
              <a:rPr lang="sv-SE" sz="2200" dirty="0">
                <a:latin typeface="Arial"/>
              </a:rPr>
              <a:t>Föreningen behöver pengar för drift och underhåll av anläggningen samt material inköp. För att bedriva vår verksamhet och vår anläggning behöver föreningen ca </a:t>
            </a:r>
            <a:r>
              <a:rPr lang="sv-SE" sz="2200" dirty="0" smtClean="0">
                <a:latin typeface="Arial"/>
              </a:rPr>
              <a:t>1000000kr </a:t>
            </a:r>
            <a:r>
              <a:rPr lang="sv-SE" sz="2200" dirty="0">
                <a:latin typeface="Arial"/>
              </a:rPr>
              <a:t>/</a:t>
            </a:r>
            <a:r>
              <a:rPr lang="sv-SE" sz="2200" dirty="0" smtClean="0">
                <a:latin typeface="Arial"/>
              </a:rPr>
              <a:t>år. </a:t>
            </a:r>
            <a:endParaRPr lang="sv-SE" sz="2200" dirty="0">
              <a:latin typeface="Arial"/>
            </a:endParaRPr>
          </a:p>
        </p:txBody>
      </p:sp>
    </p:spTree>
    <p:extLst>
      <p:ext uri="{BB962C8B-B14F-4D97-AF65-F5344CB8AC3E}">
        <p14:creationId xmlns:p14="http://schemas.microsoft.com/office/powerpoint/2010/main" val="18816427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blip>
          <a:srcRect/>
          <a:stretch>
            <a:fillRect t="-40000" b="-40000"/>
          </a:stretch>
        </a:blipFill>
        <a:effectLst/>
      </p:bgPr>
    </p:bg>
    <p:spTree>
      <p:nvGrpSpPr>
        <p:cNvPr id="1" name=""/>
        <p:cNvGrpSpPr/>
        <p:nvPr/>
      </p:nvGrpSpPr>
      <p:grpSpPr>
        <a:xfrm>
          <a:off x="0" y="0"/>
          <a:ext cx="0" cy="0"/>
          <a:chOff x="0" y="0"/>
          <a:chExt cx="0" cy="0"/>
        </a:xfrm>
      </p:grpSpPr>
      <p:sp>
        <p:nvSpPr>
          <p:cNvPr id="8" name="Underrubrik 2"/>
          <p:cNvSpPr txBox="1">
            <a:spLocks/>
          </p:cNvSpPr>
          <p:nvPr/>
        </p:nvSpPr>
        <p:spPr>
          <a:xfrm>
            <a:off x="7213599" y="2083859"/>
            <a:ext cx="3454401" cy="41026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mj-lt"/>
              <a:buAutoNum type="arabicPeriod"/>
            </a:pPr>
            <a:endParaRPr lang="sv-SE" dirty="0"/>
          </a:p>
        </p:txBody>
      </p:sp>
      <p:sp>
        <p:nvSpPr>
          <p:cNvPr id="4" name="Rubrik 1">
            <a:extLst>
              <a:ext uri="{FF2B5EF4-FFF2-40B4-BE49-F238E27FC236}">
                <a16:creationId xmlns="" xmlns:a16="http://schemas.microsoft.com/office/drawing/2014/main" id="{D00DB491-0449-431B-81C7-75459E0722DA}"/>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dirty="0"/>
              <a:t>Lagekonomi</a:t>
            </a:r>
          </a:p>
        </p:txBody>
      </p:sp>
      <p:sp>
        <p:nvSpPr>
          <p:cNvPr id="7" name="Underrubrik 2">
            <a:extLst>
              <a:ext uri="{FF2B5EF4-FFF2-40B4-BE49-F238E27FC236}">
                <a16:creationId xmlns="" xmlns:a16="http://schemas.microsoft.com/office/drawing/2014/main" id="{AABA1010-970F-46F9-885E-7DBEF331D114}"/>
              </a:ext>
            </a:extLst>
          </p:cNvPr>
          <p:cNvSpPr txBox="1">
            <a:spLocks/>
          </p:cNvSpPr>
          <p:nvPr/>
        </p:nvSpPr>
        <p:spPr>
          <a:xfrm>
            <a:off x="838200" y="1763841"/>
            <a:ext cx="10515600" cy="435133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400"/>
              </a:spcBef>
              <a:buClr>
                <a:srgbClr val="FF0000"/>
              </a:buClr>
              <a:buNone/>
            </a:pPr>
            <a:endParaRPr lang="sv-SE" sz="2200" dirty="0">
              <a:solidFill>
                <a:srgbClr val="FF0000"/>
              </a:solidFill>
              <a:latin typeface="Arial"/>
            </a:endParaRPr>
          </a:p>
          <a:p>
            <a:pPr>
              <a:spcBef>
                <a:spcPts val="400"/>
              </a:spcBef>
              <a:buClr>
                <a:srgbClr val="FF0000"/>
              </a:buClr>
              <a:buFont typeface="Wingdings" panose="05000000000000000000" pitchFamily="2" charset="2"/>
              <a:buChar char="§"/>
            </a:pPr>
            <a:r>
              <a:rPr lang="sv-SE" sz="2200" dirty="0">
                <a:latin typeface="Arial"/>
              </a:rPr>
              <a:t>Alla lag ska bära sin egna kostnader</a:t>
            </a:r>
            <a:r>
              <a:rPr lang="sv-SE" sz="2200" dirty="0" smtClean="0">
                <a:latin typeface="Arial"/>
              </a:rPr>
              <a:t>.</a:t>
            </a:r>
          </a:p>
          <a:p>
            <a:pPr marL="0" indent="0">
              <a:spcBef>
                <a:spcPts val="400"/>
              </a:spcBef>
              <a:buClr>
                <a:srgbClr val="FF0000"/>
              </a:buClr>
              <a:buNone/>
            </a:pPr>
            <a:endParaRPr lang="sv-SE" sz="2200" dirty="0" smtClean="0">
              <a:latin typeface="Arial"/>
            </a:endParaRPr>
          </a:p>
          <a:p>
            <a:pPr>
              <a:spcBef>
                <a:spcPts val="400"/>
              </a:spcBef>
              <a:buClr>
                <a:srgbClr val="FF0000"/>
              </a:buClr>
              <a:buFont typeface="Wingdings" panose="05000000000000000000" pitchFamily="2" charset="2"/>
              <a:buChar char="§"/>
            </a:pPr>
            <a:r>
              <a:rPr lang="sv-SE" sz="2200" dirty="0" smtClean="0">
                <a:latin typeface="Arial"/>
              </a:rPr>
              <a:t>Budget enligt budget mail ska göras av ledarna och kommuniceras med er föräldragrupp samt skicka in budgeten till vår kassör.</a:t>
            </a:r>
          </a:p>
          <a:p>
            <a:pPr marL="0" indent="0">
              <a:spcBef>
                <a:spcPts val="400"/>
              </a:spcBef>
              <a:buClr>
                <a:srgbClr val="FF0000"/>
              </a:buClr>
              <a:buNone/>
            </a:pPr>
            <a:endParaRPr lang="sv-SE" sz="2200" dirty="0">
              <a:latin typeface="Arial"/>
            </a:endParaRPr>
          </a:p>
          <a:p>
            <a:pPr>
              <a:spcBef>
                <a:spcPts val="400"/>
              </a:spcBef>
              <a:buClr>
                <a:srgbClr val="FF0000"/>
              </a:buClr>
              <a:buFont typeface="Wingdings" panose="05000000000000000000" pitchFamily="2" charset="2"/>
              <a:buChar char="§"/>
            </a:pPr>
            <a:r>
              <a:rPr lang="sv-SE" sz="2200" dirty="0">
                <a:latin typeface="Arial"/>
              </a:rPr>
              <a:t>Ledarna har koll på vad en säsong kostar och ni gör upp försäljningsplanerna med dem.  Ledarna är ”</a:t>
            </a:r>
            <a:r>
              <a:rPr lang="sv-SE" sz="2200" dirty="0" err="1">
                <a:latin typeface="Arial"/>
              </a:rPr>
              <a:t>beslutsägarna</a:t>
            </a:r>
            <a:r>
              <a:rPr lang="sv-SE" sz="2200" dirty="0">
                <a:latin typeface="Arial"/>
              </a:rPr>
              <a:t>”!</a:t>
            </a:r>
          </a:p>
          <a:p>
            <a:pPr>
              <a:spcBef>
                <a:spcPts val="400"/>
              </a:spcBef>
              <a:buClr>
                <a:srgbClr val="FF0000"/>
              </a:buClr>
              <a:buFont typeface="Wingdings" panose="05000000000000000000" pitchFamily="2" charset="2"/>
              <a:buChar char="§"/>
            </a:pPr>
            <a:endParaRPr lang="sv-SE" sz="2200" dirty="0">
              <a:latin typeface="Arial"/>
            </a:endParaRPr>
          </a:p>
          <a:p>
            <a:pPr>
              <a:spcBef>
                <a:spcPts val="400"/>
              </a:spcBef>
              <a:buClr>
                <a:srgbClr val="FF0000"/>
              </a:buClr>
              <a:buFont typeface="Wingdings" panose="05000000000000000000" pitchFamily="2" charset="2"/>
              <a:buChar char="§"/>
            </a:pPr>
            <a:r>
              <a:rPr lang="sv-SE" sz="2200" dirty="0" smtClean="0">
                <a:latin typeface="Arial"/>
              </a:rPr>
              <a:t>Långsiktighet i sparandet av pengar. </a:t>
            </a:r>
            <a:endParaRPr lang="sv-SE" sz="2200" dirty="0">
              <a:latin typeface="Arial"/>
            </a:endParaRPr>
          </a:p>
          <a:p>
            <a:pPr>
              <a:spcBef>
                <a:spcPts val="400"/>
              </a:spcBef>
              <a:buClr>
                <a:srgbClr val="FF0000"/>
              </a:buClr>
              <a:buFont typeface="Wingdings" panose="05000000000000000000" pitchFamily="2" charset="2"/>
              <a:buChar char="§"/>
            </a:pPr>
            <a:endParaRPr lang="sv-SE" sz="2200" dirty="0">
              <a:latin typeface="Arial"/>
            </a:endParaRPr>
          </a:p>
          <a:p>
            <a:pPr>
              <a:spcBef>
                <a:spcPts val="400"/>
              </a:spcBef>
              <a:buClr>
                <a:srgbClr val="FF0000"/>
              </a:buClr>
              <a:buFont typeface="Wingdings" panose="05000000000000000000" pitchFamily="2" charset="2"/>
              <a:buChar char="§"/>
            </a:pPr>
            <a:r>
              <a:rPr lang="sv-SE" sz="2200" dirty="0" smtClean="0">
                <a:latin typeface="Arial"/>
              </a:rPr>
              <a:t>Vi </a:t>
            </a:r>
            <a:r>
              <a:rPr lang="sv-SE" sz="2200" dirty="0">
                <a:latin typeface="Arial"/>
              </a:rPr>
              <a:t>förespråkar vi försäljningar av ”produkter eller varor”. Ni har rätt att besluta om en </a:t>
            </a:r>
            <a:r>
              <a:rPr lang="sv-SE" sz="2200" dirty="0" err="1" smtClean="0">
                <a:latin typeface="Arial"/>
              </a:rPr>
              <a:t>minimiförsäljning</a:t>
            </a:r>
            <a:r>
              <a:rPr lang="sv-SE" sz="2200" dirty="0">
                <a:latin typeface="Arial"/>
              </a:rPr>
              <a:t>, vilket rekommenderas för likvärdig arbetsinsats. </a:t>
            </a:r>
          </a:p>
          <a:p>
            <a:pPr marL="0" indent="0">
              <a:spcBef>
                <a:spcPts val="400"/>
              </a:spcBef>
              <a:buClr>
                <a:srgbClr val="FF0000"/>
              </a:buClr>
              <a:buNone/>
            </a:pPr>
            <a:endParaRPr lang="sv-SE" sz="2200" dirty="0">
              <a:latin typeface="Arial"/>
            </a:endParaRPr>
          </a:p>
          <a:p>
            <a:pPr marL="0" indent="0">
              <a:spcBef>
                <a:spcPts val="400"/>
              </a:spcBef>
              <a:buClr>
                <a:srgbClr val="FF0000"/>
              </a:buClr>
              <a:buNone/>
            </a:pPr>
            <a:endParaRPr lang="sv-SE" sz="2200" dirty="0">
              <a:latin typeface="Arial"/>
            </a:endParaRPr>
          </a:p>
        </p:txBody>
      </p:sp>
    </p:spTree>
    <p:extLst>
      <p:ext uri="{BB962C8B-B14F-4D97-AF65-F5344CB8AC3E}">
        <p14:creationId xmlns:p14="http://schemas.microsoft.com/office/powerpoint/2010/main" val="650713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blip>
          <a:srcRect/>
          <a:stretch>
            <a:fillRect t="-40000" b="-40000"/>
          </a:stretch>
        </a:blipFill>
        <a:effectLst/>
      </p:bgPr>
    </p:bg>
    <p:spTree>
      <p:nvGrpSpPr>
        <p:cNvPr id="1" name=""/>
        <p:cNvGrpSpPr/>
        <p:nvPr/>
      </p:nvGrpSpPr>
      <p:grpSpPr>
        <a:xfrm>
          <a:off x="0" y="0"/>
          <a:ext cx="0" cy="0"/>
          <a:chOff x="0" y="0"/>
          <a:chExt cx="0" cy="0"/>
        </a:xfrm>
      </p:grpSpPr>
      <p:sp>
        <p:nvSpPr>
          <p:cNvPr id="8" name="Underrubrik 2"/>
          <p:cNvSpPr txBox="1">
            <a:spLocks/>
          </p:cNvSpPr>
          <p:nvPr/>
        </p:nvSpPr>
        <p:spPr>
          <a:xfrm>
            <a:off x="3851420" y="831835"/>
            <a:ext cx="3454401" cy="41026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mj-lt"/>
              <a:buAutoNum type="arabicPeriod"/>
            </a:pPr>
            <a:endParaRPr lang="sv-SE" dirty="0"/>
          </a:p>
        </p:txBody>
      </p:sp>
      <p:sp>
        <p:nvSpPr>
          <p:cNvPr id="4" name="Rubrik 1">
            <a:extLst>
              <a:ext uri="{FF2B5EF4-FFF2-40B4-BE49-F238E27FC236}">
                <a16:creationId xmlns="" xmlns:a16="http://schemas.microsoft.com/office/drawing/2014/main" id="{D00DB491-0449-431B-81C7-75459E0722DA}"/>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dirty="0"/>
              <a:t>Deltagar- och medlemsavgifter </a:t>
            </a:r>
            <a:r>
              <a:rPr lang="sv-SE" dirty="0" smtClean="0"/>
              <a:t>2022</a:t>
            </a:r>
            <a:endParaRPr lang="sv-SE" dirty="0"/>
          </a:p>
          <a:p>
            <a:endParaRPr lang="sv-SE" dirty="0"/>
          </a:p>
        </p:txBody>
      </p:sp>
      <p:sp>
        <p:nvSpPr>
          <p:cNvPr id="5" name="Underrubrik 2">
            <a:extLst>
              <a:ext uri="{FF2B5EF4-FFF2-40B4-BE49-F238E27FC236}">
                <a16:creationId xmlns="" xmlns:a16="http://schemas.microsoft.com/office/drawing/2014/main" id="{CCA390DD-5CB9-49D1-9432-DAD69A9A489A}"/>
              </a:ext>
            </a:extLst>
          </p:cNvPr>
          <p:cNvSpPr txBox="1">
            <a:spLocks/>
          </p:cNvSpPr>
          <p:nvPr/>
        </p:nvSpPr>
        <p:spPr>
          <a:xfrm>
            <a:off x="838200" y="1763841"/>
            <a:ext cx="10515600" cy="435133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
                <a:srgbClr val="FF0000"/>
              </a:buClr>
              <a:buFont typeface="Arial" panose="020B0604020202020204" pitchFamily="34" charset="0"/>
              <a:buChar char="›"/>
            </a:pPr>
            <a:r>
              <a:rPr lang="sv-SE" sz="2200" dirty="0">
                <a:solidFill>
                  <a:prstClr val="black"/>
                </a:solidFill>
                <a:latin typeface="Arial"/>
              </a:rPr>
              <a:t>Medlemsavgift 100kr/spelare eller </a:t>
            </a:r>
            <a:r>
              <a:rPr lang="sv-SE" sz="2200" dirty="0" smtClean="0">
                <a:solidFill>
                  <a:prstClr val="black"/>
                </a:solidFill>
                <a:latin typeface="Arial"/>
              </a:rPr>
              <a:t>200kr </a:t>
            </a:r>
            <a:r>
              <a:rPr lang="sv-SE" sz="2200" dirty="0">
                <a:solidFill>
                  <a:prstClr val="black"/>
                </a:solidFill>
                <a:latin typeface="Arial"/>
              </a:rPr>
              <a:t>/familj Försäkringarna ligger i betald medlemsavgift.</a:t>
            </a:r>
          </a:p>
          <a:p>
            <a:pPr>
              <a:buClr>
                <a:srgbClr val="FF0000"/>
              </a:buClr>
              <a:buFont typeface="Arial" panose="020B0604020202020204" pitchFamily="34" charset="0"/>
              <a:buChar char="›"/>
            </a:pPr>
            <a:r>
              <a:rPr lang="sv-SE" sz="2200" dirty="0">
                <a:solidFill>
                  <a:prstClr val="black"/>
                </a:solidFill>
                <a:latin typeface="Arial"/>
              </a:rPr>
              <a:t>3 mot 3, 6-7 år 	0kr</a:t>
            </a:r>
          </a:p>
          <a:p>
            <a:pPr>
              <a:buClr>
                <a:srgbClr val="FF0000"/>
              </a:buClr>
              <a:buFont typeface="Arial" panose="020B0604020202020204" pitchFamily="34" charset="0"/>
              <a:buChar char="›"/>
            </a:pPr>
            <a:r>
              <a:rPr lang="sv-SE" sz="2200" dirty="0">
                <a:solidFill>
                  <a:prstClr val="black"/>
                </a:solidFill>
                <a:latin typeface="Arial"/>
              </a:rPr>
              <a:t>5 mot 5, 8-9 år 	100</a:t>
            </a:r>
          </a:p>
          <a:p>
            <a:pPr>
              <a:buClr>
                <a:srgbClr val="FF0000"/>
              </a:buClr>
              <a:buFont typeface="Arial" panose="020B0604020202020204" pitchFamily="34" charset="0"/>
              <a:buChar char="›"/>
            </a:pPr>
            <a:r>
              <a:rPr lang="sv-SE" sz="2200" dirty="0">
                <a:solidFill>
                  <a:prstClr val="black"/>
                </a:solidFill>
                <a:latin typeface="Arial"/>
              </a:rPr>
              <a:t>7 mot 7, 10-12 år	200</a:t>
            </a:r>
          </a:p>
          <a:p>
            <a:pPr>
              <a:buClr>
                <a:srgbClr val="FF0000"/>
              </a:buClr>
              <a:buFont typeface="Arial" panose="020B0604020202020204" pitchFamily="34" charset="0"/>
              <a:buChar char="›"/>
            </a:pPr>
            <a:r>
              <a:rPr lang="sv-SE" sz="2200" dirty="0">
                <a:solidFill>
                  <a:prstClr val="black"/>
                </a:solidFill>
                <a:latin typeface="Arial"/>
              </a:rPr>
              <a:t>9 mot 9, 13-14 år	250</a:t>
            </a:r>
          </a:p>
          <a:p>
            <a:pPr>
              <a:buClr>
                <a:srgbClr val="FF0000"/>
              </a:buClr>
              <a:buFont typeface="Arial" panose="020B0604020202020204" pitchFamily="34" charset="0"/>
              <a:buChar char="›"/>
            </a:pPr>
            <a:r>
              <a:rPr lang="sv-SE" sz="2200" dirty="0">
                <a:solidFill>
                  <a:prstClr val="black"/>
                </a:solidFill>
                <a:latin typeface="Arial"/>
              </a:rPr>
              <a:t>11 mot 11, 15- år	300</a:t>
            </a:r>
          </a:p>
          <a:p>
            <a:pPr>
              <a:buClr>
                <a:srgbClr val="FF0000"/>
              </a:buClr>
              <a:buFont typeface="Arial" panose="020B0604020202020204" pitchFamily="34" charset="0"/>
              <a:buChar char="›"/>
            </a:pPr>
            <a:r>
              <a:rPr lang="sv-SE" sz="2200" dirty="0" smtClean="0">
                <a:solidFill>
                  <a:prstClr val="black"/>
                </a:solidFill>
                <a:latin typeface="Arial"/>
              </a:rPr>
              <a:t>Senior </a:t>
            </a:r>
            <a:r>
              <a:rPr lang="sv-SE" sz="2200" dirty="0">
                <a:solidFill>
                  <a:prstClr val="black"/>
                </a:solidFill>
                <a:latin typeface="Arial"/>
              </a:rPr>
              <a:t>dam/</a:t>
            </a:r>
            <a:r>
              <a:rPr lang="sv-SE" sz="2200" dirty="0" err="1">
                <a:solidFill>
                  <a:prstClr val="black"/>
                </a:solidFill>
                <a:latin typeface="Arial"/>
              </a:rPr>
              <a:t>repr</a:t>
            </a:r>
            <a:r>
              <a:rPr lang="sv-SE" sz="2200" dirty="0">
                <a:solidFill>
                  <a:prstClr val="black"/>
                </a:solidFill>
                <a:latin typeface="Arial"/>
              </a:rPr>
              <a:t>.	300</a:t>
            </a:r>
          </a:p>
          <a:p>
            <a:pPr>
              <a:buClr>
                <a:srgbClr val="FF0000"/>
              </a:buClr>
              <a:buFont typeface="Arial" panose="020B0604020202020204" pitchFamily="34" charset="0"/>
              <a:buChar char="›"/>
            </a:pPr>
            <a:endParaRPr lang="sv-SE" sz="2200" dirty="0">
              <a:solidFill>
                <a:prstClr val="black"/>
              </a:solidFill>
              <a:latin typeface="Arial"/>
            </a:endParaRPr>
          </a:p>
          <a:p>
            <a:pPr>
              <a:buClr>
                <a:srgbClr val="FF0000"/>
              </a:buClr>
              <a:buFont typeface="Arial" panose="020B0604020202020204" pitchFamily="34" charset="0"/>
              <a:buChar char="›"/>
            </a:pPr>
            <a:r>
              <a:rPr lang="sv-SE" sz="2200" dirty="0">
                <a:solidFill>
                  <a:prstClr val="black"/>
                </a:solidFill>
                <a:latin typeface="Arial"/>
              </a:rPr>
              <a:t>Utöver dessa avgifter har alla lag rätt att ta ut en lagavgift som går direkt till lagkassan, detta för att minska försäljningsbördan. Vi förespråkar LÅGA avgifter.</a:t>
            </a:r>
          </a:p>
          <a:p>
            <a:pPr marL="0" indent="0">
              <a:buClr>
                <a:srgbClr val="FF0000"/>
              </a:buClr>
              <a:buNone/>
            </a:pPr>
            <a:endParaRPr lang="sv-SE" sz="2200" dirty="0">
              <a:solidFill>
                <a:prstClr val="black"/>
              </a:solidFill>
              <a:latin typeface="Arial"/>
            </a:endParaRPr>
          </a:p>
        </p:txBody>
      </p:sp>
    </p:spTree>
    <p:extLst>
      <p:ext uri="{BB962C8B-B14F-4D97-AF65-F5344CB8AC3E}">
        <p14:creationId xmlns:p14="http://schemas.microsoft.com/office/powerpoint/2010/main" val="13379964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blip>
          <a:srcRect/>
          <a:stretch>
            <a:fillRect t="-40000" b="-40000"/>
          </a:stretch>
        </a:blipFill>
        <a:effectLst/>
      </p:bgPr>
    </p:bg>
    <p:spTree>
      <p:nvGrpSpPr>
        <p:cNvPr id="1" name=""/>
        <p:cNvGrpSpPr/>
        <p:nvPr/>
      </p:nvGrpSpPr>
      <p:grpSpPr>
        <a:xfrm>
          <a:off x="0" y="0"/>
          <a:ext cx="0" cy="0"/>
          <a:chOff x="0" y="0"/>
          <a:chExt cx="0" cy="0"/>
        </a:xfrm>
      </p:grpSpPr>
      <p:sp>
        <p:nvSpPr>
          <p:cNvPr id="8" name="Underrubrik 2"/>
          <p:cNvSpPr txBox="1">
            <a:spLocks/>
          </p:cNvSpPr>
          <p:nvPr/>
        </p:nvSpPr>
        <p:spPr>
          <a:xfrm>
            <a:off x="7213599" y="2083859"/>
            <a:ext cx="3454401" cy="41026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mj-lt"/>
              <a:buAutoNum type="arabicPeriod"/>
            </a:pPr>
            <a:endParaRPr lang="sv-SE" dirty="0"/>
          </a:p>
        </p:txBody>
      </p:sp>
      <p:sp>
        <p:nvSpPr>
          <p:cNvPr id="4" name="Rubrik 1">
            <a:extLst>
              <a:ext uri="{FF2B5EF4-FFF2-40B4-BE49-F238E27FC236}">
                <a16:creationId xmlns="" xmlns:a16="http://schemas.microsoft.com/office/drawing/2014/main" id="{D00DB491-0449-431B-81C7-75459E0722DA}"/>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dirty="0"/>
              <a:t>Deltagar- och medlemsavgifter </a:t>
            </a:r>
            <a:r>
              <a:rPr lang="sv-SE" dirty="0" smtClean="0"/>
              <a:t>2022</a:t>
            </a:r>
            <a:endParaRPr lang="sv-SE" dirty="0"/>
          </a:p>
          <a:p>
            <a:endParaRPr lang="sv-SE" dirty="0"/>
          </a:p>
        </p:txBody>
      </p:sp>
      <p:sp>
        <p:nvSpPr>
          <p:cNvPr id="5" name="Underrubrik 2">
            <a:extLst>
              <a:ext uri="{FF2B5EF4-FFF2-40B4-BE49-F238E27FC236}">
                <a16:creationId xmlns="" xmlns:a16="http://schemas.microsoft.com/office/drawing/2014/main" id="{CCA390DD-5CB9-49D1-9432-DAD69A9A489A}"/>
              </a:ext>
            </a:extLst>
          </p:cNvPr>
          <p:cNvSpPr txBox="1">
            <a:spLocks/>
          </p:cNvSpPr>
          <p:nvPr/>
        </p:nvSpPr>
        <p:spPr>
          <a:xfrm>
            <a:off x="838200" y="1763841"/>
            <a:ext cx="10515600" cy="435133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Clr>
                <a:srgbClr val="FF0000"/>
              </a:buClr>
              <a:buNone/>
            </a:pPr>
            <a:r>
              <a:rPr lang="sv-SE" sz="2200" dirty="0">
                <a:solidFill>
                  <a:prstClr val="black"/>
                </a:solidFill>
                <a:latin typeface="Arial"/>
              </a:rPr>
              <a:t>Betalas in via lagens </a:t>
            </a:r>
            <a:r>
              <a:rPr lang="sv-SE" sz="2200" dirty="0" err="1">
                <a:solidFill>
                  <a:prstClr val="black"/>
                </a:solidFill>
                <a:latin typeface="Arial"/>
              </a:rPr>
              <a:t>swish</a:t>
            </a:r>
            <a:r>
              <a:rPr lang="sv-SE" sz="2200" dirty="0">
                <a:solidFill>
                  <a:prstClr val="black"/>
                </a:solidFill>
                <a:latin typeface="Arial"/>
              </a:rPr>
              <a:t>. </a:t>
            </a:r>
            <a:endParaRPr lang="sv-SE" sz="2200" dirty="0" smtClean="0">
              <a:solidFill>
                <a:prstClr val="black"/>
              </a:solidFill>
              <a:latin typeface="Arial"/>
            </a:endParaRPr>
          </a:p>
          <a:p>
            <a:pPr marL="0" indent="0">
              <a:buClr>
                <a:srgbClr val="FF0000"/>
              </a:buClr>
              <a:buNone/>
              <a:tabLst>
                <a:tab pos="1346200" algn="l"/>
              </a:tabLst>
            </a:pPr>
            <a:r>
              <a:rPr lang="sv-SE" sz="2200" i="1" dirty="0" smtClean="0">
                <a:solidFill>
                  <a:srgbClr val="FF0000"/>
                </a:solidFill>
                <a:latin typeface="Arial"/>
              </a:rPr>
              <a:t>Dam:	123 146 61 43		F 04/06:</a:t>
            </a:r>
            <a:r>
              <a:rPr lang="sv-SE" sz="2200" i="1" dirty="0">
                <a:solidFill>
                  <a:srgbClr val="FF0000"/>
                </a:solidFill>
                <a:latin typeface="Arial"/>
              </a:rPr>
              <a:t> </a:t>
            </a:r>
            <a:r>
              <a:rPr lang="sv-SE" sz="2200" i="1" dirty="0" smtClean="0">
                <a:solidFill>
                  <a:srgbClr val="FF0000"/>
                </a:solidFill>
                <a:latin typeface="Arial"/>
              </a:rPr>
              <a:t>123 440 77 89		</a:t>
            </a:r>
          </a:p>
          <a:p>
            <a:pPr marL="0" indent="0">
              <a:buClr>
                <a:srgbClr val="FF0000"/>
              </a:buClr>
              <a:buNone/>
              <a:tabLst>
                <a:tab pos="1346200" algn="l"/>
              </a:tabLst>
            </a:pPr>
            <a:r>
              <a:rPr lang="sv-SE" sz="2200" i="1" dirty="0" smtClean="0">
                <a:solidFill>
                  <a:srgbClr val="FF0000"/>
                </a:solidFill>
                <a:latin typeface="Arial"/>
              </a:rPr>
              <a:t>F 07:	123 545 04 99</a:t>
            </a:r>
          </a:p>
          <a:p>
            <a:pPr marL="0" indent="0">
              <a:buClr>
                <a:srgbClr val="FF0000"/>
              </a:buClr>
              <a:buNone/>
              <a:tabLst>
                <a:tab pos="1346200" algn="l"/>
              </a:tabLst>
            </a:pPr>
            <a:r>
              <a:rPr lang="sv-SE" sz="2200" i="1" dirty="0" smtClean="0">
                <a:solidFill>
                  <a:srgbClr val="FF0000"/>
                </a:solidFill>
                <a:latin typeface="Arial"/>
              </a:rPr>
              <a:t>F 08-09:	123 085 82 82		F 10:	123 172 10 18</a:t>
            </a:r>
          </a:p>
          <a:p>
            <a:pPr marL="0" indent="0">
              <a:buClr>
                <a:srgbClr val="FF0000"/>
              </a:buClr>
              <a:buNone/>
              <a:tabLst>
                <a:tab pos="1346200" algn="l"/>
              </a:tabLst>
            </a:pPr>
            <a:r>
              <a:rPr lang="sv-SE" sz="2200" i="1" dirty="0" smtClean="0">
                <a:solidFill>
                  <a:srgbClr val="FF0000"/>
                </a:solidFill>
                <a:latin typeface="Arial"/>
              </a:rPr>
              <a:t>P 10:	123 275 80 01		F 11:	</a:t>
            </a:r>
          </a:p>
          <a:p>
            <a:pPr marL="0" indent="0">
              <a:buClr>
                <a:srgbClr val="FF0000"/>
              </a:buClr>
              <a:buNone/>
              <a:tabLst>
                <a:tab pos="1346200" algn="l"/>
              </a:tabLst>
            </a:pPr>
            <a:r>
              <a:rPr lang="sv-SE" sz="2200" i="1" dirty="0" smtClean="0">
                <a:solidFill>
                  <a:srgbClr val="FF0000"/>
                </a:solidFill>
                <a:latin typeface="Arial"/>
              </a:rPr>
              <a:t>P 12:					F 13:</a:t>
            </a:r>
          </a:p>
          <a:p>
            <a:pPr marL="0" indent="0">
              <a:buClr>
                <a:srgbClr val="FF0000"/>
              </a:buClr>
              <a:buNone/>
              <a:tabLst>
                <a:tab pos="1346200" algn="l"/>
              </a:tabLst>
            </a:pPr>
            <a:r>
              <a:rPr lang="sv-SE" sz="2200" i="1" dirty="0" smtClean="0">
                <a:solidFill>
                  <a:srgbClr val="FF0000"/>
                </a:solidFill>
                <a:latin typeface="Arial"/>
              </a:rPr>
              <a:t>P 2013/2014:				F 2014/2015:</a:t>
            </a:r>
          </a:p>
          <a:p>
            <a:pPr marL="0" indent="0">
              <a:buClr>
                <a:srgbClr val="FF0000"/>
              </a:buClr>
              <a:buNone/>
              <a:tabLst>
                <a:tab pos="1346200" algn="l"/>
              </a:tabLst>
            </a:pPr>
            <a:r>
              <a:rPr lang="sv-SE" sz="2200" i="1" dirty="0" smtClean="0">
                <a:solidFill>
                  <a:srgbClr val="FF0000"/>
                </a:solidFill>
                <a:latin typeface="Arial"/>
              </a:rPr>
              <a:t>P 2015/2016:				F 2016:</a:t>
            </a:r>
          </a:p>
          <a:p>
            <a:pPr marL="0" indent="0">
              <a:buClr>
                <a:srgbClr val="FF0000"/>
              </a:buClr>
              <a:buNone/>
              <a:tabLst>
                <a:tab pos="1346200" algn="l"/>
              </a:tabLst>
            </a:pPr>
            <a:endParaRPr lang="sv-SE" sz="2200" dirty="0">
              <a:solidFill>
                <a:prstClr val="black"/>
              </a:solidFill>
              <a:latin typeface="Arial"/>
            </a:endParaRPr>
          </a:p>
          <a:p>
            <a:pPr marL="0" indent="0">
              <a:buClr>
                <a:srgbClr val="FF0000"/>
              </a:buClr>
              <a:buNone/>
            </a:pPr>
            <a:r>
              <a:rPr lang="sv-SE" sz="2200" dirty="0">
                <a:solidFill>
                  <a:prstClr val="black"/>
                </a:solidFill>
                <a:latin typeface="Arial"/>
              </a:rPr>
              <a:t>Betalningarna märks</a:t>
            </a:r>
            <a:r>
              <a:rPr lang="sv-SE" sz="2200" dirty="0" smtClean="0">
                <a:solidFill>
                  <a:prstClr val="black"/>
                </a:solidFill>
                <a:latin typeface="Arial"/>
              </a:rPr>
              <a:t>:</a:t>
            </a:r>
            <a:endParaRPr lang="sv-SE" sz="2200" dirty="0">
              <a:solidFill>
                <a:prstClr val="black"/>
              </a:solidFill>
              <a:latin typeface="Arial"/>
            </a:endParaRPr>
          </a:p>
          <a:p>
            <a:pPr marL="0" indent="0">
              <a:buClr>
                <a:srgbClr val="FF0000"/>
              </a:buClr>
              <a:buNone/>
            </a:pPr>
            <a:r>
              <a:rPr lang="sv-SE" sz="2200" dirty="0">
                <a:solidFill>
                  <a:prstClr val="black"/>
                </a:solidFill>
                <a:latin typeface="Arial"/>
              </a:rPr>
              <a:t>Exempel: ”</a:t>
            </a:r>
            <a:r>
              <a:rPr lang="sv-SE" sz="2200" dirty="0" smtClean="0">
                <a:solidFill>
                  <a:prstClr val="black"/>
                </a:solidFill>
                <a:latin typeface="Arial"/>
              </a:rPr>
              <a:t>F07 </a:t>
            </a:r>
            <a:r>
              <a:rPr lang="sv-SE" sz="2200" dirty="0">
                <a:solidFill>
                  <a:prstClr val="black"/>
                </a:solidFill>
                <a:latin typeface="Arial"/>
              </a:rPr>
              <a:t>medlems- och deltagaravgift+ barnets för- och efternamn”</a:t>
            </a:r>
          </a:p>
          <a:p>
            <a:pPr marL="0" indent="0">
              <a:buClr>
                <a:srgbClr val="FF0000"/>
              </a:buClr>
              <a:buNone/>
            </a:pPr>
            <a:endParaRPr lang="sv-SE" sz="2200" dirty="0">
              <a:solidFill>
                <a:prstClr val="black"/>
              </a:solidFill>
              <a:latin typeface="Arial"/>
            </a:endParaRPr>
          </a:p>
          <a:p>
            <a:pPr marL="0" indent="0">
              <a:buClr>
                <a:srgbClr val="FF0000"/>
              </a:buClr>
              <a:buNone/>
            </a:pPr>
            <a:endParaRPr lang="sv-SE" sz="2200" dirty="0">
              <a:solidFill>
                <a:prstClr val="black"/>
              </a:solidFill>
              <a:latin typeface="Arial"/>
            </a:endParaRPr>
          </a:p>
        </p:txBody>
      </p:sp>
    </p:spTree>
    <p:extLst>
      <p:ext uri="{BB962C8B-B14F-4D97-AF65-F5344CB8AC3E}">
        <p14:creationId xmlns:p14="http://schemas.microsoft.com/office/powerpoint/2010/main" val="7129048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blip>
          <a:srcRect/>
          <a:stretch>
            <a:fillRect t="-40000" b="-40000"/>
          </a:stretch>
        </a:blipFill>
        <a:effectLst/>
      </p:bgPr>
    </p:bg>
    <p:spTree>
      <p:nvGrpSpPr>
        <p:cNvPr id="1" name=""/>
        <p:cNvGrpSpPr/>
        <p:nvPr/>
      </p:nvGrpSpPr>
      <p:grpSpPr>
        <a:xfrm>
          <a:off x="0" y="0"/>
          <a:ext cx="0" cy="0"/>
          <a:chOff x="0" y="0"/>
          <a:chExt cx="0" cy="0"/>
        </a:xfrm>
      </p:grpSpPr>
      <p:sp>
        <p:nvSpPr>
          <p:cNvPr id="8" name="Underrubrik 2"/>
          <p:cNvSpPr txBox="1">
            <a:spLocks/>
          </p:cNvSpPr>
          <p:nvPr/>
        </p:nvSpPr>
        <p:spPr>
          <a:xfrm>
            <a:off x="7213599" y="2083859"/>
            <a:ext cx="3454401" cy="41026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mj-lt"/>
              <a:buAutoNum type="arabicPeriod"/>
            </a:pPr>
            <a:endParaRPr lang="sv-SE" dirty="0"/>
          </a:p>
        </p:txBody>
      </p:sp>
      <p:sp>
        <p:nvSpPr>
          <p:cNvPr id="4" name="Rubrik 1">
            <a:extLst>
              <a:ext uri="{FF2B5EF4-FFF2-40B4-BE49-F238E27FC236}">
                <a16:creationId xmlns="" xmlns:a16="http://schemas.microsoft.com/office/drawing/2014/main" id="{D00DB491-0449-431B-81C7-75459E0722DA}"/>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dirty="0"/>
              <a:t>Material</a:t>
            </a:r>
          </a:p>
        </p:txBody>
      </p:sp>
      <p:sp>
        <p:nvSpPr>
          <p:cNvPr id="7" name="Underrubrik 2">
            <a:extLst>
              <a:ext uri="{FF2B5EF4-FFF2-40B4-BE49-F238E27FC236}">
                <a16:creationId xmlns="" xmlns:a16="http://schemas.microsoft.com/office/drawing/2014/main" id="{AABA1010-970F-46F9-885E-7DBEF331D114}"/>
              </a:ext>
            </a:extLst>
          </p:cNvPr>
          <p:cNvSpPr txBox="1">
            <a:spLocks/>
          </p:cNvSpPr>
          <p:nvPr/>
        </p:nvSpPr>
        <p:spPr>
          <a:xfrm>
            <a:off x="838200" y="1763840"/>
            <a:ext cx="10447638" cy="481819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
                <a:srgbClr val="FF0000"/>
              </a:buClr>
              <a:buFont typeface="Arial" panose="020B0604020202020204" pitchFamily="34" charset="0"/>
              <a:buChar char="›"/>
            </a:pPr>
            <a:r>
              <a:rPr lang="sv-SE" sz="2200" dirty="0">
                <a:solidFill>
                  <a:prstClr val="black"/>
                </a:solidFill>
                <a:latin typeface="Arial"/>
              </a:rPr>
              <a:t>Rutiner – avtal med Team Sportia. Allt material ska inhandlas där och alla kläder och material där det är möjligt ska vara av </a:t>
            </a:r>
            <a:r>
              <a:rPr lang="sv-SE" sz="2200" b="1" dirty="0">
                <a:solidFill>
                  <a:prstClr val="black"/>
                </a:solidFill>
                <a:latin typeface="Arial"/>
              </a:rPr>
              <a:t>varumärket Craft</a:t>
            </a:r>
            <a:r>
              <a:rPr lang="sv-SE" sz="2200" b="1" dirty="0" smtClean="0">
                <a:solidFill>
                  <a:prstClr val="black"/>
                </a:solidFill>
                <a:latin typeface="Arial"/>
              </a:rPr>
              <a:t>.</a:t>
            </a:r>
          </a:p>
          <a:p>
            <a:pPr marL="0" indent="0">
              <a:buClr>
                <a:srgbClr val="FF0000"/>
              </a:buClr>
              <a:buNone/>
            </a:pPr>
            <a:endParaRPr lang="sv-SE" sz="2200" b="1" dirty="0">
              <a:solidFill>
                <a:prstClr val="black"/>
              </a:solidFill>
              <a:latin typeface="Arial"/>
            </a:endParaRPr>
          </a:p>
          <a:p>
            <a:pPr>
              <a:buClr>
                <a:srgbClr val="FF0000"/>
              </a:buClr>
              <a:buFont typeface="Arial" panose="020B0604020202020204" pitchFamily="34" charset="0"/>
              <a:buChar char="›"/>
            </a:pPr>
            <a:r>
              <a:rPr lang="sv-SE" sz="2200" dirty="0">
                <a:solidFill>
                  <a:prstClr val="black"/>
                </a:solidFill>
                <a:latin typeface="Arial"/>
              </a:rPr>
              <a:t>Vad köper föreningen och vad köper lagen – Föreningen köper bollar, västar, konor, medicinväskor enligt rutiner som ledarna känner till. Ni som föräldragrupp ombesörjer klädinköp och annat till lagen. Vid beställning av kläder kontaktar </a:t>
            </a:r>
            <a:r>
              <a:rPr lang="sv-SE" sz="2200" dirty="0" smtClean="0">
                <a:solidFill>
                  <a:prstClr val="black"/>
                </a:solidFill>
                <a:latin typeface="Arial"/>
              </a:rPr>
              <a:t>den utsedda </a:t>
            </a:r>
            <a:r>
              <a:rPr lang="sv-SE" sz="2200" dirty="0" err="1" smtClean="0">
                <a:solidFill>
                  <a:prstClr val="black"/>
                </a:solidFill>
                <a:latin typeface="Arial"/>
              </a:rPr>
              <a:t>inköpsansvariaga</a:t>
            </a:r>
            <a:r>
              <a:rPr lang="sv-SE" sz="2200" dirty="0" smtClean="0">
                <a:solidFill>
                  <a:prstClr val="black"/>
                </a:solidFill>
                <a:latin typeface="Arial"/>
              </a:rPr>
              <a:t> </a:t>
            </a:r>
            <a:r>
              <a:rPr lang="sv-SE" sz="2200" dirty="0">
                <a:solidFill>
                  <a:prstClr val="black"/>
                </a:solidFill>
                <a:latin typeface="Arial"/>
              </a:rPr>
              <a:t>Johan Petterson på Team Sportia, ni når Johan på </a:t>
            </a:r>
            <a:r>
              <a:rPr lang="sv-SE" sz="2200" dirty="0">
                <a:solidFill>
                  <a:prstClr val="black"/>
                </a:solidFill>
                <a:latin typeface="Arial"/>
                <a:hlinkClick r:id="rId3"/>
              </a:rPr>
              <a:t>klubb.kalix@teamsportia.se</a:t>
            </a:r>
            <a:r>
              <a:rPr lang="sv-SE" sz="2200" dirty="0">
                <a:solidFill>
                  <a:prstClr val="black"/>
                </a:solidFill>
                <a:latin typeface="Arial"/>
              </a:rPr>
              <a:t>. Lagen själva bekostar övrigt material som </a:t>
            </a:r>
            <a:r>
              <a:rPr lang="sv-SE" sz="2200" dirty="0" smtClean="0">
                <a:solidFill>
                  <a:prstClr val="black"/>
                </a:solidFill>
                <a:latin typeface="Arial"/>
              </a:rPr>
              <a:t>målvaktshandskar etc.</a:t>
            </a:r>
          </a:p>
          <a:p>
            <a:pPr>
              <a:buClr>
                <a:srgbClr val="FF0000"/>
              </a:buClr>
              <a:buFont typeface="Arial" panose="020B0604020202020204" pitchFamily="34" charset="0"/>
              <a:buChar char="›"/>
            </a:pPr>
            <a:endParaRPr lang="sv-SE" sz="2200" dirty="0" smtClean="0">
              <a:solidFill>
                <a:prstClr val="black"/>
              </a:solidFill>
              <a:latin typeface="Arial"/>
            </a:endParaRPr>
          </a:p>
          <a:p>
            <a:pPr>
              <a:buClr>
                <a:srgbClr val="FF0000"/>
              </a:buClr>
              <a:buFont typeface="Arial" panose="020B0604020202020204" pitchFamily="34" charset="0"/>
              <a:buChar char="›"/>
            </a:pPr>
            <a:r>
              <a:rPr lang="sv-SE" sz="2200" dirty="0">
                <a:solidFill>
                  <a:prstClr val="black"/>
                </a:solidFill>
                <a:latin typeface="Arial"/>
              </a:rPr>
              <a:t>TEAM WEAR KATALOG – bestämda kläder för GIF. Finns inlagd under dokument på laget sidan. </a:t>
            </a:r>
          </a:p>
          <a:p>
            <a:pPr marL="0" indent="0">
              <a:buClr>
                <a:srgbClr val="FF0000"/>
              </a:buClr>
              <a:buNone/>
            </a:pPr>
            <a:endParaRPr lang="sv-SE" sz="2200" dirty="0">
              <a:solidFill>
                <a:prstClr val="black"/>
              </a:solidFill>
              <a:latin typeface="Arial"/>
            </a:endParaRPr>
          </a:p>
          <a:p>
            <a:pPr>
              <a:buClr>
                <a:srgbClr val="FF0000"/>
              </a:buClr>
              <a:buFont typeface="Arial" panose="020B0604020202020204" pitchFamily="34" charset="0"/>
              <a:buChar char="›"/>
            </a:pPr>
            <a:r>
              <a:rPr lang="sv-SE" sz="2200" dirty="0">
                <a:solidFill>
                  <a:prstClr val="black"/>
                </a:solidFill>
                <a:latin typeface="Arial"/>
              </a:rPr>
              <a:t>Alla </a:t>
            </a:r>
            <a:r>
              <a:rPr lang="sv-SE" sz="2200" dirty="0" smtClean="0">
                <a:solidFill>
                  <a:prstClr val="black"/>
                </a:solidFill>
                <a:latin typeface="Arial"/>
              </a:rPr>
              <a:t>aktiva </a:t>
            </a:r>
            <a:r>
              <a:rPr lang="sv-SE" sz="2200" dirty="0">
                <a:solidFill>
                  <a:prstClr val="black"/>
                </a:solidFill>
                <a:latin typeface="Arial"/>
              </a:rPr>
              <a:t>inom GIF ska erbjudas köp av dress, träningsshorts och t-shirt</a:t>
            </a:r>
            <a:r>
              <a:rPr lang="sv-SE" sz="2200" dirty="0" smtClean="0">
                <a:solidFill>
                  <a:prstClr val="black"/>
                </a:solidFill>
                <a:latin typeface="Arial"/>
              </a:rPr>
              <a:t>.</a:t>
            </a:r>
          </a:p>
          <a:p>
            <a:pPr>
              <a:buClr>
                <a:srgbClr val="FF0000"/>
              </a:buClr>
              <a:buFont typeface="Arial" panose="020B0604020202020204" pitchFamily="34" charset="0"/>
              <a:buChar char="›"/>
            </a:pPr>
            <a:endParaRPr lang="sv-SE" sz="2200" dirty="0">
              <a:solidFill>
                <a:prstClr val="black"/>
              </a:solidFill>
              <a:latin typeface="Arial"/>
            </a:endParaRPr>
          </a:p>
        </p:txBody>
      </p:sp>
    </p:spTree>
    <p:extLst>
      <p:ext uri="{BB962C8B-B14F-4D97-AF65-F5344CB8AC3E}">
        <p14:creationId xmlns:p14="http://schemas.microsoft.com/office/powerpoint/2010/main" val="10164867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blip>
          <a:srcRect/>
          <a:stretch>
            <a:fillRect t="-40000" b="-40000"/>
          </a:stretch>
        </a:blipFill>
        <a:effectLst/>
      </p:bgPr>
    </p:bg>
    <p:spTree>
      <p:nvGrpSpPr>
        <p:cNvPr id="1" name=""/>
        <p:cNvGrpSpPr/>
        <p:nvPr/>
      </p:nvGrpSpPr>
      <p:grpSpPr>
        <a:xfrm>
          <a:off x="0" y="0"/>
          <a:ext cx="0" cy="0"/>
          <a:chOff x="0" y="0"/>
          <a:chExt cx="0" cy="0"/>
        </a:xfrm>
      </p:grpSpPr>
      <p:sp>
        <p:nvSpPr>
          <p:cNvPr id="8" name="Underrubrik 2"/>
          <p:cNvSpPr txBox="1">
            <a:spLocks/>
          </p:cNvSpPr>
          <p:nvPr/>
        </p:nvSpPr>
        <p:spPr>
          <a:xfrm>
            <a:off x="7213599" y="2083859"/>
            <a:ext cx="3454401" cy="41026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mj-lt"/>
              <a:buAutoNum type="arabicPeriod"/>
            </a:pPr>
            <a:endParaRPr lang="sv-SE" dirty="0"/>
          </a:p>
        </p:txBody>
      </p:sp>
      <p:sp>
        <p:nvSpPr>
          <p:cNvPr id="4" name="Rubrik 1">
            <a:extLst>
              <a:ext uri="{FF2B5EF4-FFF2-40B4-BE49-F238E27FC236}">
                <a16:creationId xmlns="" xmlns:a16="http://schemas.microsoft.com/office/drawing/2014/main" id="{D00DB491-0449-431B-81C7-75459E0722DA}"/>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dirty="0"/>
              <a:t>Material</a:t>
            </a:r>
          </a:p>
        </p:txBody>
      </p:sp>
      <p:sp>
        <p:nvSpPr>
          <p:cNvPr id="7" name="Underrubrik 2">
            <a:extLst>
              <a:ext uri="{FF2B5EF4-FFF2-40B4-BE49-F238E27FC236}">
                <a16:creationId xmlns="" xmlns:a16="http://schemas.microsoft.com/office/drawing/2014/main" id="{AABA1010-970F-46F9-885E-7DBEF331D114}"/>
              </a:ext>
            </a:extLst>
          </p:cNvPr>
          <p:cNvSpPr txBox="1">
            <a:spLocks/>
          </p:cNvSpPr>
          <p:nvPr/>
        </p:nvSpPr>
        <p:spPr>
          <a:xfrm>
            <a:off x="838200" y="1763841"/>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
                <a:srgbClr val="FF0000"/>
              </a:buClr>
              <a:buFont typeface="Arial" panose="020B0604020202020204" pitchFamily="34" charset="0"/>
              <a:buChar char="›"/>
            </a:pPr>
            <a:r>
              <a:rPr lang="sv-SE" sz="2200" dirty="0" smtClean="0">
                <a:solidFill>
                  <a:prstClr val="black"/>
                </a:solidFill>
                <a:latin typeface="Arial"/>
              </a:rPr>
              <a:t>Alla </a:t>
            </a:r>
            <a:r>
              <a:rPr lang="sv-SE" sz="2200" dirty="0">
                <a:solidFill>
                  <a:prstClr val="black"/>
                </a:solidFill>
                <a:latin typeface="Arial"/>
              </a:rPr>
              <a:t>lag ska ha enhetliga </a:t>
            </a:r>
            <a:r>
              <a:rPr lang="sv-SE" sz="2200" dirty="0" smtClean="0">
                <a:solidFill>
                  <a:prstClr val="black"/>
                </a:solidFill>
                <a:latin typeface="Arial"/>
              </a:rPr>
              <a:t>matchsockar </a:t>
            </a:r>
            <a:r>
              <a:rPr lang="sv-SE" sz="2200" dirty="0">
                <a:solidFill>
                  <a:prstClr val="black"/>
                </a:solidFill>
                <a:latin typeface="Arial"/>
              </a:rPr>
              <a:t>av märket Craft. Ni väljer själva hur ni finansierar dessa. Egen kostnad eller lagkassa. Ni i föräldragruppen ombesörjer beställning och inköp av dessa. Ca </a:t>
            </a:r>
            <a:r>
              <a:rPr lang="sv-SE" sz="2200" dirty="0" smtClean="0">
                <a:solidFill>
                  <a:prstClr val="black"/>
                </a:solidFill>
                <a:latin typeface="Arial"/>
              </a:rPr>
              <a:t>80kr/par.</a:t>
            </a:r>
          </a:p>
          <a:p>
            <a:pPr marL="0" indent="0">
              <a:buClr>
                <a:srgbClr val="FF0000"/>
              </a:buClr>
              <a:buNone/>
            </a:pPr>
            <a:endParaRPr lang="sv-SE" sz="2200" dirty="0" smtClean="0">
              <a:solidFill>
                <a:prstClr val="black"/>
              </a:solidFill>
              <a:latin typeface="Arial"/>
            </a:endParaRPr>
          </a:p>
          <a:p>
            <a:pPr>
              <a:buClr>
                <a:srgbClr val="FF0000"/>
              </a:buClr>
              <a:buFont typeface="Arial" panose="020B0604020202020204" pitchFamily="34" charset="0"/>
              <a:buChar char="›"/>
            </a:pPr>
            <a:r>
              <a:rPr lang="sv-SE" sz="2200" dirty="0" smtClean="0">
                <a:solidFill>
                  <a:prstClr val="black"/>
                </a:solidFill>
                <a:latin typeface="Arial"/>
              </a:rPr>
              <a:t>Matchställ finns numera till utlåning av yngre lag. De lag som önskar köpa in egna matchställ finansierar dessa med egna sponsorer. Försök sätt all tryck på matchställen och håll dressarna så ”rena” ni bara kan.</a:t>
            </a:r>
          </a:p>
          <a:p>
            <a:pPr marL="0" indent="0">
              <a:buClr>
                <a:srgbClr val="FF0000"/>
              </a:buClr>
              <a:buNone/>
            </a:pPr>
            <a:endParaRPr lang="sv-SE" sz="2200" dirty="0" smtClean="0">
              <a:solidFill>
                <a:prstClr val="black"/>
              </a:solidFill>
              <a:latin typeface="Arial"/>
            </a:endParaRPr>
          </a:p>
          <a:p>
            <a:pPr>
              <a:buClr>
                <a:srgbClr val="FF0000"/>
              </a:buClr>
              <a:buFont typeface="Arial" panose="020B0604020202020204" pitchFamily="34" charset="0"/>
              <a:buChar char="›"/>
            </a:pPr>
            <a:r>
              <a:rPr lang="sv-SE" sz="2200" dirty="0" smtClean="0">
                <a:solidFill>
                  <a:prstClr val="black"/>
                </a:solidFill>
                <a:latin typeface="Arial"/>
              </a:rPr>
              <a:t>Domartröjor och linjedomartröjor finns i domarrummet och ska användas vid alla GIF matcher där inte organiserade domar är anlitade. </a:t>
            </a:r>
          </a:p>
          <a:p>
            <a:pPr marL="0" indent="0">
              <a:buClr>
                <a:srgbClr val="FF0000"/>
              </a:buClr>
              <a:buNone/>
            </a:pPr>
            <a:endParaRPr lang="sv-SE" sz="2200" dirty="0">
              <a:solidFill>
                <a:prstClr val="black"/>
              </a:solidFill>
              <a:latin typeface="Arial"/>
            </a:endParaRPr>
          </a:p>
        </p:txBody>
      </p:sp>
    </p:spTree>
    <p:extLst>
      <p:ext uri="{BB962C8B-B14F-4D97-AF65-F5344CB8AC3E}">
        <p14:creationId xmlns:p14="http://schemas.microsoft.com/office/powerpoint/2010/main" val="25177751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blip>
          <a:srcRect/>
          <a:stretch>
            <a:fillRect t="-40000" b="-40000"/>
          </a:stretch>
        </a:blipFill>
        <a:effectLst/>
      </p:bgPr>
    </p:bg>
    <p:spTree>
      <p:nvGrpSpPr>
        <p:cNvPr id="1" name=""/>
        <p:cNvGrpSpPr/>
        <p:nvPr/>
      </p:nvGrpSpPr>
      <p:grpSpPr>
        <a:xfrm>
          <a:off x="0" y="0"/>
          <a:ext cx="0" cy="0"/>
          <a:chOff x="0" y="0"/>
          <a:chExt cx="0" cy="0"/>
        </a:xfrm>
      </p:grpSpPr>
      <p:sp>
        <p:nvSpPr>
          <p:cNvPr id="8" name="Underrubrik 2"/>
          <p:cNvSpPr txBox="1">
            <a:spLocks/>
          </p:cNvSpPr>
          <p:nvPr/>
        </p:nvSpPr>
        <p:spPr>
          <a:xfrm>
            <a:off x="7213599" y="2083859"/>
            <a:ext cx="3454401" cy="41026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mj-lt"/>
              <a:buAutoNum type="arabicPeriod"/>
            </a:pPr>
            <a:endParaRPr lang="sv-SE" dirty="0"/>
          </a:p>
        </p:txBody>
      </p:sp>
      <p:sp>
        <p:nvSpPr>
          <p:cNvPr id="4" name="Rubrik 1">
            <a:extLst>
              <a:ext uri="{FF2B5EF4-FFF2-40B4-BE49-F238E27FC236}">
                <a16:creationId xmlns="" xmlns:a16="http://schemas.microsoft.com/office/drawing/2014/main" id="{D00DB491-0449-431B-81C7-75459E0722DA}"/>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dirty="0" smtClean="0"/>
              <a:t>Sponsring</a:t>
            </a:r>
            <a:endParaRPr lang="sv-SE" dirty="0"/>
          </a:p>
        </p:txBody>
      </p:sp>
      <p:sp>
        <p:nvSpPr>
          <p:cNvPr id="7" name="Underrubrik 2">
            <a:extLst>
              <a:ext uri="{FF2B5EF4-FFF2-40B4-BE49-F238E27FC236}">
                <a16:creationId xmlns="" xmlns:a16="http://schemas.microsoft.com/office/drawing/2014/main" id="{AABA1010-970F-46F9-885E-7DBEF331D114}"/>
              </a:ext>
            </a:extLst>
          </p:cNvPr>
          <p:cNvSpPr txBox="1">
            <a:spLocks/>
          </p:cNvSpPr>
          <p:nvPr/>
        </p:nvSpPr>
        <p:spPr>
          <a:xfrm>
            <a:off x="838200" y="1763841"/>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
                <a:srgbClr val="FF0000"/>
              </a:buClr>
              <a:buFont typeface="Arial" panose="020B0604020202020204" pitchFamily="34" charset="0"/>
              <a:buChar char="›"/>
            </a:pPr>
            <a:r>
              <a:rPr lang="sv-SE" sz="2200" dirty="0">
                <a:solidFill>
                  <a:prstClr val="black"/>
                </a:solidFill>
                <a:latin typeface="Arial"/>
              </a:rPr>
              <a:t>Rutiner</a:t>
            </a:r>
          </a:p>
          <a:p>
            <a:pPr>
              <a:buClr>
                <a:srgbClr val="FF0000"/>
              </a:buClr>
              <a:buFont typeface="Arial" panose="020B0604020202020204" pitchFamily="34" charset="0"/>
              <a:buChar char="›"/>
            </a:pPr>
            <a:r>
              <a:rPr lang="sv-SE" sz="2200" dirty="0">
                <a:solidFill>
                  <a:prstClr val="black"/>
                </a:solidFill>
                <a:latin typeface="Arial"/>
              </a:rPr>
              <a:t>Policy</a:t>
            </a:r>
          </a:p>
          <a:p>
            <a:pPr>
              <a:buClr>
                <a:srgbClr val="FF0000"/>
              </a:buClr>
              <a:buFont typeface="Arial" panose="020B0604020202020204" pitchFamily="34" charset="0"/>
              <a:buChar char="›"/>
            </a:pPr>
            <a:r>
              <a:rPr lang="sv-SE" sz="2200" dirty="0">
                <a:solidFill>
                  <a:prstClr val="black"/>
                </a:solidFill>
                <a:latin typeface="Arial"/>
              </a:rPr>
              <a:t>Förening resp. enskilt lag</a:t>
            </a:r>
          </a:p>
        </p:txBody>
      </p:sp>
    </p:spTree>
    <p:extLst>
      <p:ext uri="{BB962C8B-B14F-4D97-AF65-F5344CB8AC3E}">
        <p14:creationId xmlns:p14="http://schemas.microsoft.com/office/powerpoint/2010/main" val="3911758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blip>
          <a:srcRect/>
          <a:stretch>
            <a:fillRect t="-40000" b="-40000"/>
          </a:stretch>
        </a:blipFill>
        <a:effectLst/>
      </p:bgPr>
    </p:bg>
    <p:spTree>
      <p:nvGrpSpPr>
        <p:cNvPr id="1" name=""/>
        <p:cNvGrpSpPr/>
        <p:nvPr/>
      </p:nvGrpSpPr>
      <p:grpSpPr>
        <a:xfrm>
          <a:off x="0" y="0"/>
          <a:ext cx="0" cy="0"/>
          <a:chOff x="0" y="0"/>
          <a:chExt cx="0" cy="0"/>
        </a:xfrm>
      </p:grpSpPr>
      <p:sp>
        <p:nvSpPr>
          <p:cNvPr id="8" name="Underrubrik 2"/>
          <p:cNvSpPr txBox="1">
            <a:spLocks/>
          </p:cNvSpPr>
          <p:nvPr/>
        </p:nvSpPr>
        <p:spPr>
          <a:xfrm>
            <a:off x="7213599" y="2083859"/>
            <a:ext cx="3454401" cy="41026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mj-lt"/>
              <a:buAutoNum type="arabicPeriod"/>
            </a:pPr>
            <a:endParaRPr lang="sv-SE" dirty="0"/>
          </a:p>
        </p:txBody>
      </p:sp>
      <p:sp>
        <p:nvSpPr>
          <p:cNvPr id="4" name="Rubrik 1">
            <a:extLst>
              <a:ext uri="{FF2B5EF4-FFF2-40B4-BE49-F238E27FC236}">
                <a16:creationId xmlns="" xmlns:a16="http://schemas.microsoft.com/office/drawing/2014/main" id="{D00DB491-0449-431B-81C7-75459E0722DA}"/>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dirty="0"/>
              <a:t>Ekonomi</a:t>
            </a:r>
          </a:p>
        </p:txBody>
      </p:sp>
      <p:sp>
        <p:nvSpPr>
          <p:cNvPr id="7" name="Underrubrik 2">
            <a:extLst>
              <a:ext uri="{FF2B5EF4-FFF2-40B4-BE49-F238E27FC236}">
                <a16:creationId xmlns="" xmlns:a16="http://schemas.microsoft.com/office/drawing/2014/main" id="{AABA1010-970F-46F9-885E-7DBEF331D114}"/>
              </a:ext>
            </a:extLst>
          </p:cNvPr>
          <p:cNvSpPr txBox="1">
            <a:spLocks/>
          </p:cNvSpPr>
          <p:nvPr/>
        </p:nvSpPr>
        <p:spPr>
          <a:xfrm>
            <a:off x="838200" y="1763841"/>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
                <a:srgbClr val="FF0000"/>
              </a:buClr>
              <a:buFont typeface="Arial" panose="020B0604020202020204" pitchFamily="34" charset="0"/>
              <a:buChar char="›"/>
            </a:pPr>
            <a:r>
              <a:rPr lang="sv-SE" sz="2200" dirty="0">
                <a:solidFill>
                  <a:prstClr val="black"/>
                </a:solidFill>
                <a:latin typeface="Arial"/>
              </a:rPr>
              <a:t>Kioskrutiner </a:t>
            </a:r>
            <a:r>
              <a:rPr lang="sv-SE" sz="2200" dirty="0" smtClean="0">
                <a:solidFill>
                  <a:prstClr val="black"/>
                </a:solidFill>
                <a:latin typeface="Arial"/>
              </a:rPr>
              <a:t>- det ska alltid ske försäljning på alla matcher och sammandrag. Man säljer av föreningens inköpta varor som finns i kiosken. </a:t>
            </a:r>
            <a:endParaRPr lang="sv-SE" sz="2200" dirty="0">
              <a:solidFill>
                <a:prstClr val="black"/>
              </a:solidFill>
              <a:latin typeface="Arial"/>
            </a:endParaRPr>
          </a:p>
        </p:txBody>
      </p:sp>
    </p:spTree>
    <p:extLst>
      <p:ext uri="{BB962C8B-B14F-4D97-AF65-F5344CB8AC3E}">
        <p14:creationId xmlns:p14="http://schemas.microsoft.com/office/powerpoint/2010/main" val="32369399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blip>
          <a:srcRect/>
          <a:stretch>
            <a:fillRect t="-40000" b="-40000"/>
          </a:stretch>
        </a:blipFill>
        <a:effectLst/>
      </p:bgPr>
    </p:bg>
    <p:spTree>
      <p:nvGrpSpPr>
        <p:cNvPr id="1" name=""/>
        <p:cNvGrpSpPr/>
        <p:nvPr/>
      </p:nvGrpSpPr>
      <p:grpSpPr>
        <a:xfrm>
          <a:off x="0" y="0"/>
          <a:ext cx="0" cy="0"/>
          <a:chOff x="0" y="0"/>
          <a:chExt cx="0" cy="0"/>
        </a:xfrm>
      </p:grpSpPr>
      <p:sp>
        <p:nvSpPr>
          <p:cNvPr id="8" name="Underrubrik 2"/>
          <p:cNvSpPr txBox="1">
            <a:spLocks/>
          </p:cNvSpPr>
          <p:nvPr/>
        </p:nvSpPr>
        <p:spPr>
          <a:xfrm>
            <a:off x="7213599" y="2083859"/>
            <a:ext cx="3454401" cy="41026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mj-lt"/>
              <a:buAutoNum type="arabicPeriod"/>
            </a:pPr>
            <a:endParaRPr lang="sv-SE" dirty="0"/>
          </a:p>
        </p:txBody>
      </p:sp>
      <p:sp>
        <p:nvSpPr>
          <p:cNvPr id="4" name="Rubrik 1">
            <a:extLst>
              <a:ext uri="{FF2B5EF4-FFF2-40B4-BE49-F238E27FC236}">
                <a16:creationId xmlns="" xmlns:a16="http://schemas.microsoft.com/office/drawing/2014/main" id="{D00DB491-0449-431B-81C7-75459E0722DA}"/>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dirty="0"/>
              <a:t>Föräldragruppsida, Laget.se</a:t>
            </a:r>
          </a:p>
        </p:txBody>
      </p:sp>
      <p:sp>
        <p:nvSpPr>
          <p:cNvPr id="7" name="Underrubrik 2">
            <a:extLst>
              <a:ext uri="{FF2B5EF4-FFF2-40B4-BE49-F238E27FC236}">
                <a16:creationId xmlns="" xmlns:a16="http://schemas.microsoft.com/office/drawing/2014/main" id="{AABA1010-970F-46F9-885E-7DBEF331D114}"/>
              </a:ext>
            </a:extLst>
          </p:cNvPr>
          <p:cNvSpPr txBox="1">
            <a:spLocks/>
          </p:cNvSpPr>
          <p:nvPr/>
        </p:nvSpPr>
        <p:spPr>
          <a:xfrm>
            <a:off x="838200" y="1763841"/>
            <a:ext cx="10515600" cy="43513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Clr>
                <a:srgbClr val="FF0000"/>
              </a:buClr>
              <a:buNone/>
            </a:pPr>
            <a:r>
              <a:rPr lang="sv-SE" sz="1600" dirty="0">
                <a:solidFill>
                  <a:prstClr val="black"/>
                </a:solidFill>
                <a:latin typeface="Arial"/>
              </a:rPr>
              <a:t>För att minska belastningen på </a:t>
            </a:r>
            <a:r>
              <a:rPr lang="sv-SE" sz="1600" dirty="0" smtClean="0">
                <a:solidFill>
                  <a:prstClr val="black"/>
                </a:solidFill>
                <a:latin typeface="Arial"/>
              </a:rPr>
              <a:t>ledarna har vi en </a:t>
            </a:r>
            <a:r>
              <a:rPr lang="sv-SE" sz="1600" dirty="0">
                <a:solidFill>
                  <a:prstClr val="black"/>
                </a:solidFill>
                <a:latin typeface="Arial"/>
              </a:rPr>
              <a:t>laget.se sida för föräldragrupperna där vi kommer att kunna lägga ut information och skicka mail och sms till alla inlagda medlemmar. Ni väljer själva om alla i lagets föräldragrupp ska läggas in.</a:t>
            </a:r>
          </a:p>
          <a:p>
            <a:pPr marL="0" indent="0">
              <a:buClr>
                <a:srgbClr val="FF0000"/>
              </a:buClr>
              <a:buNone/>
            </a:pPr>
            <a:endParaRPr lang="sv-SE" sz="1600" dirty="0">
              <a:solidFill>
                <a:prstClr val="black"/>
              </a:solidFill>
              <a:latin typeface="Arial"/>
            </a:endParaRPr>
          </a:p>
          <a:p>
            <a:pPr marL="0" indent="0">
              <a:buClr>
                <a:srgbClr val="FF0000"/>
              </a:buClr>
              <a:buNone/>
            </a:pPr>
            <a:r>
              <a:rPr lang="sv-SE" sz="1600" dirty="0">
                <a:solidFill>
                  <a:prstClr val="black"/>
                </a:solidFill>
                <a:latin typeface="Arial"/>
              </a:rPr>
              <a:t>Namn + </a:t>
            </a:r>
            <a:r>
              <a:rPr lang="sv-SE" sz="1600" dirty="0" err="1">
                <a:solidFill>
                  <a:prstClr val="black"/>
                </a:solidFill>
                <a:latin typeface="Arial"/>
              </a:rPr>
              <a:t>mailadress+personnummer</a:t>
            </a:r>
            <a:r>
              <a:rPr lang="sv-SE" sz="1600" dirty="0">
                <a:solidFill>
                  <a:prstClr val="black"/>
                </a:solidFill>
                <a:latin typeface="Arial"/>
              </a:rPr>
              <a:t> + </a:t>
            </a:r>
            <a:r>
              <a:rPr lang="sv-SE" sz="1600" dirty="0" smtClean="0">
                <a:solidFill>
                  <a:prstClr val="black"/>
                </a:solidFill>
                <a:latin typeface="Arial"/>
              </a:rPr>
              <a:t>telefonnummer ska </a:t>
            </a:r>
            <a:r>
              <a:rPr lang="sv-SE" sz="1600" dirty="0">
                <a:solidFill>
                  <a:prstClr val="black"/>
                </a:solidFill>
                <a:latin typeface="Arial"/>
              </a:rPr>
              <a:t>meddelas</a:t>
            </a:r>
            <a:r>
              <a:rPr lang="sv-SE" sz="1600" dirty="0" smtClean="0">
                <a:solidFill>
                  <a:prstClr val="black"/>
                </a:solidFill>
                <a:latin typeface="Arial"/>
              </a:rPr>
              <a:t>.</a:t>
            </a:r>
          </a:p>
          <a:p>
            <a:pPr marL="0" indent="0">
              <a:buClr>
                <a:srgbClr val="FF0000"/>
              </a:buClr>
              <a:buNone/>
            </a:pPr>
            <a:endParaRPr lang="sv-SE" sz="1600" dirty="0">
              <a:solidFill>
                <a:prstClr val="black"/>
              </a:solidFill>
              <a:latin typeface="Arial"/>
            </a:endParaRPr>
          </a:p>
          <a:p>
            <a:pPr marL="0" indent="0">
              <a:buClr>
                <a:srgbClr val="FF0000"/>
              </a:buClr>
              <a:buNone/>
            </a:pPr>
            <a:r>
              <a:rPr lang="sv-SE" sz="1600" dirty="0" smtClean="0">
                <a:solidFill>
                  <a:prstClr val="black"/>
                </a:solidFill>
                <a:latin typeface="Arial"/>
              </a:rPr>
              <a:t>Namn+ </a:t>
            </a:r>
            <a:r>
              <a:rPr lang="sv-SE" sz="1600" dirty="0" err="1" smtClean="0">
                <a:solidFill>
                  <a:prstClr val="black"/>
                </a:solidFill>
                <a:latin typeface="Arial"/>
              </a:rPr>
              <a:t>personnummer+referensnummer</a:t>
            </a:r>
            <a:r>
              <a:rPr lang="sv-SE" sz="1600" dirty="0">
                <a:solidFill>
                  <a:prstClr val="black"/>
                </a:solidFill>
                <a:latin typeface="Arial"/>
              </a:rPr>
              <a:t> </a:t>
            </a:r>
            <a:r>
              <a:rPr lang="sv-SE" sz="1600" dirty="0" smtClean="0">
                <a:solidFill>
                  <a:prstClr val="black"/>
                </a:solidFill>
                <a:latin typeface="Arial"/>
              </a:rPr>
              <a:t>körkort/id handling (4d) ska meddelas för insyn i lagkassans </a:t>
            </a:r>
            <a:r>
              <a:rPr lang="sv-SE" sz="1600" dirty="0" err="1" smtClean="0">
                <a:solidFill>
                  <a:prstClr val="black"/>
                </a:solidFill>
                <a:latin typeface="Arial"/>
              </a:rPr>
              <a:t>swish</a:t>
            </a:r>
            <a:r>
              <a:rPr lang="sv-SE" sz="1600" dirty="0" smtClean="0">
                <a:solidFill>
                  <a:prstClr val="black"/>
                </a:solidFill>
                <a:latin typeface="Arial"/>
              </a:rPr>
              <a:t>. </a:t>
            </a:r>
            <a:endParaRPr lang="sv-SE" sz="1600" dirty="0">
              <a:solidFill>
                <a:prstClr val="black"/>
              </a:solidFill>
              <a:latin typeface="Arial"/>
            </a:endParaRPr>
          </a:p>
          <a:p>
            <a:pPr marL="0" indent="0">
              <a:buClr>
                <a:srgbClr val="FF0000"/>
              </a:buClr>
              <a:buNone/>
            </a:pPr>
            <a:endParaRPr lang="sv-SE" sz="1600" dirty="0">
              <a:solidFill>
                <a:prstClr val="black"/>
              </a:solidFill>
              <a:latin typeface="Arial"/>
            </a:endParaRPr>
          </a:p>
          <a:p>
            <a:pPr marL="0" indent="0">
              <a:buClr>
                <a:srgbClr val="FF0000"/>
              </a:buClr>
              <a:buNone/>
            </a:pPr>
            <a:r>
              <a:rPr lang="sv-SE" sz="1600" dirty="0">
                <a:solidFill>
                  <a:prstClr val="black"/>
                </a:solidFill>
                <a:latin typeface="Arial"/>
              </a:rPr>
              <a:t>Viktigt att ni meddelar om nya personer ska läggas in och gamla tas bort!</a:t>
            </a:r>
          </a:p>
          <a:p>
            <a:pPr marL="0" indent="0">
              <a:buClr>
                <a:srgbClr val="FF0000"/>
              </a:buClr>
              <a:buNone/>
            </a:pPr>
            <a:endParaRPr lang="sv-SE" sz="1600" dirty="0">
              <a:solidFill>
                <a:prstClr val="black"/>
              </a:solidFill>
              <a:latin typeface="Arial"/>
            </a:endParaRPr>
          </a:p>
          <a:p>
            <a:pPr marL="0" indent="0">
              <a:buClr>
                <a:srgbClr val="FF0000"/>
              </a:buClr>
              <a:buNone/>
            </a:pPr>
            <a:r>
              <a:rPr lang="sv-SE" sz="1600" dirty="0">
                <a:solidFill>
                  <a:prstClr val="black"/>
                </a:solidFill>
                <a:latin typeface="Arial"/>
              </a:rPr>
              <a:t>Kontaktperson för föräldragrupperna är:</a:t>
            </a:r>
          </a:p>
          <a:p>
            <a:pPr marL="0" indent="0">
              <a:buClr>
                <a:srgbClr val="FF0000"/>
              </a:buClr>
              <a:buNone/>
            </a:pPr>
            <a:endParaRPr lang="sv-SE" sz="1600" dirty="0">
              <a:solidFill>
                <a:prstClr val="black"/>
              </a:solidFill>
              <a:latin typeface="Arial"/>
            </a:endParaRPr>
          </a:p>
          <a:p>
            <a:pPr marL="0" indent="0">
              <a:buClr>
                <a:srgbClr val="FF0000"/>
              </a:buClr>
              <a:buNone/>
            </a:pPr>
            <a:r>
              <a:rPr lang="sv-SE" sz="1600" dirty="0">
                <a:solidFill>
                  <a:prstClr val="black"/>
                </a:solidFill>
                <a:latin typeface="Arial"/>
              </a:rPr>
              <a:t>Ingela Asplund</a:t>
            </a:r>
          </a:p>
          <a:p>
            <a:pPr marL="0" indent="0">
              <a:buClr>
                <a:srgbClr val="FF0000"/>
              </a:buClr>
              <a:buNone/>
            </a:pPr>
            <a:r>
              <a:rPr lang="sv-SE" sz="1600" dirty="0">
                <a:solidFill>
                  <a:prstClr val="black"/>
                </a:solidFill>
                <a:latin typeface="Arial"/>
                <a:hlinkClick r:id="rId3"/>
              </a:rPr>
              <a:t>ingelaasplund@hotmail.com</a:t>
            </a:r>
            <a:endParaRPr lang="sv-SE" sz="1600" dirty="0">
              <a:solidFill>
                <a:prstClr val="black"/>
              </a:solidFill>
              <a:latin typeface="Arial"/>
            </a:endParaRPr>
          </a:p>
          <a:p>
            <a:pPr marL="0" indent="0">
              <a:buClr>
                <a:srgbClr val="FF0000"/>
              </a:buClr>
              <a:buNone/>
            </a:pPr>
            <a:r>
              <a:rPr lang="sv-SE" sz="1600" dirty="0">
                <a:solidFill>
                  <a:prstClr val="black"/>
                </a:solidFill>
                <a:latin typeface="Arial"/>
              </a:rPr>
              <a:t>070/3865670 </a:t>
            </a:r>
          </a:p>
        </p:txBody>
      </p:sp>
    </p:spTree>
    <p:extLst>
      <p:ext uri="{BB962C8B-B14F-4D97-AF65-F5344CB8AC3E}">
        <p14:creationId xmlns:p14="http://schemas.microsoft.com/office/powerpoint/2010/main" val="3144577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derrubrik 2"/>
          <p:cNvSpPr txBox="1">
            <a:spLocks/>
          </p:cNvSpPr>
          <p:nvPr/>
        </p:nvSpPr>
        <p:spPr>
          <a:xfrm>
            <a:off x="7213599" y="2083859"/>
            <a:ext cx="3454401" cy="41026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mj-lt"/>
              <a:buAutoNum type="arabicPeriod"/>
            </a:pPr>
            <a:endParaRPr lang="sv-SE" dirty="0"/>
          </a:p>
        </p:txBody>
      </p:sp>
      <p:sp>
        <p:nvSpPr>
          <p:cNvPr id="4" name="Rubrik 1">
            <a:extLst>
              <a:ext uri="{FF2B5EF4-FFF2-40B4-BE49-F238E27FC236}">
                <a16:creationId xmlns="" xmlns:a16="http://schemas.microsoft.com/office/drawing/2014/main" id="{D00DB491-0449-431B-81C7-75459E0722DA}"/>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dirty="0"/>
              <a:t>Styrelse </a:t>
            </a:r>
            <a:r>
              <a:rPr lang="sv-SE" dirty="0" smtClean="0"/>
              <a:t>2022</a:t>
            </a:r>
            <a:endParaRPr lang="sv-SE" dirty="0"/>
          </a:p>
        </p:txBody>
      </p:sp>
      <p:sp>
        <p:nvSpPr>
          <p:cNvPr id="7" name="Underrubrik 2">
            <a:extLst>
              <a:ext uri="{FF2B5EF4-FFF2-40B4-BE49-F238E27FC236}">
                <a16:creationId xmlns="" xmlns:a16="http://schemas.microsoft.com/office/drawing/2014/main" id="{AABA1010-970F-46F9-885E-7DBEF331D114}"/>
              </a:ext>
            </a:extLst>
          </p:cNvPr>
          <p:cNvSpPr txBox="1">
            <a:spLocks/>
          </p:cNvSpPr>
          <p:nvPr/>
        </p:nvSpPr>
        <p:spPr>
          <a:xfrm>
            <a:off x="838200" y="1763841"/>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Clr>
                <a:srgbClr val="FF0000"/>
              </a:buClr>
              <a:buNone/>
            </a:pPr>
            <a:endParaRPr lang="sv-SE" sz="2200" dirty="0">
              <a:solidFill>
                <a:prstClr val="black"/>
              </a:solidFill>
              <a:latin typeface="Arial"/>
            </a:endParaRPr>
          </a:p>
          <a:p>
            <a:pPr>
              <a:buClr>
                <a:srgbClr val="FF0000"/>
              </a:buClr>
            </a:pPr>
            <a:r>
              <a:rPr lang="sv-SE" sz="2200" dirty="0">
                <a:solidFill>
                  <a:prstClr val="black"/>
                </a:solidFill>
                <a:latin typeface="Arial"/>
              </a:rPr>
              <a:t>Mattias </a:t>
            </a:r>
            <a:r>
              <a:rPr lang="sv-SE" sz="2200" dirty="0" smtClean="0">
                <a:solidFill>
                  <a:prstClr val="black"/>
                </a:solidFill>
                <a:latin typeface="Arial"/>
              </a:rPr>
              <a:t>Brännström Ordförande</a:t>
            </a:r>
          </a:p>
          <a:p>
            <a:pPr>
              <a:buClr>
                <a:srgbClr val="FF0000"/>
              </a:buClr>
            </a:pPr>
            <a:r>
              <a:rPr lang="sv-SE" sz="2200" dirty="0">
                <a:solidFill>
                  <a:prstClr val="black"/>
                </a:solidFill>
                <a:latin typeface="Arial"/>
              </a:rPr>
              <a:t>Mikael </a:t>
            </a:r>
            <a:r>
              <a:rPr lang="sv-SE" sz="2200" dirty="0" smtClean="0">
                <a:solidFill>
                  <a:prstClr val="black"/>
                </a:solidFill>
                <a:latin typeface="Arial"/>
              </a:rPr>
              <a:t>Nilsson Vice ordförande</a:t>
            </a:r>
          </a:p>
          <a:p>
            <a:pPr>
              <a:buClr>
                <a:srgbClr val="FF0000"/>
              </a:buClr>
            </a:pPr>
            <a:r>
              <a:rPr lang="sv-SE" sz="2200" dirty="0" smtClean="0">
                <a:solidFill>
                  <a:prstClr val="black"/>
                </a:solidFill>
                <a:latin typeface="Arial"/>
              </a:rPr>
              <a:t>Ingela Asplund Sekreterare</a:t>
            </a:r>
          </a:p>
          <a:p>
            <a:pPr>
              <a:buClr>
                <a:srgbClr val="FF0000"/>
              </a:buClr>
            </a:pPr>
            <a:r>
              <a:rPr lang="sv-SE" sz="2200" dirty="0">
                <a:solidFill>
                  <a:prstClr val="black"/>
                </a:solidFill>
                <a:latin typeface="Arial"/>
              </a:rPr>
              <a:t>Mats </a:t>
            </a:r>
            <a:r>
              <a:rPr lang="sv-SE" sz="2200" dirty="0" smtClean="0">
                <a:solidFill>
                  <a:prstClr val="black"/>
                </a:solidFill>
                <a:latin typeface="Arial"/>
              </a:rPr>
              <a:t>Karlsson Kassör</a:t>
            </a:r>
            <a:endParaRPr lang="sv-SE" sz="2200" dirty="0" smtClean="0">
              <a:solidFill>
                <a:prstClr val="black"/>
              </a:solidFill>
              <a:latin typeface="Arial"/>
            </a:endParaRPr>
          </a:p>
          <a:p>
            <a:pPr>
              <a:buClr>
                <a:srgbClr val="FF0000"/>
              </a:buClr>
            </a:pPr>
            <a:r>
              <a:rPr lang="sv-SE" sz="2200" dirty="0" smtClean="0">
                <a:solidFill>
                  <a:prstClr val="black"/>
                </a:solidFill>
                <a:latin typeface="Arial"/>
              </a:rPr>
              <a:t>Carola Lundström Ledamot</a:t>
            </a:r>
            <a:endParaRPr lang="sv-SE" sz="2200" dirty="0">
              <a:solidFill>
                <a:prstClr val="black"/>
              </a:solidFill>
              <a:latin typeface="Arial"/>
            </a:endParaRPr>
          </a:p>
          <a:p>
            <a:pPr>
              <a:buClr>
                <a:srgbClr val="FF0000"/>
              </a:buClr>
            </a:pPr>
            <a:r>
              <a:rPr lang="sv-SE" sz="2200" dirty="0" smtClean="0">
                <a:solidFill>
                  <a:prstClr val="black"/>
                </a:solidFill>
                <a:latin typeface="Arial"/>
              </a:rPr>
              <a:t>Helena Öhman </a:t>
            </a:r>
            <a:r>
              <a:rPr lang="sv-SE" sz="2200" dirty="0" smtClean="0">
                <a:solidFill>
                  <a:prstClr val="black"/>
                </a:solidFill>
                <a:latin typeface="Arial"/>
              </a:rPr>
              <a:t>Nilsson Ledamot</a:t>
            </a:r>
            <a:endParaRPr lang="sv-SE" sz="2200" dirty="0" smtClean="0">
              <a:solidFill>
                <a:prstClr val="black"/>
              </a:solidFill>
              <a:latin typeface="Arial"/>
            </a:endParaRPr>
          </a:p>
          <a:p>
            <a:pPr>
              <a:buClr>
                <a:srgbClr val="FF0000"/>
              </a:buClr>
              <a:buFont typeface="Arial" panose="020B0604020202020204" pitchFamily="34" charset="0"/>
              <a:buChar char="›"/>
            </a:pPr>
            <a:endParaRPr lang="sv-SE" sz="2200" dirty="0">
              <a:solidFill>
                <a:prstClr val="black"/>
              </a:solidFill>
              <a:latin typeface="Arial"/>
            </a:endParaRPr>
          </a:p>
          <a:p>
            <a:pPr marL="0" indent="0">
              <a:buClr>
                <a:srgbClr val="FF0000"/>
              </a:buClr>
              <a:buNone/>
            </a:pPr>
            <a:r>
              <a:rPr lang="sv-SE" sz="2200" dirty="0">
                <a:solidFill>
                  <a:prstClr val="black"/>
                </a:solidFill>
                <a:latin typeface="Arial"/>
              </a:rPr>
              <a:t>Valberedning:			</a:t>
            </a:r>
            <a:r>
              <a:rPr lang="sv-SE" sz="2200" dirty="0" smtClean="0">
                <a:solidFill>
                  <a:prstClr val="black"/>
                </a:solidFill>
                <a:latin typeface="Arial"/>
              </a:rPr>
              <a:t>Suppleanter</a:t>
            </a:r>
            <a:endParaRPr lang="sv-SE" sz="2200" dirty="0">
              <a:solidFill>
                <a:prstClr val="black"/>
              </a:solidFill>
              <a:latin typeface="Arial"/>
            </a:endParaRPr>
          </a:p>
          <a:p>
            <a:pPr marL="0" indent="0">
              <a:buClr>
                <a:srgbClr val="FF0000"/>
              </a:buClr>
              <a:buNone/>
            </a:pPr>
            <a:r>
              <a:rPr lang="sv-SE" sz="2200" dirty="0" smtClean="0">
                <a:solidFill>
                  <a:prstClr val="black"/>
                </a:solidFill>
                <a:latin typeface="Arial"/>
              </a:rPr>
              <a:t>Andreas </a:t>
            </a:r>
            <a:r>
              <a:rPr lang="sv-SE" sz="2200" dirty="0" err="1" smtClean="0">
                <a:solidFill>
                  <a:prstClr val="black"/>
                </a:solidFill>
                <a:latin typeface="Arial"/>
              </a:rPr>
              <a:t>Sakko</a:t>
            </a:r>
            <a:r>
              <a:rPr lang="sv-SE" sz="2200" dirty="0" smtClean="0">
                <a:solidFill>
                  <a:prstClr val="black"/>
                </a:solidFill>
                <a:latin typeface="Arial"/>
              </a:rPr>
              <a:t>		Rickard Lundström</a:t>
            </a:r>
            <a:endParaRPr lang="sv-SE" sz="2200" dirty="0">
              <a:solidFill>
                <a:prstClr val="black"/>
              </a:solidFill>
              <a:latin typeface="Arial"/>
            </a:endParaRPr>
          </a:p>
          <a:p>
            <a:pPr marL="0" indent="0">
              <a:buClr>
                <a:srgbClr val="FF0000"/>
              </a:buClr>
              <a:buNone/>
            </a:pPr>
            <a:endParaRPr lang="sv-SE" sz="2200" dirty="0">
              <a:solidFill>
                <a:prstClr val="black"/>
              </a:solidFill>
              <a:latin typeface="Arial"/>
            </a:endParaRPr>
          </a:p>
        </p:txBody>
      </p:sp>
    </p:spTree>
    <p:extLst>
      <p:ext uri="{BB962C8B-B14F-4D97-AF65-F5344CB8AC3E}">
        <p14:creationId xmlns:p14="http://schemas.microsoft.com/office/powerpoint/2010/main" val="2649981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derrubrik 2"/>
          <p:cNvSpPr txBox="1">
            <a:spLocks/>
          </p:cNvSpPr>
          <p:nvPr/>
        </p:nvSpPr>
        <p:spPr>
          <a:xfrm>
            <a:off x="7213599" y="2083859"/>
            <a:ext cx="3454401" cy="41026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mj-lt"/>
              <a:buAutoNum type="arabicPeriod"/>
            </a:pPr>
            <a:endParaRPr lang="sv-SE" dirty="0"/>
          </a:p>
        </p:txBody>
      </p:sp>
      <p:sp>
        <p:nvSpPr>
          <p:cNvPr id="4" name="Rubrik 1">
            <a:extLst>
              <a:ext uri="{FF2B5EF4-FFF2-40B4-BE49-F238E27FC236}">
                <a16:creationId xmlns="" xmlns:a16="http://schemas.microsoft.com/office/drawing/2014/main" id="{D00DB491-0449-431B-81C7-75459E0722DA}"/>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dirty="0"/>
              <a:t>Kanslipersonal </a:t>
            </a:r>
            <a:r>
              <a:rPr lang="sv-SE" dirty="0" smtClean="0"/>
              <a:t>2022</a:t>
            </a:r>
            <a:endParaRPr lang="sv-SE" dirty="0"/>
          </a:p>
        </p:txBody>
      </p:sp>
      <p:sp>
        <p:nvSpPr>
          <p:cNvPr id="7" name="Underrubrik 2">
            <a:extLst>
              <a:ext uri="{FF2B5EF4-FFF2-40B4-BE49-F238E27FC236}">
                <a16:creationId xmlns="" xmlns:a16="http://schemas.microsoft.com/office/drawing/2014/main" id="{AABA1010-970F-46F9-885E-7DBEF331D114}"/>
              </a:ext>
            </a:extLst>
          </p:cNvPr>
          <p:cNvSpPr txBox="1">
            <a:spLocks/>
          </p:cNvSpPr>
          <p:nvPr/>
        </p:nvSpPr>
        <p:spPr>
          <a:xfrm>
            <a:off x="838200" y="1763841"/>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Clr>
                <a:srgbClr val="FF0000"/>
              </a:buClr>
              <a:buNone/>
            </a:pPr>
            <a:endParaRPr lang="sv-SE" sz="2200" dirty="0">
              <a:solidFill>
                <a:prstClr val="black"/>
              </a:solidFill>
              <a:latin typeface="Arial"/>
            </a:endParaRPr>
          </a:p>
          <a:p>
            <a:pPr>
              <a:buClr>
                <a:srgbClr val="FF0000"/>
              </a:buClr>
            </a:pPr>
            <a:r>
              <a:rPr lang="sv-SE" sz="2200" dirty="0" smtClean="0">
                <a:solidFill>
                  <a:prstClr val="black"/>
                </a:solidFill>
                <a:latin typeface="Arial"/>
              </a:rPr>
              <a:t>Gunnar </a:t>
            </a:r>
            <a:r>
              <a:rPr lang="sv-SE" sz="2200" dirty="0" err="1">
                <a:solidFill>
                  <a:prstClr val="black"/>
                </a:solidFill>
                <a:latin typeface="Arial"/>
              </a:rPr>
              <a:t>Sakko</a:t>
            </a:r>
            <a:r>
              <a:rPr lang="sv-SE" sz="2200" dirty="0">
                <a:solidFill>
                  <a:prstClr val="black"/>
                </a:solidFill>
                <a:latin typeface="Arial"/>
              </a:rPr>
              <a:t>	Anläggning, </a:t>
            </a:r>
            <a:r>
              <a:rPr lang="sv-SE" sz="2200" dirty="0" smtClean="0">
                <a:solidFill>
                  <a:prstClr val="black"/>
                </a:solidFill>
                <a:latin typeface="Arial"/>
              </a:rPr>
              <a:t>material </a:t>
            </a:r>
            <a:r>
              <a:rPr lang="sv-SE" sz="2200" dirty="0" smtClean="0">
                <a:solidFill>
                  <a:prstClr val="black"/>
                </a:solidFill>
                <a:latin typeface="Arial"/>
                <a:hlinkClick r:id="rId2"/>
              </a:rPr>
              <a:t>gif.gunnar@ggc.se</a:t>
            </a:r>
            <a:endParaRPr lang="sv-SE" sz="2200" dirty="0" smtClean="0">
              <a:solidFill>
                <a:prstClr val="black"/>
              </a:solidFill>
              <a:latin typeface="Arial"/>
            </a:endParaRPr>
          </a:p>
          <a:p>
            <a:pPr marL="0" indent="0">
              <a:buClr>
                <a:srgbClr val="FF0000"/>
              </a:buClr>
              <a:buNone/>
            </a:pPr>
            <a:r>
              <a:rPr lang="sv-SE" sz="2200" dirty="0">
                <a:solidFill>
                  <a:prstClr val="black"/>
                </a:solidFill>
                <a:latin typeface="Arial"/>
              </a:rPr>
              <a:t> </a:t>
            </a:r>
            <a:r>
              <a:rPr lang="sv-SE" sz="2200" dirty="0" smtClean="0">
                <a:solidFill>
                  <a:prstClr val="black"/>
                </a:solidFill>
                <a:latin typeface="Arial"/>
              </a:rPr>
              <a:t>                                  070/ 326 44 84</a:t>
            </a:r>
          </a:p>
          <a:p>
            <a:pPr>
              <a:buClr>
                <a:srgbClr val="FF0000"/>
              </a:buClr>
            </a:pPr>
            <a:r>
              <a:rPr lang="sv-SE" sz="2200" dirty="0" smtClean="0">
                <a:solidFill>
                  <a:prstClr val="black"/>
                </a:solidFill>
                <a:latin typeface="Arial"/>
              </a:rPr>
              <a:t>Robert Norén          </a:t>
            </a:r>
            <a:r>
              <a:rPr lang="sv-SE" sz="2200" dirty="0" smtClean="0">
                <a:solidFill>
                  <a:prstClr val="black"/>
                </a:solidFill>
                <a:latin typeface="Arial"/>
              </a:rPr>
              <a:t>Anläggning</a:t>
            </a:r>
          </a:p>
          <a:p>
            <a:pPr marL="0" indent="0">
              <a:buClr>
                <a:srgbClr val="FF0000"/>
              </a:buClr>
              <a:buNone/>
            </a:pPr>
            <a:endParaRPr lang="sv-SE" sz="2200" dirty="0" smtClean="0">
              <a:solidFill>
                <a:prstClr val="black"/>
              </a:solidFill>
              <a:latin typeface="Arial"/>
            </a:endParaRPr>
          </a:p>
          <a:p>
            <a:pPr marL="0" indent="0">
              <a:buClr>
                <a:srgbClr val="FF0000"/>
              </a:buClr>
              <a:buNone/>
            </a:pPr>
            <a:endParaRPr lang="sv-SE" sz="2200" dirty="0">
              <a:solidFill>
                <a:prstClr val="black"/>
              </a:solidFill>
              <a:latin typeface="Arial"/>
            </a:endParaRPr>
          </a:p>
          <a:p>
            <a:pPr>
              <a:buClr>
                <a:srgbClr val="FF0000"/>
              </a:buClr>
            </a:pPr>
            <a:r>
              <a:rPr lang="sv-SE" sz="2200" dirty="0" smtClean="0">
                <a:solidFill>
                  <a:prstClr val="black"/>
                </a:solidFill>
                <a:latin typeface="Arial"/>
              </a:rPr>
              <a:t>Kansliet 		0923/25333</a:t>
            </a:r>
            <a:endParaRPr lang="sv-SE" sz="2200" dirty="0">
              <a:solidFill>
                <a:prstClr val="black"/>
              </a:solidFill>
              <a:latin typeface="Arial"/>
            </a:endParaRPr>
          </a:p>
        </p:txBody>
      </p:sp>
    </p:spTree>
    <p:extLst>
      <p:ext uri="{BB962C8B-B14F-4D97-AF65-F5344CB8AC3E}">
        <p14:creationId xmlns:p14="http://schemas.microsoft.com/office/powerpoint/2010/main" val="1450353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blip>
          <a:srcRect/>
          <a:stretch>
            <a:fillRect t="-40000" b="-40000"/>
          </a:stretch>
        </a:blip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solidFill>
                  <a:srgbClr val="C00000"/>
                </a:solidFill>
              </a:rPr>
              <a:t>Vision</a:t>
            </a:r>
          </a:p>
        </p:txBody>
      </p:sp>
      <p:sp>
        <p:nvSpPr>
          <p:cNvPr id="3" name="Underrubrik 2"/>
          <p:cNvSpPr>
            <a:spLocks noGrp="1"/>
          </p:cNvSpPr>
          <p:nvPr>
            <p:ph idx="1"/>
          </p:nvPr>
        </p:nvSpPr>
        <p:spPr>
          <a:xfrm>
            <a:off x="838200" y="2531478"/>
            <a:ext cx="10515600" cy="2866691"/>
          </a:xfrm>
        </p:spPr>
        <p:txBody>
          <a:bodyPr>
            <a:normAutofit/>
          </a:bodyPr>
          <a:lstStyle/>
          <a:p>
            <a:pPr marL="0" indent="0" algn="ctr">
              <a:buNone/>
            </a:pPr>
            <a:r>
              <a:rPr lang="sv-SE" dirty="0">
                <a:latin typeface="Arial" panose="020B0604020202020204" pitchFamily="34" charset="0"/>
                <a:cs typeface="Arial" panose="020B0604020202020204" pitchFamily="34" charset="0"/>
              </a:rPr>
              <a:t>”Gammelgårdens IF är framtidens idrottsförening för ALLA. </a:t>
            </a:r>
            <a:br>
              <a:rPr lang="sv-SE" dirty="0">
                <a:latin typeface="Arial" panose="020B0604020202020204" pitchFamily="34" charset="0"/>
                <a:cs typeface="Arial" panose="020B0604020202020204" pitchFamily="34" charset="0"/>
              </a:rPr>
            </a:br>
            <a:r>
              <a:rPr lang="sv-SE" dirty="0">
                <a:latin typeface="Arial" panose="020B0604020202020204" pitchFamily="34" charset="0"/>
                <a:cs typeface="Arial" panose="020B0604020202020204" pitchFamily="34" charset="0"/>
              </a:rPr>
              <a:t>En modern förening som är en av dom ledande inom </a:t>
            </a:r>
            <a:br>
              <a:rPr lang="sv-SE" dirty="0">
                <a:latin typeface="Arial" panose="020B0604020202020204" pitchFamily="34" charset="0"/>
                <a:cs typeface="Arial" panose="020B0604020202020204" pitchFamily="34" charset="0"/>
              </a:rPr>
            </a:br>
            <a:r>
              <a:rPr lang="sv-SE" dirty="0">
                <a:latin typeface="Arial" panose="020B0604020202020204" pitchFamily="34" charset="0"/>
                <a:cs typeface="Arial" panose="020B0604020202020204" pitchFamily="34" charset="0"/>
              </a:rPr>
              <a:t>barn- och ungdomsidrott i Norrbotten.”</a:t>
            </a:r>
          </a:p>
          <a:p>
            <a:pPr marL="0" indent="0" algn="l">
              <a:buNone/>
            </a:pPr>
            <a:endParaRPr lang="sv-SE" dirty="0">
              <a:latin typeface="Arial" panose="020B0604020202020204" pitchFamily="34" charset="0"/>
              <a:cs typeface="Arial" panose="020B0604020202020204" pitchFamily="34" charset="0"/>
            </a:endParaRPr>
          </a:p>
        </p:txBody>
      </p:sp>
      <p:sp>
        <p:nvSpPr>
          <p:cNvPr id="8" name="Underrubrik 2"/>
          <p:cNvSpPr txBox="1">
            <a:spLocks/>
          </p:cNvSpPr>
          <p:nvPr/>
        </p:nvSpPr>
        <p:spPr>
          <a:xfrm>
            <a:off x="7213599" y="2083859"/>
            <a:ext cx="3454401" cy="41026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mj-lt"/>
              <a:buAutoNum type="arabicPeriod"/>
            </a:pPr>
            <a:endParaRPr lang="sv-SE" dirty="0"/>
          </a:p>
        </p:txBody>
      </p:sp>
    </p:spTree>
    <p:extLst>
      <p:ext uri="{BB962C8B-B14F-4D97-AF65-F5344CB8AC3E}">
        <p14:creationId xmlns:p14="http://schemas.microsoft.com/office/powerpoint/2010/main" val="22334588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blip>
          <a:srcRect/>
          <a:stretch>
            <a:fillRect t="-40000" b="-40000"/>
          </a:stretch>
        </a:blip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solidFill>
                  <a:srgbClr val="C00000"/>
                </a:solidFill>
              </a:rPr>
              <a:t>Värdegrunder</a:t>
            </a:r>
          </a:p>
        </p:txBody>
      </p:sp>
      <p:sp>
        <p:nvSpPr>
          <p:cNvPr id="3" name="Underrubrik 2"/>
          <p:cNvSpPr>
            <a:spLocks noGrp="1"/>
          </p:cNvSpPr>
          <p:nvPr>
            <p:ph sz="half" idx="1"/>
          </p:nvPr>
        </p:nvSpPr>
        <p:spPr/>
        <p:txBody>
          <a:bodyPr>
            <a:normAutofit fontScale="62500" lnSpcReduction="20000"/>
          </a:bodyPr>
          <a:lstStyle/>
          <a:p>
            <a:pPr marL="0" indent="0">
              <a:buNone/>
            </a:pPr>
            <a:r>
              <a:rPr lang="sv-SE" b="1" dirty="0">
                <a:latin typeface="Arial" panose="020B0604020202020204" pitchFamily="34" charset="0"/>
                <a:cs typeface="Arial" panose="020B0604020202020204" pitchFamily="34" charset="0"/>
              </a:rPr>
              <a:t>Glädje </a:t>
            </a:r>
          </a:p>
          <a:p>
            <a:pPr>
              <a:buClr>
                <a:srgbClr val="FF0000"/>
              </a:buClr>
              <a:buFont typeface="Calibri" panose="020F0502020204030204" pitchFamily="34" charset="0"/>
              <a:buChar char="›"/>
            </a:pPr>
            <a:r>
              <a:rPr lang="sv-SE" dirty="0">
                <a:latin typeface="Arial" panose="020B0604020202020204" pitchFamily="34" charset="0"/>
                <a:cs typeface="Arial" panose="020B0604020202020204" pitchFamily="34" charset="0"/>
              </a:rPr>
              <a:t>Träningen ska vara inspirerande och stimulerande och locka deltagare till nästa träning </a:t>
            </a:r>
          </a:p>
          <a:p>
            <a:pPr>
              <a:buClr>
                <a:srgbClr val="FF0000"/>
              </a:buClr>
              <a:buFont typeface="Calibri" panose="020F0502020204030204" pitchFamily="34" charset="0"/>
              <a:buChar char="›"/>
            </a:pPr>
            <a:r>
              <a:rPr lang="sv-SE" dirty="0">
                <a:latin typeface="Arial" panose="020B0604020202020204" pitchFamily="34" charset="0"/>
                <a:cs typeface="Arial" panose="020B0604020202020204" pitchFamily="34" charset="0"/>
              </a:rPr>
              <a:t>Se träning som en möjlighet att lära sig något nytt </a:t>
            </a:r>
          </a:p>
          <a:p>
            <a:pPr>
              <a:buClr>
                <a:srgbClr val="FF0000"/>
              </a:buClr>
              <a:buFont typeface="Calibri" panose="020F0502020204030204" pitchFamily="34" charset="0"/>
              <a:buChar char="›"/>
            </a:pPr>
            <a:r>
              <a:rPr lang="sv-SE" dirty="0">
                <a:latin typeface="Arial" panose="020B0604020202020204" pitchFamily="34" charset="0"/>
                <a:cs typeface="Arial" panose="020B0604020202020204" pitchFamily="34" charset="0"/>
              </a:rPr>
              <a:t>Vi ska våga misslyckas och glädjas åt att lyckas</a:t>
            </a:r>
          </a:p>
          <a:p>
            <a:pPr marL="0" indent="0">
              <a:buNone/>
            </a:pPr>
            <a:r>
              <a:rPr lang="sv-SE" dirty="0">
                <a:latin typeface="Arial" panose="020B0604020202020204" pitchFamily="34" charset="0"/>
                <a:cs typeface="Arial" panose="020B0604020202020204" pitchFamily="34" charset="0"/>
              </a:rPr>
              <a:t> </a:t>
            </a:r>
          </a:p>
          <a:p>
            <a:pPr marL="0" indent="0">
              <a:buNone/>
            </a:pPr>
            <a:endParaRPr lang="sv-SE" b="1" dirty="0">
              <a:latin typeface="Arial" panose="020B0604020202020204" pitchFamily="34" charset="0"/>
              <a:cs typeface="Arial" panose="020B0604020202020204" pitchFamily="34" charset="0"/>
            </a:endParaRPr>
          </a:p>
          <a:p>
            <a:pPr marL="0" indent="0">
              <a:buNone/>
            </a:pPr>
            <a:r>
              <a:rPr lang="sv-SE" b="1" dirty="0">
                <a:latin typeface="Arial" panose="020B0604020202020204" pitchFamily="34" charset="0"/>
                <a:cs typeface="Arial" panose="020B0604020202020204" pitchFamily="34" charset="0"/>
              </a:rPr>
              <a:t>Respekt </a:t>
            </a:r>
            <a:endParaRPr lang="sv-SE" dirty="0">
              <a:latin typeface="Arial" panose="020B0604020202020204" pitchFamily="34" charset="0"/>
              <a:cs typeface="Arial" panose="020B0604020202020204" pitchFamily="34" charset="0"/>
            </a:endParaRPr>
          </a:p>
          <a:p>
            <a:pPr>
              <a:buClr>
                <a:srgbClr val="FF0000"/>
              </a:buClr>
              <a:buFont typeface="Calibri" panose="020F0502020204030204" pitchFamily="34" charset="0"/>
              <a:buChar char="›"/>
            </a:pPr>
            <a:r>
              <a:rPr lang="sv-SE" dirty="0">
                <a:latin typeface="Arial" panose="020B0604020202020204" pitchFamily="34" charset="0"/>
                <a:cs typeface="Arial" panose="020B0604020202020204" pitchFamily="34" charset="0"/>
              </a:rPr>
              <a:t>Respektera domare, motståndare och medspelare </a:t>
            </a:r>
          </a:p>
          <a:p>
            <a:pPr>
              <a:buClr>
                <a:srgbClr val="FF0000"/>
              </a:buClr>
              <a:buFont typeface="Calibri" panose="020F0502020204030204" pitchFamily="34" charset="0"/>
              <a:buChar char="›"/>
            </a:pPr>
            <a:r>
              <a:rPr lang="sv-SE" dirty="0">
                <a:latin typeface="Arial" panose="020B0604020202020204" pitchFamily="34" charset="0"/>
                <a:cs typeface="Arial" panose="020B0604020202020204" pitchFamily="34" charset="0"/>
              </a:rPr>
              <a:t>Vi ska ta hand om varandra och se våra olikheter som en styrka </a:t>
            </a:r>
          </a:p>
          <a:p>
            <a:pPr>
              <a:buClr>
                <a:srgbClr val="FF0000"/>
              </a:buClr>
              <a:buFont typeface="Calibri" panose="020F0502020204030204" pitchFamily="34" charset="0"/>
              <a:buChar char="›"/>
            </a:pPr>
            <a:r>
              <a:rPr lang="sv-SE" dirty="0">
                <a:latin typeface="Arial" panose="020B0604020202020204" pitchFamily="34" charset="0"/>
                <a:cs typeface="Arial" panose="020B0604020202020204" pitchFamily="34" charset="0"/>
              </a:rPr>
              <a:t>Vi ska prata gott om vår förening </a:t>
            </a:r>
          </a:p>
          <a:p>
            <a:pPr marL="0" indent="0" algn="l">
              <a:buNone/>
            </a:pPr>
            <a:endParaRPr lang="sv-SE" dirty="0">
              <a:latin typeface="Arial" panose="020B0604020202020204" pitchFamily="34" charset="0"/>
              <a:cs typeface="Arial" panose="020B0604020202020204" pitchFamily="34" charset="0"/>
            </a:endParaRPr>
          </a:p>
        </p:txBody>
      </p:sp>
      <p:sp>
        <p:nvSpPr>
          <p:cNvPr id="4" name="Platshållare för innehåll 3"/>
          <p:cNvSpPr>
            <a:spLocks noGrp="1"/>
          </p:cNvSpPr>
          <p:nvPr>
            <p:ph sz="half" idx="2"/>
          </p:nvPr>
        </p:nvSpPr>
        <p:spPr/>
        <p:txBody>
          <a:bodyPr>
            <a:normAutofit fontScale="62500" lnSpcReduction="20000"/>
          </a:bodyPr>
          <a:lstStyle/>
          <a:p>
            <a:pPr marL="0" indent="0">
              <a:buNone/>
            </a:pPr>
            <a:r>
              <a:rPr lang="sv-SE" b="1" dirty="0">
                <a:latin typeface="Arial" panose="020B0604020202020204" pitchFamily="34" charset="0"/>
                <a:cs typeface="Arial" panose="020B0604020202020204" pitchFamily="34" charset="0"/>
              </a:rPr>
              <a:t>Gemenskap </a:t>
            </a:r>
            <a:endParaRPr lang="sv-SE" dirty="0">
              <a:latin typeface="Arial" panose="020B0604020202020204" pitchFamily="34" charset="0"/>
              <a:cs typeface="Arial" panose="020B0604020202020204" pitchFamily="34" charset="0"/>
            </a:endParaRPr>
          </a:p>
          <a:p>
            <a:pPr>
              <a:buClr>
                <a:srgbClr val="FF0000"/>
              </a:buClr>
              <a:buFont typeface="Calibri" panose="020F0502020204030204" pitchFamily="34" charset="0"/>
              <a:buChar char="›"/>
            </a:pPr>
            <a:r>
              <a:rPr lang="sv-SE" dirty="0">
                <a:latin typeface="Arial" panose="020B0604020202020204" pitchFamily="34" charset="0"/>
                <a:cs typeface="Arial" panose="020B0604020202020204" pitchFamily="34" charset="0"/>
              </a:rPr>
              <a:t>I GIF har vi gemenskap i hela föreningen </a:t>
            </a:r>
          </a:p>
          <a:p>
            <a:pPr>
              <a:buClr>
                <a:srgbClr val="FF0000"/>
              </a:buClr>
              <a:buFont typeface="Calibri" panose="020F0502020204030204" pitchFamily="34" charset="0"/>
              <a:buChar char="›"/>
            </a:pPr>
            <a:r>
              <a:rPr lang="sv-SE" dirty="0">
                <a:latin typeface="Arial" panose="020B0604020202020204" pitchFamily="34" charset="0"/>
                <a:cs typeface="Arial" panose="020B0604020202020204" pitchFamily="34" charset="0"/>
              </a:rPr>
              <a:t>Alla ska känna sig delaktig och möjlighet att påverka utifrån sina förutsättningar </a:t>
            </a:r>
          </a:p>
          <a:p>
            <a:pPr>
              <a:buClr>
                <a:srgbClr val="FF0000"/>
              </a:buClr>
              <a:buFont typeface="Calibri" panose="020F0502020204030204" pitchFamily="34" charset="0"/>
              <a:buChar char="›"/>
            </a:pPr>
            <a:r>
              <a:rPr lang="sv-SE" dirty="0">
                <a:latin typeface="Arial" panose="020B0604020202020204" pitchFamily="34" charset="0"/>
                <a:cs typeface="Arial" panose="020B0604020202020204" pitchFamily="34" charset="0"/>
              </a:rPr>
              <a:t>I GIF är föräldrarna engagerade, vi hjälps åt för att minska den enskildes arbetsbörda </a:t>
            </a:r>
          </a:p>
          <a:p>
            <a:endParaRPr lang="sv-SE" dirty="0">
              <a:latin typeface="Arial" panose="020B0604020202020204" pitchFamily="34" charset="0"/>
              <a:cs typeface="Arial" panose="020B0604020202020204" pitchFamily="34" charset="0"/>
            </a:endParaRPr>
          </a:p>
          <a:p>
            <a:pPr marL="0" indent="0">
              <a:buNone/>
            </a:pPr>
            <a:r>
              <a:rPr lang="sv-SE" dirty="0">
                <a:latin typeface="Arial" panose="020B0604020202020204" pitchFamily="34" charset="0"/>
                <a:cs typeface="Arial" panose="020B0604020202020204" pitchFamily="34" charset="0"/>
              </a:rPr>
              <a:t/>
            </a:r>
            <a:br>
              <a:rPr lang="sv-SE" dirty="0">
                <a:latin typeface="Arial" panose="020B0604020202020204" pitchFamily="34" charset="0"/>
                <a:cs typeface="Arial" panose="020B0604020202020204" pitchFamily="34" charset="0"/>
              </a:rPr>
            </a:br>
            <a:r>
              <a:rPr lang="sv-SE" dirty="0">
                <a:latin typeface="Arial" panose="020B0604020202020204" pitchFamily="34" charset="0"/>
                <a:cs typeface="Arial" panose="020B0604020202020204" pitchFamily="34" charset="0"/>
              </a:rPr>
              <a:t> </a:t>
            </a:r>
            <a:r>
              <a:rPr lang="sv-SE" b="1" dirty="0">
                <a:latin typeface="Arial" panose="020B0604020202020204" pitchFamily="34" charset="0"/>
                <a:cs typeface="Arial" panose="020B0604020202020204" pitchFamily="34" charset="0"/>
              </a:rPr>
              <a:t>Trygghet </a:t>
            </a:r>
            <a:endParaRPr lang="sv-SE" dirty="0">
              <a:latin typeface="Arial" panose="020B0604020202020204" pitchFamily="34" charset="0"/>
              <a:cs typeface="Arial" panose="020B0604020202020204" pitchFamily="34" charset="0"/>
            </a:endParaRPr>
          </a:p>
          <a:p>
            <a:pPr>
              <a:buClr>
                <a:srgbClr val="FF0000"/>
              </a:buClr>
              <a:buFont typeface="Calibri" panose="020F0502020204030204" pitchFamily="34" charset="0"/>
              <a:buChar char="›"/>
            </a:pPr>
            <a:r>
              <a:rPr lang="sv-SE" dirty="0">
                <a:latin typeface="Arial" panose="020B0604020202020204" pitchFamily="34" charset="0"/>
                <a:cs typeface="Arial" panose="020B0604020202020204" pitchFamily="34" charset="0"/>
              </a:rPr>
              <a:t>Alla ska tillåtas att göra misstag </a:t>
            </a:r>
          </a:p>
          <a:p>
            <a:pPr>
              <a:buClr>
                <a:srgbClr val="FF0000"/>
              </a:buClr>
              <a:buFont typeface="Calibri" panose="020F0502020204030204" pitchFamily="34" charset="0"/>
              <a:buChar char="›"/>
            </a:pPr>
            <a:r>
              <a:rPr lang="sv-SE" dirty="0">
                <a:latin typeface="Arial" panose="020B0604020202020204" pitchFamily="34" charset="0"/>
                <a:cs typeface="Arial" panose="020B0604020202020204" pitchFamily="34" charset="0"/>
              </a:rPr>
              <a:t>Alla ska våga vara bra och känna sig stolta </a:t>
            </a:r>
          </a:p>
          <a:p>
            <a:pPr>
              <a:buClr>
                <a:srgbClr val="FF0000"/>
              </a:buClr>
              <a:buFont typeface="Calibri" panose="020F0502020204030204" pitchFamily="34" charset="0"/>
              <a:buChar char="›"/>
            </a:pPr>
            <a:r>
              <a:rPr lang="sv-SE" dirty="0">
                <a:latin typeface="Arial" panose="020B0604020202020204" pitchFamily="34" charset="0"/>
                <a:cs typeface="Arial" panose="020B0604020202020204" pitchFamily="34" charset="0"/>
              </a:rPr>
              <a:t>Styrelsen ska ge tränaren förutsättning att skapa en bra planering med organiserat ledarskap och vara lyhörd och stötta spelare. </a:t>
            </a:r>
          </a:p>
          <a:p>
            <a:pPr marL="0" indent="0">
              <a:buNone/>
            </a:pPr>
            <a:endParaRPr lang="sv-SE" dirty="0">
              <a:latin typeface="Arial" panose="020B0604020202020204" pitchFamily="34" charset="0"/>
              <a:cs typeface="Arial" panose="020B0604020202020204" pitchFamily="34" charset="0"/>
            </a:endParaRPr>
          </a:p>
        </p:txBody>
      </p:sp>
      <p:sp>
        <p:nvSpPr>
          <p:cNvPr id="8" name="Underrubrik 2"/>
          <p:cNvSpPr txBox="1">
            <a:spLocks/>
          </p:cNvSpPr>
          <p:nvPr/>
        </p:nvSpPr>
        <p:spPr>
          <a:xfrm>
            <a:off x="7213599" y="2083859"/>
            <a:ext cx="3454401" cy="41026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mj-lt"/>
              <a:buAutoNum type="arabicPeriod"/>
            </a:pPr>
            <a:endParaRPr lang="sv-SE" dirty="0"/>
          </a:p>
        </p:txBody>
      </p:sp>
    </p:spTree>
    <p:extLst>
      <p:ext uri="{BB962C8B-B14F-4D97-AF65-F5344CB8AC3E}">
        <p14:creationId xmlns:p14="http://schemas.microsoft.com/office/powerpoint/2010/main" val="3967094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blip>
          <a:srcRect/>
          <a:stretch>
            <a:fillRect t="-40000" b="-40000"/>
          </a:stretch>
        </a:blip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solidFill>
                  <a:srgbClr val="C00000"/>
                </a:solidFill>
              </a:rPr>
              <a:t>Verksamhetsidé</a:t>
            </a:r>
          </a:p>
        </p:txBody>
      </p:sp>
      <p:sp>
        <p:nvSpPr>
          <p:cNvPr id="3" name="Underrubrik 2"/>
          <p:cNvSpPr>
            <a:spLocks noGrp="1"/>
          </p:cNvSpPr>
          <p:nvPr>
            <p:ph idx="1"/>
          </p:nvPr>
        </p:nvSpPr>
        <p:spPr/>
        <p:txBody>
          <a:bodyPr>
            <a:normAutofit/>
          </a:bodyPr>
          <a:lstStyle/>
          <a:p>
            <a:pPr marL="0" indent="0">
              <a:buNone/>
            </a:pPr>
            <a:r>
              <a:rPr lang="sv-SE" sz="2400" b="1" dirty="0">
                <a:latin typeface="Arial" panose="020B0604020202020204" pitchFamily="34" charset="0"/>
                <a:cs typeface="Arial" panose="020B0604020202020204" pitchFamily="34" charset="0"/>
              </a:rPr>
              <a:t>En förening för alla som…</a:t>
            </a:r>
            <a:endParaRPr lang="sv-SE" sz="2400" dirty="0">
              <a:latin typeface="Arial" panose="020B0604020202020204" pitchFamily="34" charset="0"/>
              <a:cs typeface="Arial" panose="020B0604020202020204" pitchFamily="34" charset="0"/>
            </a:endParaRPr>
          </a:p>
          <a:p>
            <a:pPr>
              <a:buClr>
                <a:srgbClr val="FF0000"/>
              </a:buClr>
              <a:buFont typeface="Arial" panose="020B0604020202020204" pitchFamily="34" charset="0"/>
              <a:buChar char="›"/>
            </a:pPr>
            <a:r>
              <a:rPr lang="sv-SE" sz="2400" dirty="0">
                <a:latin typeface="Arial" panose="020B0604020202020204" pitchFamily="34" charset="0"/>
                <a:cs typeface="Arial" panose="020B0604020202020204" pitchFamily="34" charset="0"/>
              </a:rPr>
              <a:t>Bedriver en bred idrottsverksamhet </a:t>
            </a:r>
          </a:p>
          <a:p>
            <a:pPr>
              <a:buClr>
                <a:srgbClr val="FF0000"/>
              </a:buClr>
              <a:buFont typeface="Arial" panose="020B0604020202020204" pitchFamily="34" charset="0"/>
              <a:buChar char="›"/>
            </a:pPr>
            <a:r>
              <a:rPr lang="sv-SE" sz="2400" dirty="0">
                <a:latin typeface="Arial" panose="020B0604020202020204" pitchFamily="34" charset="0"/>
                <a:cs typeface="Arial" panose="020B0604020202020204" pitchFamily="34" charset="0"/>
              </a:rPr>
              <a:t>Utvecklar individer i deras egen takt och efter deras egna förutsättningar</a:t>
            </a:r>
          </a:p>
          <a:p>
            <a:pPr>
              <a:buClr>
                <a:srgbClr val="FF0000"/>
              </a:buClr>
              <a:buFont typeface="Arial" panose="020B0604020202020204" pitchFamily="34" charset="0"/>
              <a:buChar char="›"/>
            </a:pPr>
            <a:r>
              <a:rPr lang="sv-SE" sz="2400" dirty="0">
                <a:latin typeface="Arial" panose="020B0604020202020204" pitchFamily="34" charset="0"/>
                <a:cs typeface="Arial" panose="020B0604020202020204" pitchFamily="34" charset="0"/>
              </a:rPr>
              <a:t>Utvecklar barn- och ungdomar till goda samhällsmedborgare/människor </a:t>
            </a:r>
          </a:p>
          <a:p>
            <a:pPr>
              <a:buClr>
                <a:srgbClr val="FF0000"/>
              </a:buClr>
              <a:buFont typeface="Arial" panose="020B0604020202020204" pitchFamily="34" charset="0"/>
              <a:buChar char="›"/>
            </a:pPr>
            <a:r>
              <a:rPr lang="sv-SE" sz="2400" dirty="0">
                <a:latin typeface="Arial" panose="020B0604020202020204" pitchFamily="34" charset="0"/>
                <a:cs typeface="Arial" panose="020B0604020202020204" pitchFamily="34" charset="0"/>
              </a:rPr>
              <a:t>Ger ledare och spelare den bästa förutsättningen för personlig utveckling</a:t>
            </a:r>
          </a:p>
          <a:p>
            <a:pPr>
              <a:buFont typeface="Arial" panose="020B0604020202020204" pitchFamily="34" charset="0"/>
              <a:buChar char="›"/>
            </a:pPr>
            <a:endParaRPr lang="sv-SE" dirty="0"/>
          </a:p>
        </p:txBody>
      </p:sp>
      <p:sp>
        <p:nvSpPr>
          <p:cNvPr id="8" name="Underrubrik 2"/>
          <p:cNvSpPr txBox="1">
            <a:spLocks/>
          </p:cNvSpPr>
          <p:nvPr/>
        </p:nvSpPr>
        <p:spPr>
          <a:xfrm>
            <a:off x="7213599" y="2083859"/>
            <a:ext cx="3454401" cy="41026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mj-lt"/>
              <a:buAutoNum type="arabicPeriod"/>
            </a:pPr>
            <a:endParaRPr lang="sv-SE" dirty="0"/>
          </a:p>
        </p:txBody>
      </p:sp>
    </p:spTree>
    <p:extLst>
      <p:ext uri="{BB962C8B-B14F-4D97-AF65-F5344CB8AC3E}">
        <p14:creationId xmlns:p14="http://schemas.microsoft.com/office/powerpoint/2010/main" val="161536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blip>
          <a:srcRect/>
          <a:stretch>
            <a:fillRect t="-40000" b="-40000"/>
          </a:stretch>
        </a:blipFill>
        <a:effectLst/>
      </p:bgPr>
    </p:bg>
    <p:spTree>
      <p:nvGrpSpPr>
        <p:cNvPr id="1" name=""/>
        <p:cNvGrpSpPr/>
        <p:nvPr/>
      </p:nvGrpSpPr>
      <p:grpSpPr>
        <a:xfrm>
          <a:off x="0" y="0"/>
          <a:ext cx="0" cy="0"/>
          <a:chOff x="0" y="0"/>
          <a:chExt cx="0" cy="0"/>
        </a:xfrm>
      </p:grpSpPr>
      <p:sp>
        <p:nvSpPr>
          <p:cNvPr id="8" name="Underrubrik 2"/>
          <p:cNvSpPr txBox="1">
            <a:spLocks/>
          </p:cNvSpPr>
          <p:nvPr/>
        </p:nvSpPr>
        <p:spPr>
          <a:xfrm>
            <a:off x="7213599" y="2083859"/>
            <a:ext cx="3454401" cy="41026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mj-lt"/>
              <a:buAutoNum type="arabicPeriod"/>
            </a:pPr>
            <a:endParaRPr lang="sv-SE" dirty="0"/>
          </a:p>
        </p:txBody>
      </p:sp>
      <p:sp>
        <p:nvSpPr>
          <p:cNvPr id="4" name="Rubrik 1">
            <a:extLst>
              <a:ext uri="{FF2B5EF4-FFF2-40B4-BE49-F238E27FC236}">
                <a16:creationId xmlns="" xmlns:a16="http://schemas.microsoft.com/office/drawing/2014/main" id="{D00DB491-0449-431B-81C7-75459E0722DA}"/>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dirty="0"/>
              <a:t>Föreningsförsäljningar</a:t>
            </a:r>
          </a:p>
        </p:txBody>
      </p:sp>
      <p:sp>
        <p:nvSpPr>
          <p:cNvPr id="7" name="Underrubrik 2">
            <a:extLst>
              <a:ext uri="{FF2B5EF4-FFF2-40B4-BE49-F238E27FC236}">
                <a16:creationId xmlns="" xmlns:a16="http://schemas.microsoft.com/office/drawing/2014/main" id="{AABA1010-970F-46F9-885E-7DBEF331D114}"/>
              </a:ext>
            </a:extLst>
          </p:cNvPr>
          <p:cNvSpPr txBox="1">
            <a:spLocks/>
          </p:cNvSpPr>
          <p:nvPr/>
        </p:nvSpPr>
        <p:spPr>
          <a:xfrm>
            <a:off x="838200" y="1763841"/>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
                <a:srgbClr val="FF0000"/>
              </a:buClr>
              <a:buFont typeface="Arial" panose="020B0604020202020204" pitchFamily="34" charset="0"/>
              <a:buChar char="›"/>
            </a:pPr>
            <a:r>
              <a:rPr lang="sv-SE" sz="2200" dirty="0" err="1">
                <a:solidFill>
                  <a:prstClr val="black"/>
                </a:solidFill>
                <a:latin typeface="Arial"/>
              </a:rPr>
              <a:t>Vårförsäljning</a:t>
            </a:r>
            <a:r>
              <a:rPr lang="sv-SE" sz="2200" dirty="0">
                <a:solidFill>
                  <a:prstClr val="black"/>
                </a:solidFill>
                <a:latin typeface="Arial"/>
              </a:rPr>
              <a:t>, toa-/</a:t>
            </a:r>
            <a:r>
              <a:rPr lang="sv-SE" sz="2200" dirty="0" err="1">
                <a:solidFill>
                  <a:prstClr val="black"/>
                </a:solidFill>
                <a:latin typeface="Arial"/>
              </a:rPr>
              <a:t>hushållsbalar</a:t>
            </a:r>
            <a:r>
              <a:rPr lang="sv-SE" sz="2200" dirty="0">
                <a:solidFill>
                  <a:prstClr val="black"/>
                </a:solidFill>
                <a:latin typeface="Arial"/>
              </a:rPr>
              <a:t>. Utlämning så snart pappret kommit. Är beställt. 6 toa och 2 hushålls, vid 2 barn i samma familj, 2:a barnet 3 hushåll och 1 hushåll. </a:t>
            </a:r>
            <a:endParaRPr lang="sv-SE" sz="2200" dirty="0" smtClean="0">
              <a:solidFill>
                <a:prstClr val="black"/>
              </a:solidFill>
              <a:latin typeface="Arial"/>
            </a:endParaRPr>
          </a:p>
          <a:p>
            <a:pPr marL="0" indent="0">
              <a:buClr>
                <a:srgbClr val="FF0000"/>
              </a:buClr>
              <a:buNone/>
            </a:pPr>
            <a:endParaRPr lang="sv-SE" sz="2200" dirty="0" smtClean="0">
              <a:solidFill>
                <a:prstClr val="black"/>
              </a:solidFill>
              <a:latin typeface="Arial"/>
            </a:endParaRPr>
          </a:p>
          <a:p>
            <a:pPr>
              <a:buClr>
                <a:srgbClr val="FF0000"/>
              </a:buClr>
              <a:buFont typeface="Arial" panose="020B0604020202020204" pitchFamily="34" charset="0"/>
              <a:buChar char="›"/>
            </a:pPr>
            <a:r>
              <a:rPr lang="sv-SE" sz="2200" dirty="0" smtClean="0">
                <a:solidFill>
                  <a:prstClr val="black"/>
                </a:solidFill>
                <a:latin typeface="Arial"/>
              </a:rPr>
              <a:t>Rabatthäften 7st per spelare max 10 </a:t>
            </a:r>
            <a:r>
              <a:rPr lang="sv-SE" sz="2200" dirty="0" err="1" smtClean="0">
                <a:solidFill>
                  <a:prstClr val="black"/>
                </a:solidFill>
                <a:latin typeface="Arial"/>
              </a:rPr>
              <a:t>st</a:t>
            </a:r>
            <a:r>
              <a:rPr lang="sv-SE" sz="2200" dirty="0" smtClean="0">
                <a:solidFill>
                  <a:prstClr val="black"/>
                </a:solidFill>
                <a:latin typeface="Arial"/>
              </a:rPr>
              <a:t> per familj</a:t>
            </a:r>
          </a:p>
          <a:p>
            <a:pPr marL="0" indent="0">
              <a:buClr>
                <a:srgbClr val="FF0000"/>
              </a:buClr>
              <a:buNone/>
            </a:pPr>
            <a:endParaRPr lang="sv-SE" sz="2200" dirty="0">
              <a:solidFill>
                <a:prstClr val="black"/>
              </a:solidFill>
              <a:latin typeface="Arial"/>
            </a:endParaRPr>
          </a:p>
          <a:p>
            <a:pPr>
              <a:buClr>
                <a:srgbClr val="FF0000"/>
              </a:buClr>
            </a:pPr>
            <a:endParaRPr lang="sv-SE" sz="2200" dirty="0">
              <a:solidFill>
                <a:prstClr val="black"/>
              </a:solidFill>
              <a:latin typeface="Arial"/>
            </a:endParaRPr>
          </a:p>
          <a:p>
            <a:pPr marL="0" indent="0">
              <a:buClr>
                <a:srgbClr val="FF0000"/>
              </a:buClr>
              <a:buNone/>
            </a:pPr>
            <a:endParaRPr lang="sv-SE" sz="2200" dirty="0">
              <a:solidFill>
                <a:prstClr val="black"/>
              </a:solidFill>
              <a:latin typeface="Arial"/>
            </a:endParaRPr>
          </a:p>
          <a:p>
            <a:pPr marL="0" indent="0">
              <a:buClr>
                <a:srgbClr val="FF0000"/>
              </a:buClr>
              <a:buNone/>
            </a:pPr>
            <a:endParaRPr lang="sv-SE" sz="2200" dirty="0">
              <a:solidFill>
                <a:prstClr val="black"/>
              </a:solidFill>
              <a:latin typeface="Arial"/>
            </a:endParaRPr>
          </a:p>
          <a:p>
            <a:pPr marL="0" indent="0">
              <a:buClr>
                <a:srgbClr val="FF0000"/>
              </a:buClr>
              <a:buNone/>
            </a:pPr>
            <a:r>
              <a:rPr lang="sv-SE" sz="2200" dirty="0">
                <a:solidFill>
                  <a:prstClr val="black"/>
                </a:solidFill>
                <a:latin typeface="Arial"/>
              </a:rPr>
              <a:t>3-manna och yngre är undantagna från föreningsförsäljningarna. Vinsten tillfaller huvudföreningen.</a:t>
            </a:r>
          </a:p>
        </p:txBody>
      </p:sp>
    </p:spTree>
    <p:extLst>
      <p:ext uri="{BB962C8B-B14F-4D97-AF65-F5344CB8AC3E}">
        <p14:creationId xmlns:p14="http://schemas.microsoft.com/office/powerpoint/2010/main" val="4320684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blip>
          <a:srcRect/>
          <a:stretch>
            <a:fillRect t="-40000" b="-40000"/>
          </a:stretch>
        </a:blipFill>
        <a:effectLst/>
      </p:bgPr>
    </p:bg>
    <p:spTree>
      <p:nvGrpSpPr>
        <p:cNvPr id="1" name=""/>
        <p:cNvGrpSpPr/>
        <p:nvPr/>
      </p:nvGrpSpPr>
      <p:grpSpPr>
        <a:xfrm>
          <a:off x="0" y="0"/>
          <a:ext cx="0" cy="0"/>
          <a:chOff x="0" y="0"/>
          <a:chExt cx="0" cy="0"/>
        </a:xfrm>
      </p:grpSpPr>
      <p:sp>
        <p:nvSpPr>
          <p:cNvPr id="8" name="Underrubrik 2"/>
          <p:cNvSpPr txBox="1">
            <a:spLocks/>
          </p:cNvSpPr>
          <p:nvPr/>
        </p:nvSpPr>
        <p:spPr>
          <a:xfrm>
            <a:off x="7213599" y="2083859"/>
            <a:ext cx="3454401" cy="41026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mj-lt"/>
              <a:buAutoNum type="arabicPeriod"/>
            </a:pPr>
            <a:endParaRPr lang="sv-SE" dirty="0"/>
          </a:p>
        </p:txBody>
      </p:sp>
      <p:sp>
        <p:nvSpPr>
          <p:cNvPr id="4" name="Rubrik 1">
            <a:extLst>
              <a:ext uri="{FF2B5EF4-FFF2-40B4-BE49-F238E27FC236}">
                <a16:creationId xmlns="" xmlns:a16="http://schemas.microsoft.com/office/drawing/2014/main" id="{D00DB491-0449-431B-81C7-75459E0722DA}"/>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dirty="0"/>
              <a:t>Föreningsaktiviteter</a:t>
            </a:r>
          </a:p>
        </p:txBody>
      </p:sp>
      <p:sp>
        <p:nvSpPr>
          <p:cNvPr id="7" name="Underrubrik 2">
            <a:extLst>
              <a:ext uri="{FF2B5EF4-FFF2-40B4-BE49-F238E27FC236}">
                <a16:creationId xmlns="" xmlns:a16="http://schemas.microsoft.com/office/drawing/2014/main" id="{AABA1010-970F-46F9-885E-7DBEF331D114}"/>
              </a:ext>
            </a:extLst>
          </p:cNvPr>
          <p:cNvSpPr txBox="1">
            <a:spLocks/>
          </p:cNvSpPr>
          <p:nvPr/>
        </p:nvSpPr>
        <p:spPr>
          <a:xfrm>
            <a:off x="838200" y="1763841"/>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
                <a:srgbClr val="FF0000"/>
              </a:buClr>
              <a:buFont typeface="Arial" panose="020B0604020202020204" pitchFamily="34" charset="0"/>
              <a:buChar char="›"/>
            </a:pPr>
            <a:r>
              <a:rPr lang="sv-SE" sz="2200" dirty="0">
                <a:solidFill>
                  <a:prstClr val="black"/>
                </a:solidFill>
                <a:latin typeface="Arial"/>
              </a:rPr>
              <a:t>Agility	</a:t>
            </a:r>
            <a:r>
              <a:rPr lang="sv-SE" sz="2200" dirty="0" smtClean="0">
                <a:solidFill>
                  <a:prstClr val="black"/>
                </a:solidFill>
                <a:latin typeface="Arial"/>
              </a:rPr>
              <a:t>22-23/5</a:t>
            </a:r>
            <a:r>
              <a:rPr lang="sv-SE" sz="2200" dirty="0">
                <a:solidFill>
                  <a:prstClr val="black"/>
                </a:solidFill>
                <a:latin typeface="Arial"/>
              </a:rPr>
              <a:t>	</a:t>
            </a:r>
          </a:p>
          <a:p>
            <a:pPr marL="1828800" lvl="4" indent="0">
              <a:buClr>
                <a:srgbClr val="FF0000"/>
              </a:buClr>
              <a:buNone/>
            </a:pPr>
            <a:endParaRPr lang="sv-SE" sz="2200" dirty="0">
              <a:solidFill>
                <a:prstClr val="black"/>
              </a:solidFill>
              <a:latin typeface="Arial"/>
            </a:endParaRPr>
          </a:p>
          <a:p>
            <a:pPr>
              <a:buClr>
                <a:srgbClr val="FF0000"/>
              </a:buClr>
              <a:buFont typeface="Arial" panose="020B0604020202020204" pitchFamily="34" charset="0"/>
              <a:buChar char="›"/>
            </a:pPr>
            <a:r>
              <a:rPr lang="sv-SE" sz="2200" dirty="0">
                <a:solidFill>
                  <a:prstClr val="black"/>
                </a:solidFill>
                <a:latin typeface="Arial"/>
              </a:rPr>
              <a:t>Agility	</a:t>
            </a:r>
            <a:r>
              <a:rPr lang="sv-SE" sz="2200" dirty="0" smtClean="0">
                <a:solidFill>
                  <a:prstClr val="black"/>
                </a:solidFill>
                <a:latin typeface="Arial"/>
              </a:rPr>
              <a:t>3 dagar i Juli</a:t>
            </a:r>
          </a:p>
          <a:p>
            <a:pPr>
              <a:buClr>
                <a:srgbClr val="FF0000"/>
              </a:buClr>
              <a:buFont typeface="Arial" panose="020B0604020202020204" pitchFamily="34" charset="0"/>
              <a:buChar char="›"/>
            </a:pPr>
            <a:endParaRPr lang="sv-SE" sz="2200" dirty="0">
              <a:solidFill>
                <a:prstClr val="black"/>
              </a:solidFill>
              <a:latin typeface="Arial"/>
            </a:endParaRPr>
          </a:p>
          <a:p>
            <a:pPr marL="0" indent="0">
              <a:buClr>
                <a:srgbClr val="FF0000"/>
              </a:buClr>
              <a:buNone/>
            </a:pPr>
            <a:endParaRPr lang="sv-SE" sz="2200" dirty="0">
              <a:solidFill>
                <a:srgbClr val="FF0000"/>
              </a:solidFill>
              <a:latin typeface="Arial"/>
            </a:endParaRPr>
          </a:p>
          <a:p>
            <a:pPr marL="0" indent="0">
              <a:spcBef>
                <a:spcPts val="400"/>
              </a:spcBef>
              <a:buClr>
                <a:srgbClr val="FF0000"/>
              </a:buClr>
              <a:buNone/>
            </a:pPr>
            <a:endParaRPr lang="sv-SE" sz="2200" dirty="0">
              <a:solidFill>
                <a:srgbClr val="FF0000"/>
              </a:solidFill>
              <a:latin typeface="Arial"/>
            </a:endParaRPr>
          </a:p>
          <a:p>
            <a:pPr marL="0" indent="0">
              <a:spcBef>
                <a:spcPts val="400"/>
              </a:spcBef>
              <a:buClr>
                <a:srgbClr val="FF0000"/>
              </a:buClr>
              <a:buNone/>
            </a:pPr>
            <a:endParaRPr lang="sv-SE" sz="2200" dirty="0">
              <a:solidFill>
                <a:prstClr val="black"/>
              </a:solidFill>
              <a:latin typeface="Arial"/>
            </a:endParaRPr>
          </a:p>
        </p:txBody>
      </p:sp>
    </p:spTree>
    <p:extLst>
      <p:ext uri="{BB962C8B-B14F-4D97-AF65-F5344CB8AC3E}">
        <p14:creationId xmlns:p14="http://schemas.microsoft.com/office/powerpoint/2010/main" val="3805769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0000"/>
            <a:lum/>
          </a:blip>
          <a:srcRect/>
          <a:stretch>
            <a:fillRect t="-40000" b="-40000"/>
          </a:stretch>
        </a:blipFill>
        <a:effectLst/>
      </p:bgPr>
    </p:bg>
    <p:spTree>
      <p:nvGrpSpPr>
        <p:cNvPr id="1" name=""/>
        <p:cNvGrpSpPr/>
        <p:nvPr/>
      </p:nvGrpSpPr>
      <p:grpSpPr>
        <a:xfrm>
          <a:off x="0" y="0"/>
          <a:ext cx="0" cy="0"/>
          <a:chOff x="0" y="0"/>
          <a:chExt cx="0" cy="0"/>
        </a:xfrm>
      </p:grpSpPr>
      <p:sp>
        <p:nvSpPr>
          <p:cNvPr id="8" name="Underrubrik 2"/>
          <p:cNvSpPr txBox="1">
            <a:spLocks/>
          </p:cNvSpPr>
          <p:nvPr/>
        </p:nvSpPr>
        <p:spPr>
          <a:xfrm>
            <a:off x="7213599" y="2083859"/>
            <a:ext cx="3454401" cy="410262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457200" indent="-457200" algn="l">
              <a:buFont typeface="+mj-lt"/>
              <a:buAutoNum type="arabicPeriod"/>
            </a:pPr>
            <a:endParaRPr lang="sv-SE" dirty="0"/>
          </a:p>
        </p:txBody>
      </p:sp>
      <p:sp>
        <p:nvSpPr>
          <p:cNvPr id="4" name="Rubrik 1">
            <a:extLst>
              <a:ext uri="{FF2B5EF4-FFF2-40B4-BE49-F238E27FC236}">
                <a16:creationId xmlns="" xmlns:a16="http://schemas.microsoft.com/office/drawing/2014/main" id="{D00DB491-0449-431B-81C7-75459E0722DA}"/>
              </a:ext>
            </a:extLst>
          </p:cNvPr>
          <p:cNvSpPr txBox="1">
            <a:spLocks/>
          </p:cNvSpPr>
          <p:nvPr/>
        </p:nvSpPr>
        <p:spPr>
          <a:xfrm>
            <a:off x="838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dirty="0" smtClean="0"/>
              <a:t>Nya rutiner</a:t>
            </a:r>
            <a:endParaRPr lang="sv-SE" dirty="0"/>
          </a:p>
        </p:txBody>
      </p:sp>
      <p:sp>
        <p:nvSpPr>
          <p:cNvPr id="7" name="Underrubrik 2">
            <a:extLst>
              <a:ext uri="{FF2B5EF4-FFF2-40B4-BE49-F238E27FC236}">
                <a16:creationId xmlns="" xmlns:a16="http://schemas.microsoft.com/office/drawing/2014/main" id="{AABA1010-970F-46F9-885E-7DBEF331D114}"/>
              </a:ext>
            </a:extLst>
          </p:cNvPr>
          <p:cNvSpPr txBox="1">
            <a:spLocks/>
          </p:cNvSpPr>
          <p:nvPr/>
        </p:nvSpPr>
        <p:spPr>
          <a:xfrm>
            <a:off x="838200" y="1763841"/>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
                <a:srgbClr val="FF0000"/>
              </a:buClr>
              <a:buFont typeface="Arial" panose="020B0604020202020204" pitchFamily="34" charset="0"/>
              <a:buChar char="›"/>
            </a:pPr>
            <a:r>
              <a:rPr lang="sv-SE" sz="2200" dirty="0" smtClean="0">
                <a:solidFill>
                  <a:prstClr val="black"/>
                </a:solidFill>
                <a:latin typeface="Arial"/>
              </a:rPr>
              <a:t>Fika – varje lag lämnar in fika till kiosken. 10st/lag. Allt bakas LAKTOSFRITT. Vi fördelar ut turordning och kommunicerar ut det till Er.</a:t>
            </a:r>
          </a:p>
          <a:p>
            <a:pPr>
              <a:buClr>
                <a:srgbClr val="FF0000"/>
              </a:buClr>
              <a:buFont typeface="Arial" panose="020B0604020202020204" pitchFamily="34" charset="0"/>
              <a:buChar char="›"/>
            </a:pPr>
            <a:endParaRPr lang="sv-SE" sz="2200" dirty="0" smtClean="0">
              <a:solidFill>
                <a:prstClr val="black"/>
              </a:solidFill>
              <a:latin typeface="Arial"/>
            </a:endParaRPr>
          </a:p>
          <a:p>
            <a:pPr>
              <a:buClr>
                <a:srgbClr val="FF0000"/>
              </a:buClr>
              <a:buFont typeface="Arial" panose="020B0604020202020204" pitchFamily="34" charset="0"/>
              <a:buChar char="›"/>
            </a:pPr>
            <a:r>
              <a:rPr lang="sv-SE" sz="2200" dirty="0" smtClean="0">
                <a:solidFill>
                  <a:prstClr val="black"/>
                </a:solidFill>
                <a:latin typeface="Arial"/>
              </a:rPr>
              <a:t>Dammatcherna avlastas från ungdomslagen</a:t>
            </a:r>
          </a:p>
          <a:p>
            <a:pPr>
              <a:buClr>
                <a:srgbClr val="FF0000"/>
              </a:buClr>
              <a:buFont typeface="Arial" panose="020B0604020202020204" pitchFamily="34" charset="0"/>
              <a:buChar char="›"/>
            </a:pPr>
            <a:endParaRPr lang="sv-SE" sz="2200" dirty="0" smtClean="0">
              <a:solidFill>
                <a:prstClr val="black"/>
              </a:solidFill>
              <a:latin typeface="Arial"/>
            </a:endParaRPr>
          </a:p>
          <a:p>
            <a:pPr>
              <a:buClr>
                <a:srgbClr val="FF0000"/>
              </a:buClr>
              <a:buFont typeface="Arial" panose="020B0604020202020204" pitchFamily="34" charset="0"/>
              <a:buChar char="›"/>
            </a:pPr>
            <a:r>
              <a:rPr lang="sv-SE" sz="2200" dirty="0" smtClean="0">
                <a:solidFill>
                  <a:prstClr val="black"/>
                </a:solidFill>
                <a:latin typeface="Arial"/>
              </a:rPr>
              <a:t>Alla lag ska ha en Inköpsansvarig som meddelas via mail </a:t>
            </a:r>
            <a:r>
              <a:rPr lang="sv-SE" sz="2200" dirty="0" smtClean="0">
                <a:solidFill>
                  <a:prstClr val="black"/>
                </a:solidFill>
                <a:latin typeface="Arial"/>
              </a:rPr>
              <a:t>senast 30/4 till </a:t>
            </a:r>
            <a:r>
              <a:rPr lang="sv-SE" sz="2200" dirty="0" smtClean="0">
                <a:solidFill>
                  <a:prstClr val="black"/>
                </a:solidFill>
                <a:latin typeface="Arial"/>
                <a:hlinkClick r:id="rId3"/>
              </a:rPr>
              <a:t>ingelaasplund@hotmail.com</a:t>
            </a:r>
            <a:r>
              <a:rPr lang="sv-SE" sz="2200" dirty="0" smtClean="0">
                <a:solidFill>
                  <a:prstClr val="black"/>
                </a:solidFill>
                <a:latin typeface="Arial"/>
              </a:rPr>
              <a:t>. Endast den personen är tillåten att göra inköpen på ICA </a:t>
            </a:r>
            <a:r>
              <a:rPr lang="sv-SE" sz="2200" dirty="0" err="1" smtClean="0">
                <a:solidFill>
                  <a:prstClr val="black"/>
                </a:solidFill>
                <a:latin typeface="Arial"/>
              </a:rPr>
              <a:t>Näsbyn</a:t>
            </a:r>
            <a:r>
              <a:rPr lang="sv-SE" sz="2200" dirty="0" smtClean="0">
                <a:solidFill>
                  <a:prstClr val="black"/>
                </a:solidFill>
                <a:latin typeface="Arial"/>
              </a:rPr>
              <a:t> och Team Sportia.</a:t>
            </a:r>
          </a:p>
          <a:p>
            <a:pPr>
              <a:buClr>
                <a:srgbClr val="FF0000"/>
              </a:buClr>
              <a:buFont typeface="Arial" panose="020B0604020202020204" pitchFamily="34" charset="0"/>
              <a:buChar char="›"/>
            </a:pPr>
            <a:endParaRPr lang="sv-SE" sz="2200" dirty="0" smtClean="0">
              <a:solidFill>
                <a:prstClr val="black"/>
              </a:solidFill>
              <a:latin typeface="Arial"/>
            </a:endParaRPr>
          </a:p>
          <a:p>
            <a:pPr>
              <a:buClr>
                <a:srgbClr val="FF0000"/>
              </a:buClr>
              <a:buFont typeface="Arial" panose="020B0604020202020204" pitchFamily="34" charset="0"/>
              <a:buChar char="›"/>
            </a:pPr>
            <a:r>
              <a:rPr lang="sv-SE" sz="2200" dirty="0" smtClean="0">
                <a:solidFill>
                  <a:prstClr val="black"/>
                </a:solidFill>
                <a:latin typeface="Arial"/>
              </a:rPr>
              <a:t>Alla kvitton ska märkas med lagnamn och ansvarig person och lämnas in på kansliet. Antingen inne i postlådan på kansliet eller i postlådan utanför.</a:t>
            </a:r>
            <a:r>
              <a:rPr lang="sv-SE" sz="2200" dirty="0">
                <a:solidFill>
                  <a:prstClr val="black"/>
                </a:solidFill>
                <a:latin typeface="Arial"/>
              </a:rPr>
              <a:t>	</a:t>
            </a:r>
          </a:p>
          <a:p>
            <a:pPr marL="1828800" lvl="4" indent="0">
              <a:buClr>
                <a:srgbClr val="FF0000"/>
              </a:buClr>
              <a:buNone/>
            </a:pPr>
            <a:endParaRPr lang="sv-SE" sz="2200" dirty="0">
              <a:solidFill>
                <a:prstClr val="black"/>
              </a:solidFill>
              <a:latin typeface="Arial"/>
            </a:endParaRPr>
          </a:p>
          <a:p>
            <a:pPr marL="0" indent="0">
              <a:buClr>
                <a:srgbClr val="FF0000"/>
              </a:buClr>
              <a:buNone/>
            </a:pPr>
            <a:endParaRPr lang="sv-SE" sz="2200" dirty="0" smtClean="0">
              <a:solidFill>
                <a:prstClr val="black"/>
              </a:solidFill>
              <a:latin typeface="Arial"/>
            </a:endParaRPr>
          </a:p>
          <a:p>
            <a:pPr>
              <a:buClr>
                <a:srgbClr val="FF0000"/>
              </a:buClr>
              <a:buFont typeface="Arial" panose="020B0604020202020204" pitchFamily="34" charset="0"/>
              <a:buChar char="›"/>
            </a:pPr>
            <a:endParaRPr lang="sv-SE" sz="2200" dirty="0">
              <a:solidFill>
                <a:prstClr val="black"/>
              </a:solidFill>
              <a:latin typeface="Arial"/>
            </a:endParaRPr>
          </a:p>
          <a:p>
            <a:pPr marL="0" indent="0">
              <a:buClr>
                <a:srgbClr val="FF0000"/>
              </a:buClr>
              <a:buNone/>
            </a:pPr>
            <a:endParaRPr lang="sv-SE" sz="2200" dirty="0">
              <a:solidFill>
                <a:srgbClr val="FF0000"/>
              </a:solidFill>
              <a:latin typeface="Arial"/>
            </a:endParaRPr>
          </a:p>
          <a:p>
            <a:pPr marL="0" indent="0">
              <a:spcBef>
                <a:spcPts val="400"/>
              </a:spcBef>
              <a:buClr>
                <a:srgbClr val="FF0000"/>
              </a:buClr>
              <a:buNone/>
            </a:pPr>
            <a:endParaRPr lang="sv-SE" sz="2200" dirty="0">
              <a:solidFill>
                <a:srgbClr val="FF0000"/>
              </a:solidFill>
              <a:latin typeface="Arial"/>
            </a:endParaRPr>
          </a:p>
          <a:p>
            <a:pPr marL="0" indent="0">
              <a:spcBef>
                <a:spcPts val="400"/>
              </a:spcBef>
              <a:buClr>
                <a:srgbClr val="FF0000"/>
              </a:buClr>
              <a:buNone/>
            </a:pPr>
            <a:endParaRPr lang="sv-SE" sz="2200" dirty="0">
              <a:solidFill>
                <a:prstClr val="black"/>
              </a:solidFill>
              <a:latin typeface="Arial"/>
            </a:endParaRPr>
          </a:p>
        </p:txBody>
      </p:sp>
    </p:spTree>
    <p:extLst>
      <p:ext uri="{BB962C8B-B14F-4D97-AF65-F5344CB8AC3E}">
        <p14:creationId xmlns:p14="http://schemas.microsoft.com/office/powerpoint/2010/main" val="149919602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7785</TotalTime>
  <Words>816</Words>
  <Application>Microsoft Office PowerPoint</Application>
  <PresentationFormat>Bredbild</PresentationFormat>
  <Paragraphs>145</Paragraphs>
  <Slides>18</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18</vt:i4>
      </vt:variant>
    </vt:vector>
  </HeadingPairs>
  <TitlesOfParts>
    <vt:vector size="23" baseType="lpstr">
      <vt:lpstr>Arial</vt:lpstr>
      <vt:lpstr>Calibri</vt:lpstr>
      <vt:lpstr>Calibri Light</vt:lpstr>
      <vt:lpstr>Wingdings</vt:lpstr>
      <vt:lpstr>Office-tema</vt:lpstr>
      <vt:lpstr>Gammelgårdens IF Föräldragruppsträff</vt:lpstr>
      <vt:lpstr>PowerPoint-presentation</vt:lpstr>
      <vt:lpstr>PowerPoint-presentation</vt:lpstr>
      <vt:lpstr>Vision</vt:lpstr>
      <vt:lpstr>Värdegrunder</vt:lpstr>
      <vt:lpstr>Verksamhetsidé</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Gammelgårdens IF</dc:title>
  <dc:creator>Peter Wallström</dc:creator>
  <cp:lastModifiedBy>Asplund, Ingela</cp:lastModifiedBy>
  <cp:revision>104</cp:revision>
  <dcterms:created xsi:type="dcterms:W3CDTF">2017-04-26T10:18:52Z</dcterms:created>
  <dcterms:modified xsi:type="dcterms:W3CDTF">2022-04-10T16:35:32Z</dcterms:modified>
</cp:coreProperties>
</file>