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63" r:id="rId7"/>
    <p:sldId id="265" r:id="rId8"/>
    <p:sldId id="267" r:id="rId9"/>
    <p:sldId id="266" r:id="rId10"/>
    <p:sldId id="269" r:id="rId11"/>
    <p:sldId id="268" r:id="rId12"/>
    <p:sldId id="270" r:id="rId13"/>
    <p:sldId id="257" r:id="rId14"/>
    <p:sldId id="258" r:id="rId15"/>
    <p:sldId id="259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>
        <p:scale>
          <a:sx n="61" d="100"/>
          <a:sy n="61" d="100"/>
        </p:scale>
        <p:origin x="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35435-1009-1B27-B981-B9FC645F9D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74DE81-AEE5-7E08-50F3-98C20250B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ECB3C-9F6D-5DB9-B0EA-32429C6C3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8F2A8-000B-478F-B6E6-F829E271D13A}" type="datetimeFigureOut">
              <a:rPr lang="sv-SE" smtClean="0"/>
              <a:t>2023-10-26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46281-8C8E-1811-D0F5-7E909BD1D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9B8FA-D871-801C-36A9-1EF3BB0BD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660D-9392-4F92-9294-B55263FD95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8433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E80BB-D07F-5621-989D-2A504C4D8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FC323E-A6F6-197D-3F6D-F712B8C10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96FC5-5B93-AA31-D390-2411C76DF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8F2A8-000B-478F-B6E6-F829E271D13A}" type="datetimeFigureOut">
              <a:rPr lang="sv-SE" smtClean="0"/>
              <a:t>2023-10-26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F9BF5-5C19-DF3D-09E1-BDB45EE5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B6D13-A98E-78F9-750B-62C9A1A50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660D-9392-4F92-9294-B55263FD95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779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15210E-0E88-1BFA-DCD3-8D5052BFD2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58A5B8-B22D-69C5-84B4-5FEC71B90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E9BE6-9424-C604-98B2-66FEB1FF8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8F2A8-000B-478F-B6E6-F829E271D13A}" type="datetimeFigureOut">
              <a:rPr lang="sv-SE" smtClean="0"/>
              <a:t>2023-10-26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0FC32-F056-F77C-0E46-DA3D1390F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9D4C7-EB3C-4BD2-71BF-0CF5A2CC7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660D-9392-4F92-9294-B55263FD95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3050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FD384-BAA4-F553-3EFE-FC0C714A9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00C9B-3211-6F04-E578-6B2DD2F52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01D96-E30F-4412-D7E5-4FAC7AE7F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8F2A8-000B-478F-B6E6-F829E271D13A}" type="datetimeFigureOut">
              <a:rPr lang="sv-SE" smtClean="0"/>
              <a:t>2023-10-26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96765-8F08-3D0D-2D9D-F91DBE93A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36B7A-2046-C264-AA15-CE30CB241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660D-9392-4F92-9294-B55263FD95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3107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B5CF2-2C2E-6A7A-A222-1FD9AC8B3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BD890-79D2-02F8-0006-3727BDAFA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7EBB7-7D12-8A71-798A-456212E2B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8F2A8-000B-478F-B6E6-F829E271D13A}" type="datetimeFigureOut">
              <a:rPr lang="sv-SE" smtClean="0"/>
              <a:t>2023-10-26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6E866-9FD6-CDBE-E526-AD3806952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C534C-FB57-B3F2-5093-A531FEDB1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660D-9392-4F92-9294-B55263FD95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9695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AC34D-3EEE-61EA-8CF4-6ED05CA49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E48E8-A2DF-5501-B382-75003F0258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FE4FB1-6710-C742-D8E2-843E153E3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3BB9A9-8C21-1D04-1137-D48D20674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8F2A8-000B-478F-B6E6-F829E271D13A}" type="datetimeFigureOut">
              <a:rPr lang="sv-SE" smtClean="0"/>
              <a:t>2023-10-26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0382BE-23E0-EFA2-C415-74CE41CBA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DDCAD-23BB-117F-5E44-FE7B4EB09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660D-9392-4F92-9294-B55263FD95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9116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6F45C-33A2-F869-9281-B585563AE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83584-9DD9-5B9E-0BEB-0CF096114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74B84-26FC-2E58-BC76-9194BA765F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11640F-8783-3154-A761-7B4CC56323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68A67F-5A80-1941-C6B9-BCDA7A990D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488384-6893-BF93-F02D-711291330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8F2A8-000B-478F-B6E6-F829E271D13A}" type="datetimeFigureOut">
              <a:rPr lang="sv-SE" smtClean="0"/>
              <a:t>2023-10-26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C33CC1-A195-CEA8-ECEF-BA3ED29AE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E9B73-AF40-69FC-7DD7-4E6CBB408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660D-9392-4F92-9294-B55263FD95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8260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5F101-37D8-7752-DA61-90143DA86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F3209F-18B9-50E9-362D-4209BFE51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8F2A8-000B-478F-B6E6-F829E271D13A}" type="datetimeFigureOut">
              <a:rPr lang="sv-SE" smtClean="0"/>
              <a:t>2023-10-26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39A4AA-9E96-D712-E853-20A468ECB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C9AC8C-0953-9F59-2573-C69E86F7D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660D-9392-4F92-9294-B55263FD95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5255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1E0ED9-234D-A83A-92C6-E7B7D0F8E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8F2A8-000B-478F-B6E6-F829E271D13A}" type="datetimeFigureOut">
              <a:rPr lang="sv-SE" smtClean="0"/>
              <a:t>2023-10-26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0F759E-3984-A9EF-675F-E9E83CACF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760B4F-064D-F508-F983-C15AC1C42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660D-9392-4F92-9294-B55263FD95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2831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25314-9F7E-3182-613D-2F3BC7030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3D824-7731-B8A1-AF6F-2839CDE02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6B5335-5C78-5EEB-F731-F9A8024CA1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AA432F-9163-5981-E916-A335BA69D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8F2A8-000B-478F-B6E6-F829E271D13A}" type="datetimeFigureOut">
              <a:rPr lang="sv-SE" smtClean="0"/>
              <a:t>2023-10-26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7C622-B298-4201-2B07-50927FD04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8A3933-5172-64CE-3A66-4105988EF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660D-9392-4F92-9294-B55263FD95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1021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5B1CD-3E3D-6B5D-0D1F-C6FD9336D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9906AC-31F5-117D-1F7D-2CF083D89C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C7CC81-1D89-FDFE-72D0-8DD6B6992A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3BA2B8-DAB0-6B31-D5CD-8871DC295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8F2A8-000B-478F-B6E6-F829E271D13A}" type="datetimeFigureOut">
              <a:rPr lang="sv-SE" smtClean="0"/>
              <a:t>2023-10-26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A9ED4-BE0B-9C91-B964-C213392A6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069830-29D3-2263-1CEF-C33C07E2C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660D-9392-4F92-9294-B55263FD95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7117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2A4D8C-3C6A-A6C4-0FD4-5942DCCA7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06859B-B96B-D4F9-FE8D-8429E66AB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70D9B-4FA3-661E-486F-1ABD9639E8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8F2A8-000B-478F-B6E6-F829E271D13A}" type="datetimeFigureOut">
              <a:rPr lang="sv-SE" smtClean="0"/>
              <a:t>2023-10-26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A837A-EC91-EC73-C4F3-DE257C2165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FD160-DB43-A159-F091-7491716C63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E660D-9392-4F92-9294-B55263FD95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716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A001EB-98D5-EC0C-B809-7F1D7A40C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272" y="1142727"/>
            <a:ext cx="4754880" cy="2123814"/>
          </a:xfrm>
        </p:spPr>
        <p:txBody>
          <a:bodyPr>
            <a:normAutofit/>
          </a:bodyPr>
          <a:lstStyle/>
          <a:p>
            <a:pPr algn="l"/>
            <a:r>
              <a:rPr lang="sv-SE" sz="6600" dirty="0"/>
              <a:t>Föräldramöte 2023/2024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F9DE49-22AE-F49A-E9FB-C0140BBCD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1807" y="4897372"/>
            <a:ext cx="3571810" cy="817901"/>
          </a:xfrm>
        </p:spPr>
        <p:txBody>
          <a:bodyPr>
            <a:normAutofit/>
          </a:bodyPr>
          <a:lstStyle/>
          <a:p>
            <a:pPr algn="l"/>
            <a:r>
              <a:rPr lang="sv-SE" dirty="0"/>
              <a:t>Flickor 13-15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80185B-B60A-63A6-3E70-D59C0AB8F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424" y="640080"/>
            <a:ext cx="5812359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72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A001EB-98D5-EC0C-B809-7F1D7A40C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55" y="324826"/>
            <a:ext cx="5911659" cy="781325"/>
          </a:xfrm>
        </p:spPr>
        <p:txBody>
          <a:bodyPr>
            <a:normAutofit/>
          </a:bodyPr>
          <a:lstStyle/>
          <a:p>
            <a:pPr algn="l"/>
            <a:r>
              <a:rPr lang="sv-SE" sz="4400" b="1" dirty="0"/>
              <a:t>Kommande matcher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F9DE49-22AE-F49A-E9FB-C0140BBCD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1807" y="4897372"/>
            <a:ext cx="3571810" cy="817901"/>
          </a:xfrm>
        </p:spPr>
        <p:txBody>
          <a:bodyPr>
            <a:normAutofit/>
          </a:bodyPr>
          <a:lstStyle/>
          <a:p>
            <a:pPr algn="l"/>
            <a:r>
              <a:rPr lang="sv-SE" dirty="0"/>
              <a:t>Flickor 13-15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80185B-B60A-63A6-3E70-D59C0AB8F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786" y="653796"/>
            <a:ext cx="5812359" cy="55504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649BFD-1365-1963-1BDF-52DD21663CF5}"/>
              </a:ext>
            </a:extLst>
          </p:cNvPr>
          <p:cNvSpPr txBox="1"/>
          <p:nvPr/>
        </p:nvSpPr>
        <p:spPr>
          <a:xfrm>
            <a:off x="320040" y="2137138"/>
            <a:ext cx="5775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err="1"/>
              <a:t>Lör</a:t>
            </a:r>
            <a:r>
              <a:rPr lang="sv-SE" sz="2400" b="1" dirty="0"/>
              <a:t> 11/11  11:00-14:00 Idrottshallen i Viskafors</a:t>
            </a:r>
          </a:p>
          <a:p>
            <a:endParaRPr lang="sv-SE" sz="2400" b="1" dirty="0"/>
          </a:p>
          <a:p>
            <a:r>
              <a:rPr lang="sv-SE" sz="2400" b="1" dirty="0" err="1"/>
              <a:t>Lör</a:t>
            </a:r>
            <a:r>
              <a:rPr lang="sv-SE" sz="2400" b="1" dirty="0"/>
              <a:t> 18/11 11:00-14:00 </a:t>
            </a:r>
            <a:r>
              <a:rPr lang="sv-SE" sz="2400" b="1" dirty="0" err="1"/>
              <a:t>Sandaredshallen</a:t>
            </a:r>
            <a:r>
              <a:rPr lang="sv-SE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5069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A001EB-98D5-EC0C-B809-7F1D7A40C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272" y="1142727"/>
            <a:ext cx="4754880" cy="2123814"/>
          </a:xfrm>
        </p:spPr>
        <p:txBody>
          <a:bodyPr>
            <a:normAutofit/>
          </a:bodyPr>
          <a:lstStyle/>
          <a:p>
            <a:pPr algn="l"/>
            <a:r>
              <a:rPr lang="sv-SE" sz="6600" dirty="0"/>
              <a:t>Övriga frågor?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F9DE49-22AE-F49A-E9FB-C0140BBCD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1807" y="4897372"/>
            <a:ext cx="3571810" cy="817901"/>
          </a:xfrm>
        </p:spPr>
        <p:txBody>
          <a:bodyPr>
            <a:normAutofit/>
          </a:bodyPr>
          <a:lstStyle/>
          <a:p>
            <a:pPr algn="l"/>
            <a:r>
              <a:rPr lang="sv-SE" dirty="0"/>
              <a:t>Flickor 13-15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80185B-B60A-63A6-3E70-D59C0AB8F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424" y="640080"/>
            <a:ext cx="5812359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34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A001EB-98D5-EC0C-B809-7F1D7A40C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6132" y="377938"/>
            <a:ext cx="1928578" cy="1214567"/>
          </a:xfrm>
        </p:spPr>
        <p:txBody>
          <a:bodyPr>
            <a:normAutofit/>
          </a:bodyPr>
          <a:lstStyle/>
          <a:p>
            <a:pPr algn="l"/>
            <a:r>
              <a:rPr lang="sv-SE" sz="6600" dirty="0"/>
              <a:t>Tack!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F9DE49-22AE-F49A-E9FB-C0140BBCD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1807" y="4897372"/>
            <a:ext cx="3571810" cy="817901"/>
          </a:xfrm>
        </p:spPr>
        <p:txBody>
          <a:bodyPr>
            <a:normAutofit/>
          </a:bodyPr>
          <a:lstStyle/>
          <a:p>
            <a:pPr algn="l"/>
            <a:r>
              <a:rPr lang="sv-SE" dirty="0"/>
              <a:t>Flickor 13-15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80185B-B60A-63A6-3E70-D59C0AB8F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808" y="262890"/>
            <a:ext cx="5118132" cy="6286500"/>
          </a:xfrm>
          <a:prstGeom prst="rect">
            <a:avLst/>
          </a:prstGeom>
        </p:spPr>
      </p:pic>
      <p:pic>
        <p:nvPicPr>
          <p:cNvPr id="6" name="Picture 5" descr="A group of girls in pink shirts&#10;&#10;Description automatically generated">
            <a:extLst>
              <a:ext uri="{FF2B5EF4-FFF2-40B4-BE49-F238E27FC236}">
                <a16:creationId xmlns:a16="http://schemas.microsoft.com/office/drawing/2014/main" id="{89000078-FE63-D34B-9FF3-DB24FDDD67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60" y="177165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799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92957-81E5-2393-5F70-D8BA61ACD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Content Placeholder 4" descr="Two girls holding medals and eating&#10;&#10;Description automatically generated">
            <a:extLst>
              <a:ext uri="{FF2B5EF4-FFF2-40B4-BE49-F238E27FC236}">
                <a16:creationId xmlns:a16="http://schemas.microsoft.com/office/drawing/2014/main" id="{761095F0-1C3B-CF91-69F9-3C374BFBFE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90" y="-101600"/>
            <a:ext cx="5167910" cy="5196625"/>
          </a:xfrm>
        </p:spPr>
      </p:pic>
      <p:pic>
        <p:nvPicPr>
          <p:cNvPr id="7" name="Picture 6" descr="A person and a child playing a game of sport&#10;&#10;Description automatically generated">
            <a:extLst>
              <a:ext uri="{FF2B5EF4-FFF2-40B4-BE49-F238E27FC236}">
                <a16:creationId xmlns:a16="http://schemas.microsoft.com/office/drawing/2014/main" id="{A45B668C-595B-2BE0-D8D0-230B08C700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01599"/>
            <a:ext cx="3590710" cy="4541024"/>
          </a:xfrm>
          <a:prstGeom prst="rect">
            <a:avLst/>
          </a:prstGeom>
        </p:spPr>
      </p:pic>
      <p:pic>
        <p:nvPicPr>
          <p:cNvPr id="9" name="Picture 8" descr="A group of girls sitting on a bench&#10;&#10;Description automatically generated">
            <a:extLst>
              <a:ext uri="{FF2B5EF4-FFF2-40B4-BE49-F238E27FC236}">
                <a16:creationId xmlns:a16="http://schemas.microsoft.com/office/drawing/2014/main" id="{515D425A-B734-47A7-F907-9251E26DF5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0" y="3931920"/>
            <a:ext cx="5167910" cy="2865274"/>
          </a:xfrm>
          <a:prstGeom prst="rect">
            <a:avLst/>
          </a:prstGeom>
        </p:spPr>
      </p:pic>
      <p:pic>
        <p:nvPicPr>
          <p:cNvPr id="11" name="Picture 10" descr="A group of girls in a gym">
            <a:extLst>
              <a:ext uri="{FF2B5EF4-FFF2-40B4-BE49-F238E27FC236}">
                <a16:creationId xmlns:a16="http://schemas.microsoft.com/office/drawing/2014/main" id="{6BE6453F-7EBF-118A-81BE-33DDA668F5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710" y="-101600"/>
            <a:ext cx="3267290" cy="4541025"/>
          </a:xfrm>
          <a:prstGeom prst="rect">
            <a:avLst/>
          </a:prstGeom>
        </p:spPr>
      </p:pic>
      <p:pic>
        <p:nvPicPr>
          <p:cNvPr id="13" name="Picture 12" descr="A group of people in a gym&#10;&#10;Description automatically generated">
            <a:extLst>
              <a:ext uri="{FF2B5EF4-FFF2-40B4-BE49-F238E27FC236}">
                <a16:creationId xmlns:a16="http://schemas.microsoft.com/office/drawing/2014/main" id="{0F697C17-9CEF-A6AF-A609-6687B2931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880" y="3081159"/>
            <a:ext cx="6834150" cy="364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13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eating at a table">
            <a:extLst>
              <a:ext uri="{FF2B5EF4-FFF2-40B4-BE49-F238E27FC236}">
                <a16:creationId xmlns:a16="http://schemas.microsoft.com/office/drawing/2014/main" id="{AB1515D1-D083-426A-8707-7DBDFE37A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0" y="0"/>
            <a:ext cx="6350000" cy="6858000"/>
          </a:xfrm>
          <a:prstGeom prst="rect">
            <a:avLst/>
          </a:prstGeom>
        </p:spPr>
      </p:pic>
      <p:pic>
        <p:nvPicPr>
          <p:cNvPr id="5" name="Picture 4" descr="A group of girls sitting on a bench">
            <a:extLst>
              <a:ext uri="{FF2B5EF4-FFF2-40B4-BE49-F238E27FC236}">
                <a16:creationId xmlns:a16="http://schemas.microsoft.com/office/drawing/2014/main" id="{C81FB04A-A76E-DE66-D55A-A6E9F931A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42000" cy="4130040"/>
          </a:xfrm>
          <a:prstGeom prst="rect">
            <a:avLst/>
          </a:prstGeom>
        </p:spPr>
      </p:pic>
      <p:pic>
        <p:nvPicPr>
          <p:cNvPr id="7" name="Picture 6" descr="A group of kids playing hockey&#10;&#10;Description automatically generated">
            <a:extLst>
              <a:ext uri="{FF2B5EF4-FFF2-40B4-BE49-F238E27FC236}">
                <a16:creationId xmlns:a16="http://schemas.microsoft.com/office/drawing/2014/main" id="{3B56BB43-AA54-3224-ED70-0AB2787284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640" y="3982720"/>
            <a:ext cx="6136640" cy="287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00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kids standing in a gym&#10;&#10;Description automatically generated">
            <a:extLst>
              <a:ext uri="{FF2B5EF4-FFF2-40B4-BE49-F238E27FC236}">
                <a16:creationId xmlns:a16="http://schemas.microsoft.com/office/drawing/2014/main" id="{6833919E-D20A-9D6E-19A8-DDDE79544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167121" cy="6858000"/>
          </a:xfrm>
          <a:prstGeom prst="rect">
            <a:avLst/>
          </a:prstGeom>
        </p:spPr>
      </p:pic>
      <p:pic>
        <p:nvPicPr>
          <p:cNvPr id="5" name="Picture 4" descr="A group of girls sitting on a bench with sticks&#10;&#10;Description automatically generated">
            <a:extLst>
              <a:ext uri="{FF2B5EF4-FFF2-40B4-BE49-F238E27FC236}">
                <a16:creationId xmlns:a16="http://schemas.microsoft.com/office/drawing/2014/main" id="{E32C48C0-C6FA-5C2D-2583-1A837715A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120" y="0"/>
            <a:ext cx="6024880" cy="693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62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9D6124-EDF3-C515-92EF-B8C4BFFFD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10" y="2305580"/>
            <a:ext cx="5761219" cy="16338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A001EB-98D5-EC0C-B809-7F1D7A40C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927" y="3365648"/>
            <a:ext cx="4754880" cy="2123814"/>
          </a:xfrm>
        </p:spPr>
        <p:txBody>
          <a:bodyPr>
            <a:normAutofit/>
          </a:bodyPr>
          <a:lstStyle/>
          <a:p>
            <a:pPr algn="l"/>
            <a:endParaRPr lang="sv-SE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F9DE49-22AE-F49A-E9FB-C0140BBCD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1806" y="4897372"/>
            <a:ext cx="4521021" cy="789865"/>
          </a:xfrm>
        </p:spPr>
        <p:txBody>
          <a:bodyPr>
            <a:noAutofit/>
          </a:bodyPr>
          <a:lstStyle/>
          <a:p>
            <a:pPr algn="l"/>
            <a:r>
              <a:rPr lang="sv-SE" sz="2800" b="1" dirty="0"/>
              <a:t>Föreningens värdegrund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80185B-B60A-63A6-3E70-D59C0AB8F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272" y="653796"/>
            <a:ext cx="5812359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3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215976-E786-B366-26FE-7DFCA7FFB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72" y="178486"/>
            <a:ext cx="11909699" cy="66795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A001EB-98D5-EC0C-B809-7F1D7A40C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272" y="1142727"/>
            <a:ext cx="4754880" cy="2123814"/>
          </a:xfrm>
        </p:spPr>
        <p:txBody>
          <a:bodyPr>
            <a:normAutofit/>
          </a:bodyPr>
          <a:lstStyle/>
          <a:p>
            <a:pPr algn="l"/>
            <a:endParaRPr lang="sv-SE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F9DE49-22AE-F49A-E9FB-C0140BBCD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1807" y="4897372"/>
            <a:ext cx="3571810" cy="817901"/>
          </a:xfrm>
        </p:spPr>
        <p:txBody>
          <a:bodyPr>
            <a:normAutofit/>
          </a:bodyPr>
          <a:lstStyle/>
          <a:p>
            <a:pPr algn="l"/>
            <a:r>
              <a:rPr lang="sv-SE" dirty="0"/>
              <a:t>Flickor 13-15</a:t>
            </a:r>
          </a:p>
        </p:txBody>
      </p:sp>
    </p:spTree>
    <p:extLst>
      <p:ext uri="{BB962C8B-B14F-4D97-AF65-F5344CB8AC3E}">
        <p14:creationId xmlns:p14="http://schemas.microsoft.com/office/powerpoint/2010/main" val="1707520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A001EB-98D5-EC0C-B809-7F1D7A40C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0512" y="854955"/>
            <a:ext cx="4754880" cy="1232854"/>
          </a:xfrm>
        </p:spPr>
        <p:txBody>
          <a:bodyPr>
            <a:normAutofit/>
          </a:bodyPr>
          <a:lstStyle/>
          <a:p>
            <a:pPr algn="l"/>
            <a:r>
              <a:rPr lang="sv-SE" sz="6600" dirty="0"/>
              <a:t>GRÖN NIVÅ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F9DE49-22AE-F49A-E9FB-C0140BBCD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920" y="1943560"/>
            <a:ext cx="3571810" cy="817901"/>
          </a:xfrm>
        </p:spPr>
        <p:txBody>
          <a:bodyPr>
            <a:normAutofit/>
          </a:bodyPr>
          <a:lstStyle/>
          <a:p>
            <a:pPr algn="l"/>
            <a:endParaRPr lang="sv-SE" dirty="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47EE0C-A1EF-65B7-3ABA-D410F06D1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2587162"/>
            <a:ext cx="1202055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33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A001EB-98D5-EC0C-B809-7F1D7A40C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272" y="912111"/>
            <a:ext cx="5812358" cy="3223590"/>
          </a:xfrm>
        </p:spPr>
        <p:txBody>
          <a:bodyPr>
            <a:normAutofit/>
          </a:bodyPr>
          <a:lstStyle/>
          <a:p>
            <a:pPr algn="l"/>
            <a:r>
              <a:rPr lang="sv-SE" sz="2000" b="1" dirty="0"/>
              <a:t>- Vi tränar på grön och blå nivå med mycket teknik och rörelseglädje, samt lite </a:t>
            </a:r>
            <a:r>
              <a:rPr lang="sv-SE" sz="2000" b="1" dirty="0" err="1"/>
              <a:t>fys</a:t>
            </a:r>
            <a:r>
              <a:rPr lang="sv-SE" sz="2000" b="1" dirty="0"/>
              <a:t> på träningarna</a:t>
            </a:r>
            <a:br>
              <a:rPr lang="sv-SE" sz="2000" b="1" dirty="0"/>
            </a:br>
            <a:br>
              <a:rPr lang="sv-SE" sz="2000" b="1" dirty="0"/>
            </a:br>
            <a:r>
              <a:rPr lang="sv-SE" sz="2000" b="1" dirty="0"/>
              <a:t>-Vi har även en spelidé som vi har på match och börjat träna på. Där vi i anfall skall dribbla förbi vår gubbe och ha mycket dragskott mot mål. </a:t>
            </a:r>
            <a:br>
              <a:rPr lang="sv-SE" sz="2000" b="1" dirty="0"/>
            </a:br>
            <a:br>
              <a:rPr lang="sv-SE" sz="2000" b="1" dirty="0"/>
            </a:br>
            <a:r>
              <a:rPr lang="sv-SE" sz="2000" b="1" dirty="0"/>
              <a:t>-I försvaret ligger en spelare och pressar mot den motståndare som har bollen och övrig försvarar man mot man. (Flicka mot flicka).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F9DE49-22AE-F49A-E9FB-C0140BBCD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1807" y="4897372"/>
            <a:ext cx="3571810" cy="817901"/>
          </a:xfrm>
        </p:spPr>
        <p:txBody>
          <a:bodyPr>
            <a:normAutofit/>
          </a:bodyPr>
          <a:lstStyle/>
          <a:p>
            <a:pPr algn="l"/>
            <a:r>
              <a:rPr lang="sv-SE" dirty="0"/>
              <a:t>Flickor 13-15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80185B-B60A-63A6-3E70-D59C0AB8F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231" y="427385"/>
            <a:ext cx="5812359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74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A001EB-98D5-EC0C-B809-7F1D7A40C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677" y="-346369"/>
            <a:ext cx="5581755" cy="1675412"/>
          </a:xfrm>
        </p:spPr>
        <p:txBody>
          <a:bodyPr>
            <a:normAutofit/>
          </a:bodyPr>
          <a:lstStyle/>
          <a:p>
            <a:pPr algn="l"/>
            <a:r>
              <a:rPr lang="sv-SE" sz="4000" dirty="0"/>
              <a:t>Tränare / Administratör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F9DE49-22AE-F49A-E9FB-C0140BBCD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562" y="1630832"/>
            <a:ext cx="5225151" cy="2596309"/>
          </a:xfrm>
        </p:spPr>
        <p:txBody>
          <a:bodyPr>
            <a:normAutofit/>
          </a:bodyPr>
          <a:lstStyle/>
          <a:p>
            <a:pPr algn="l"/>
            <a:r>
              <a:rPr lang="sv-SE" dirty="0"/>
              <a:t>Tränare: Silje Fossum</a:t>
            </a:r>
          </a:p>
          <a:p>
            <a:pPr algn="l"/>
            <a:r>
              <a:rPr lang="sv-SE" dirty="0"/>
              <a:t>Tränare: Mikael </a:t>
            </a:r>
            <a:r>
              <a:rPr lang="sv-SE" dirty="0" err="1"/>
              <a:t>Proofh</a:t>
            </a:r>
            <a:endParaRPr lang="sv-SE" dirty="0"/>
          </a:p>
          <a:p>
            <a:pPr algn="l"/>
            <a:r>
              <a:rPr lang="sv-SE" dirty="0"/>
              <a:t>Hjälptränare: Katarina Dunder Karlsson</a:t>
            </a:r>
          </a:p>
          <a:p>
            <a:pPr algn="l"/>
            <a:r>
              <a:rPr lang="sv-SE" dirty="0"/>
              <a:t>Hjälptränare: Kai </a:t>
            </a:r>
            <a:r>
              <a:rPr lang="sv-SE" dirty="0" err="1"/>
              <a:t>Mäkiperä</a:t>
            </a:r>
            <a:endParaRPr lang="sv-SE" dirty="0"/>
          </a:p>
          <a:p>
            <a:pPr algn="l"/>
            <a:r>
              <a:rPr lang="sv-SE" dirty="0"/>
              <a:t>Administratör: Magnus </a:t>
            </a:r>
            <a:r>
              <a:rPr lang="sv-SE" dirty="0" err="1"/>
              <a:t>Wahlkvist</a:t>
            </a:r>
            <a:r>
              <a:rPr lang="sv-SE" dirty="0"/>
              <a:t> </a:t>
            </a:r>
          </a:p>
          <a:p>
            <a:pPr algn="l"/>
            <a:endParaRPr lang="sv-SE" dirty="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80185B-B60A-63A6-3E70-D59C0AB8F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834" y="491337"/>
            <a:ext cx="5812359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99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A001EB-98D5-EC0C-B809-7F1D7A40C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179" y="69533"/>
            <a:ext cx="5518914" cy="1168526"/>
          </a:xfrm>
        </p:spPr>
        <p:txBody>
          <a:bodyPr>
            <a:normAutofit/>
          </a:bodyPr>
          <a:lstStyle/>
          <a:p>
            <a:pPr algn="l"/>
            <a:r>
              <a:rPr lang="sv-SE" sz="3600" b="1" dirty="0"/>
              <a:t>Detta behöver vi hjälp med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F9DE49-22AE-F49A-E9FB-C0140BBCD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369" y="1307592"/>
            <a:ext cx="6649911" cy="2928366"/>
          </a:xfrm>
        </p:spPr>
        <p:txBody>
          <a:bodyPr>
            <a:noAutofit/>
          </a:bodyPr>
          <a:lstStyle/>
          <a:p>
            <a:pPr marL="457200" indent="-457200" algn="l">
              <a:buFontTx/>
              <a:buChar char="-"/>
            </a:pPr>
            <a:r>
              <a:rPr lang="sv-SE" sz="2800" b="1" dirty="0"/>
              <a:t>2-3 föräldrar som vill ansvara för lagaktiviteter </a:t>
            </a:r>
          </a:p>
          <a:p>
            <a:pPr marL="457200" indent="-457200" algn="l">
              <a:buFontTx/>
              <a:buChar char="-"/>
            </a:pPr>
            <a:r>
              <a:rPr lang="sv-SE" sz="2800" b="1" dirty="0"/>
              <a:t>2 föräldrar som vill ansvara för  lagkassa, få ihop pengar samt öppna ett konto</a:t>
            </a:r>
          </a:p>
          <a:p>
            <a:pPr marL="457200" indent="-457200" algn="l">
              <a:buFontTx/>
              <a:buChar char="-"/>
            </a:pPr>
            <a:r>
              <a:rPr lang="sv-SE" sz="2800" b="1" dirty="0"/>
              <a:t>2-3 förälder vi tränare kan kontakta vid behov på träningar (stöttning) 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80185B-B60A-63A6-3E70-D59C0AB8F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740" y="653796"/>
            <a:ext cx="4965891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52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A001EB-98D5-EC0C-B809-7F1D7A40C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388" y="479787"/>
            <a:ext cx="4774648" cy="817807"/>
          </a:xfrm>
        </p:spPr>
        <p:txBody>
          <a:bodyPr>
            <a:normAutofit/>
          </a:bodyPr>
          <a:lstStyle/>
          <a:p>
            <a:pPr algn="l"/>
            <a:r>
              <a:rPr lang="sv-SE" sz="4400" dirty="0"/>
              <a:t>Cup / lagaktivitet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F9DE49-22AE-F49A-E9FB-C0140BBCD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920" y="4578811"/>
            <a:ext cx="4354830" cy="1975151"/>
          </a:xfrm>
        </p:spPr>
        <p:txBody>
          <a:bodyPr>
            <a:normAutofit lnSpcReduction="10000"/>
          </a:bodyPr>
          <a:lstStyle/>
          <a:p>
            <a:pPr algn="l"/>
            <a:r>
              <a:rPr lang="sv-SE" dirty="0"/>
              <a:t>Övrig aktivitet under vintern:</a:t>
            </a:r>
          </a:p>
          <a:p>
            <a:pPr algn="l"/>
            <a:r>
              <a:rPr lang="sv-SE" dirty="0"/>
              <a:t>-Föräldramatch under julledigheten</a:t>
            </a:r>
          </a:p>
          <a:p>
            <a:pPr algn="l"/>
            <a:r>
              <a:rPr lang="sv-SE" dirty="0"/>
              <a:t>- bowling, badhuset, scoutstugan ? </a:t>
            </a:r>
          </a:p>
          <a:p>
            <a:pPr algn="l"/>
            <a:endParaRPr lang="sv-SE" dirty="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80185B-B60A-63A6-3E70-D59C0AB8F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244" y="653796"/>
            <a:ext cx="5812359" cy="55504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375007-594D-816E-80A8-7EF62CD02925}"/>
              </a:ext>
            </a:extLst>
          </p:cNvPr>
          <p:cNvSpPr txBox="1"/>
          <p:nvPr/>
        </p:nvSpPr>
        <p:spPr>
          <a:xfrm>
            <a:off x="502920" y="1760220"/>
            <a:ext cx="56983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v-SE" b="1" dirty="0" err="1"/>
              <a:t>Warbergsspelen</a:t>
            </a:r>
            <a:r>
              <a:rPr lang="sv-SE" b="1" dirty="0"/>
              <a:t> 6-7 april</a:t>
            </a:r>
          </a:p>
          <a:p>
            <a:pPr marL="285750" indent="-285750">
              <a:buFontTx/>
              <a:buChar char="-"/>
            </a:pPr>
            <a:endParaRPr lang="sv-SE" b="1" dirty="0"/>
          </a:p>
          <a:p>
            <a:pPr marL="285750" indent="-285750">
              <a:buFontTx/>
              <a:buChar char="-"/>
            </a:pPr>
            <a:r>
              <a:rPr lang="sv-SE" b="1" dirty="0"/>
              <a:t>Anmälningsavgiften står föreningen för</a:t>
            </a:r>
          </a:p>
          <a:p>
            <a:pPr marL="285750" indent="-285750">
              <a:buFontTx/>
              <a:buChar char="-"/>
            </a:pPr>
            <a:r>
              <a:rPr lang="sv-SE" b="1" dirty="0"/>
              <a:t>Kostnader som tillkommer är mat och logi, ca 1600kr per spelare (Sänglogi)</a:t>
            </a:r>
          </a:p>
          <a:p>
            <a:pPr marL="285750" indent="-285750">
              <a:buFontTx/>
              <a:buChar char="-"/>
            </a:pPr>
            <a:endParaRPr lang="sv-SE" b="1" dirty="0"/>
          </a:p>
          <a:p>
            <a:pPr marL="285750" indent="-285750">
              <a:buFontTx/>
              <a:buChar char="-"/>
            </a:pPr>
            <a:r>
              <a:rPr lang="sv-SE" b="1" dirty="0"/>
              <a:t>Vad behövs: 4 övernattande föräldrar. (2st </a:t>
            </a:r>
            <a:r>
              <a:rPr lang="sv-SE" b="1" dirty="0" err="1"/>
              <a:t>fre-lör</a:t>
            </a:r>
            <a:r>
              <a:rPr lang="sv-SE" b="1" dirty="0"/>
              <a:t>, och 2st </a:t>
            </a:r>
            <a:r>
              <a:rPr lang="sv-SE" b="1" dirty="0" err="1"/>
              <a:t>lör</a:t>
            </a:r>
            <a:r>
              <a:rPr lang="sv-SE" b="1" dirty="0"/>
              <a:t>-sön) Föräldrar som ställer upp och kör till och från matcher / matställen under helgen </a:t>
            </a:r>
          </a:p>
          <a:p>
            <a:pPr marL="285750" indent="-285750">
              <a:buFontTx/>
              <a:buChar char="-"/>
            </a:pPr>
            <a:endParaRPr lang="sv-SE" dirty="0"/>
          </a:p>
          <a:p>
            <a:pPr marL="285750" indent="-285750">
              <a:buFontTx/>
              <a:buChar char="-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3945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A001EB-98D5-EC0C-B809-7F1D7A40C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272" y="1142727"/>
            <a:ext cx="4754880" cy="2123814"/>
          </a:xfrm>
        </p:spPr>
        <p:txBody>
          <a:bodyPr>
            <a:normAutofit fontScale="90000"/>
          </a:bodyPr>
          <a:lstStyle/>
          <a:p>
            <a:pPr algn="l"/>
            <a:r>
              <a:rPr lang="sv-SE" sz="6600" dirty="0"/>
              <a:t>Något vi behöver veta om ditt barn?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F9DE49-22AE-F49A-E9FB-C0140BBCD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1807" y="4897372"/>
            <a:ext cx="3571810" cy="817901"/>
          </a:xfrm>
        </p:spPr>
        <p:txBody>
          <a:bodyPr>
            <a:normAutofit/>
          </a:bodyPr>
          <a:lstStyle/>
          <a:p>
            <a:pPr algn="l"/>
            <a:r>
              <a:rPr lang="sv-SE" dirty="0"/>
              <a:t>Flickor 13-15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80185B-B60A-63A6-3E70-D59C0AB8F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424" y="640080"/>
            <a:ext cx="5812359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61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260</Words>
  <Application>Microsoft Office PowerPoint</Application>
  <PresentationFormat>Widescreen</PresentationFormat>
  <Paragraphs>38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Föräldramöte 2023/2024</vt:lpstr>
      <vt:lpstr>PowerPoint Presentation</vt:lpstr>
      <vt:lpstr>PowerPoint Presentation</vt:lpstr>
      <vt:lpstr>GRÖN NIVÅ</vt:lpstr>
      <vt:lpstr>- Vi tränar på grön och blå nivå med mycket teknik och rörelseglädje, samt lite fys på träningarna  -Vi har även en spelidé som vi har på match och börjat träna på. Där vi i anfall skall dribbla förbi vår gubbe och ha mycket dragskott mot mål.   -I försvaret ligger en spelare och pressar mot den motståndare som har bollen och övrig försvarar man mot man. (Flicka mot flicka).</vt:lpstr>
      <vt:lpstr>Tränare / Administratör</vt:lpstr>
      <vt:lpstr>Detta behöver vi hjälp med</vt:lpstr>
      <vt:lpstr>Cup / lagaktivitet</vt:lpstr>
      <vt:lpstr>Något vi behöver veta om ditt barn?</vt:lpstr>
      <vt:lpstr>Kommande matcher </vt:lpstr>
      <vt:lpstr>Övriga frågor?</vt:lpstr>
      <vt:lpstr>Tack!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2023/2024</dc:title>
  <dc:creator>Silje Stenersen Fossum</dc:creator>
  <cp:lastModifiedBy>Silje Stenersen Fossum</cp:lastModifiedBy>
  <cp:revision>2</cp:revision>
  <dcterms:created xsi:type="dcterms:W3CDTF">2023-10-26T07:20:21Z</dcterms:created>
  <dcterms:modified xsi:type="dcterms:W3CDTF">2023-10-26T09:28:54Z</dcterms:modified>
</cp:coreProperties>
</file>