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4"/>
  </p:sldMasterIdLst>
  <p:sldIdLst>
    <p:sldId id="256" r:id="rId5"/>
    <p:sldId id="257" r:id="rId6"/>
    <p:sldId id="258" r:id="rId7"/>
    <p:sldId id="262" r:id="rId8"/>
    <p:sldId id="265" r:id="rId9"/>
    <p:sldId id="263" r:id="rId10"/>
    <p:sldId id="259" r:id="rId11"/>
    <p:sldId id="260" r:id="rId12"/>
    <p:sldId id="266" r:id="rId13"/>
    <p:sldId id="267" r:id="rId14"/>
    <p:sldId id="268" r:id="rId15"/>
    <p:sldId id="261"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8B1B16-0195-4720-888F-81A9389B25D3}" v="634" dt="2020-09-24T19:07:33.7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Winberg, PostNord" userId="d7297cd0-46b7-4f3f-b4f9-6cfc08b403e9" providerId="ADAL" clId="{FA8B1B16-0195-4720-888F-81A9389B25D3}"/>
    <pc:docChg chg="undo redo custSel mod addSld delSld modSld sldOrd">
      <pc:chgData name="David Winberg, PostNord" userId="d7297cd0-46b7-4f3f-b4f9-6cfc08b403e9" providerId="ADAL" clId="{FA8B1B16-0195-4720-888F-81A9389B25D3}" dt="2020-09-24T19:07:57.716" v="9839" actId="20577"/>
      <pc:docMkLst>
        <pc:docMk/>
      </pc:docMkLst>
      <pc:sldChg chg="modSp">
        <pc:chgData name="David Winberg, PostNord" userId="d7297cd0-46b7-4f3f-b4f9-6cfc08b403e9" providerId="ADAL" clId="{FA8B1B16-0195-4720-888F-81A9389B25D3}" dt="2020-09-24T05:31:40.215" v="6822" actId="20577"/>
        <pc:sldMkLst>
          <pc:docMk/>
          <pc:sldMk cId="657230893" sldId="256"/>
        </pc:sldMkLst>
        <pc:spChg chg="mod">
          <ac:chgData name="David Winberg, PostNord" userId="d7297cd0-46b7-4f3f-b4f9-6cfc08b403e9" providerId="ADAL" clId="{FA8B1B16-0195-4720-888F-81A9389B25D3}" dt="2020-09-17T20:29:19.276" v="422" actId="207"/>
          <ac:spMkLst>
            <pc:docMk/>
            <pc:sldMk cId="657230893" sldId="256"/>
            <ac:spMk id="2" creationId="{9AFDF4FA-DE0B-4242-AB2B-784750C149EE}"/>
          </ac:spMkLst>
        </pc:spChg>
        <pc:spChg chg="mod">
          <ac:chgData name="David Winberg, PostNord" userId="d7297cd0-46b7-4f3f-b4f9-6cfc08b403e9" providerId="ADAL" clId="{FA8B1B16-0195-4720-888F-81A9389B25D3}" dt="2020-09-24T05:31:40.215" v="6822" actId="20577"/>
          <ac:spMkLst>
            <pc:docMk/>
            <pc:sldMk cId="657230893" sldId="256"/>
            <ac:spMk id="3" creationId="{8BE374FE-B13C-4B34-9A85-E2727011DF26}"/>
          </ac:spMkLst>
        </pc:spChg>
        <pc:picChg chg="mod">
          <ac:chgData name="David Winberg, PostNord" userId="d7297cd0-46b7-4f3f-b4f9-6cfc08b403e9" providerId="ADAL" clId="{FA8B1B16-0195-4720-888F-81A9389B25D3}" dt="2020-09-17T19:55:50.617" v="127" actId="14100"/>
          <ac:picMkLst>
            <pc:docMk/>
            <pc:sldMk cId="657230893" sldId="256"/>
            <ac:picMk id="1026" creationId="{322E76B6-7B7F-48F2-9690-EEBAB912B939}"/>
          </ac:picMkLst>
        </pc:picChg>
      </pc:sldChg>
      <pc:sldChg chg="modSp">
        <pc:chgData name="David Winberg, PostNord" userId="d7297cd0-46b7-4f3f-b4f9-6cfc08b403e9" providerId="ADAL" clId="{FA8B1B16-0195-4720-888F-81A9389B25D3}" dt="2020-09-23T19:15:28.666" v="6811" actId="1076"/>
        <pc:sldMkLst>
          <pc:docMk/>
          <pc:sldMk cId="1261612520" sldId="257"/>
        </pc:sldMkLst>
        <pc:spChg chg="mod">
          <ac:chgData name="David Winberg, PostNord" userId="d7297cd0-46b7-4f3f-b4f9-6cfc08b403e9" providerId="ADAL" clId="{FA8B1B16-0195-4720-888F-81A9389B25D3}" dt="2020-09-23T19:15:28.666" v="6811" actId="1076"/>
          <ac:spMkLst>
            <pc:docMk/>
            <pc:sldMk cId="1261612520" sldId="257"/>
            <ac:spMk id="3" creationId="{F53F1811-DBED-4BC7-BACE-92B66B2C8DF8}"/>
          </ac:spMkLst>
        </pc:spChg>
      </pc:sldChg>
      <pc:sldChg chg="addSp modSp mod setBg">
        <pc:chgData name="David Winberg, PostNord" userId="d7297cd0-46b7-4f3f-b4f9-6cfc08b403e9" providerId="ADAL" clId="{FA8B1B16-0195-4720-888F-81A9389B25D3}" dt="2020-09-18T12:17:37.726" v="897" actId="1076"/>
        <pc:sldMkLst>
          <pc:docMk/>
          <pc:sldMk cId="2274274108" sldId="258"/>
        </pc:sldMkLst>
        <pc:spChg chg="mod">
          <ac:chgData name="David Winberg, PostNord" userId="d7297cd0-46b7-4f3f-b4f9-6cfc08b403e9" providerId="ADAL" clId="{FA8B1B16-0195-4720-888F-81A9389B25D3}" dt="2020-09-18T11:56:47.731" v="591" actId="20577"/>
          <ac:spMkLst>
            <pc:docMk/>
            <pc:sldMk cId="2274274108" sldId="258"/>
            <ac:spMk id="2" creationId="{BE675AA0-B996-4849-AA86-7670CA033FE4}"/>
          </ac:spMkLst>
        </pc:spChg>
        <pc:spChg chg="mod">
          <ac:chgData name="David Winberg, PostNord" userId="d7297cd0-46b7-4f3f-b4f9-6cfc08b403e9" providerId="ADAL" clId="{FA8B1B16-0195-4720-888F-81A9389B25D3}" dt="2020-09-18T11:57:23.566" v="623" actId="20577"/>
          <ac:spMkLst>
            <pc:docMk/>
            <pc:sldMk cId="2274274108" sldId="258"/>
            <ac:spMk id="3" creationId="{70AC024C-2DCC-4FA8-B554-151A47FA7B19}"/>
          </ac:spMkLst>
        </pc:spChg>
        <pc:spChg chg="add">
          <ac:chgData name="David Winberg, PostNord" userId="d7297cd0-46b7-4f3f-b4f9-6cfc08b403e9" providerId="ADAL" clId="{FA8B1B16-0195-4720-888F-81A9389B25D3}" dt="2020-09-18T11:51:42.693" v="503" actId="26606"/>
          <ac:spMkLst>
            <pc:docMk/>
            <pc:sldMk cId="2274274108" sldId="258"/>
            <ac:spMk id="9" creationId="{9A6C2C86-63BF-47D5-AA3F-905111A238E2}"/>
          </ac:spMkLst>
        </pc:spChg>
        <pc:picChg chg="add mod">
          <ac:chgData name="David Winberg, PostNord" userId="d7297cd0-46b7-4f3f-b4f9-6cfc08b403e9" providerId="ADAL" clId="{FA8B1B16-0195-4720-888F-81A9389B25D3}" dt="2020-09-17T20:21:11.810" v="357" actId="1076"/>
          <ac:picMkLst>
            <pc:docMk/>
            <pc:sldMk cId="2274274108" sldId="258"/>
            <ac:picMk id="4" creationId="{9CCF6356-A09A-4570-BF0D-B0332EB84B91}"/>
          </ac:picMkLst>
        </pc:picChg>
        <pc:picChg chg="add mod">
          <ac:chgData name="David Winberg, PostNord" userId="d7297cd0-46b7-4f3f-b4f9-6cfc08b403e9" providerId="ADAL" clId="{FA8B1B16-0195-4720-888F-81A9389B25D3}" dt="2020-09-18T12:17:37.726" v="897" actId="1076"/>
          <ac:picMkLst>
            <pc:docMk/>
            <pc:sldMk cId="2274274108" sldId="258"/>
            <ac:picMk id="6" creationId="{0957F54F-BACA-4ED5-81C6-3553CB4C7C11}"/>
          </ac:picMkLst>
        </pc:picChg>
        <pc:cxnChg chg="add">
          <ac:chgData name="David Winberg, PostNord" userId="d7297cd0-46b7-4f3f-b4f9-6cfc08b403e9" providerId="ADAL" clId="{FA8B1B16-0195-4720-888F-81A9389B25D3}" dt="2020-09-18T11:51:42.693" v="503" actId="26606"/>
          <ac:cxnSpMkLst>
            <pc:docMk/>
            <pc:sldMk cId="2274274108" sldId="258"/>
            <ac:cxnSpMk id="11" creationId="{425A0768-3044-4AA9-A889-D2CAA68C517A}"/>
          </ac:cxnSpMkLst>
        </pc:cxnChg>
      </pc:sldChg>
      <pc:sldChg chg="addSp delSp modSp">
        <pc:chgData name="David Winberg, PostNord" userId="d7297cd0-46b7-4f3f-b4f9-6cfc08b403e9" providerId="ADAL" clId="{FA8B1B16-0195-4720-888F-81A9389B25D3}" dt="2020-09-24T09:10:32.091" v="9795" actId="2711"/>
        <pc:sldMkLst>
          <pc:docMk/>
          <pc:sldMk cId="1702394278" sldId="259"/>
        </pc:sldMkLst>
        <pc:spChg chg="mod">
          <ac:chgData name="David Winberg, PostNord" userId="d7297cd0-46b7-4f3f-b4f9-6cfc08b403e9" providerId="ADAL" clId="{FA8B1B16-0195-4720-888F-81A9389B25D3}" dt="2020-09-24T09:10:32.091" v="9795" actId="2711"/>
          <ac:spMkLst>
            <pc:docMk/>
            <pc:sldMk cId="1702394278" sldId="259"/>
            <ac:spMk id="2" creationId="{323AACBD-E4F5-4991-AEFA-D66F1A044211}"/>
          </ac:spMkLst>
        </pc:spChg>
        <pc:spChg chg="add del mod">
          <ac:chgData name="David Winberg, PostNord" userId="d7297cd0-46b7-4f3f-b4f9-6cfc08b403e9" providerId="ADAL" clId="{FA8B1B16-0195-4720-888F-81A9389B25D3}" dt="2020-09-18T14:12:56.786" v="4098" actId="478"/>
          <ac:spMkLst>
            <pc:docMk/>
            <pc:sldMk cId="1702394278" sldId="259"/>
            <ac:spMk id="3" creationId="{42D9FE90-ED54-4EA2-90A0-517ED9085F5C}"/>
          </ac:spMkLst>
        </pc:spChg>
        <pc:spChg chg="add mod">
          <ac:chgData name="David Winberg, PostNord" userId="d7297cd0-46b7-4f3f-b4f9-6cfc08b403e9" providerId="ADAL" clId="{FA8B1B16-0195-4720-888F-81A9389B25D3}" dt="2020-09-24T06:12:15.085" v="9624" actId="1076"/>
          <ac:spMkLst>
            <pc:docMk/>
            <pc:sldMk cId="1702394278" sldId="259"/>
            <ac:spMk id="5" creationId="{1F500885-CF66-4A17-831C-FD45B9190617}"/>
          </ac:spMkLst>
        </pc:spChg>
        <pc:spChg chg="add mod">
          <ac:chgData name="David Winberg, PostNord" userId="d7297cd0-46b7-4f3f-b4f9-6cfc08b403e9" providerId="ADAL" clId="{FA8B1B16-0195-4720-888F-81A9389B25D3}" dt="2020-09-24T06:19:42.843" v="9794" actId="20577"/>
          <ac:spMkLst>
            <pc:docMk/>
            <pc:sldMk cId="1702394278" sldId="259"/>
            <ac:spMk id="6" creationId="{C223BC40-B224-4B60-B0C2-E400E11963D5}"/>
          </ac:spMkLst>
        </pc:spChg>
        <pc:graphicFrameChg chg="mod ord modGraphic">
          <ac:chgData name="David Winberg, PostNord" userId="d7297cd0-46b7-4f3f-b4f9-6cfc08b403e9" providerId="ADAL" clId="{FA8B1B16-0195-4720-888F-81A9389B25D3}" dt="2020-09-24T06:11:37.134" v="9622" actId="20577"/>
          <ac:graphicFrameMkLst>
            <pc:docMk/>
            <pc:sldMk cId="1702394278" sldId="259"/>
            <ac:graphicFrameMk id="16" creationId="{DC642E6A-E82D-4EF0-8166-08D0578237CE}"/>
          </ac:graphicFrameMkLst>
        </pc:graphicFrameChg>
        <pc:picChg chg="add mod">
          <ac:chgData name="David Winberg, PostNord" userId="d7297cd0-46b7-4f3f-b4f9-6cfc08b403e9" providerId="ADAL" clId="{FA8B1B16-0195-4720-888F-81A9389B25D3}" dt="2020-09-24T06:15:01.853" v="9763" actId="14100"/>
          <ac:picMkLst>
            <pc:docMk/>
            <pc:sldMk cId="1702394278" sldId="259"/>
            <ac:picMk id="4" creationId="{3AA90FA1-E630-4875-98FB-D46740C0E99C}"/>
          </ac:picMkLst>
        </pc:picChg>
        <pc:picChg chg="mod">
          <ac:chgData name="David Winberg, PostNord" userId="d7297cd0-46b7-4f3f-b4f9-6cfc08b403e9" providerId="ADAL" clId="{FA8B1B16-0195-4720-888F-81A9389B25D3}" dt="2020-09-17T20:22:15.814" v="361" actId="1076"/>
          <ac:picMkLst>
            <pc:docMk/>
            <pc:sldMk cId="1702394278" sldId="259"/>
            <ac:picMk id="18" creationId="{27BCF4EB-5942-4550-9C51-22BCA25613F9}"/>
          </ac:picMkLst>
        </pc:picChg>
      </pc:sldChg>
      <pc:sldChg chg="addSp delSp modSp ord">
        <pc:chgData name="David Winberg, PostNord" userId="d7297cd0-46b7-4f3f-b4f9-6cfc08b403e9" providerId="ADAL" clId="{FA8B1B16-0195-4720-888F-81A9389B25D3}" dt="2020-09-24T05:48:29.734" v="8022" actId="478"/>
        <pc:sldMkLst>
          <pc:docMk/>
          <pc:sldMk cId="1810170994" sldId="260"/>
        </pc:sldMkLst>
        <pc:spChg chg="del mod">
          <ac:chgData name="David Winberg, PostNord" userId="d7297cd0-46b7-4f3f-b4f9-6cfc08b403e9" providerId="ADAL" clId="{FA8B1B16-0195-4720-888F-81A9389B25D3}" dt="2020-09-24T05:48:29.734" v="8022" actId="478"/>
          <ac:spMkLst>
            <pc:docMk/>
            <pc:sldMk cId="1810170994" sldId="260"/>
            <ac:spMk id="2" creationId="{D514D406-B318-4042-AE0F-A4349346330F}"/>
          </ac:spMkLst>
        </pc:spChg>
        <pc:spChg chg="del mod">
          <ac:chgData name="David Winberg, PostNord" userId="d7297cd0-46b7-4f3f-b4f9-6cfc08b403e9" providerId="ADAL" clId="{FA8B1B16-0195-4720-888F-81A9389B25D3}" dt="2020-09-17T19:57:11.641" v="138"/>
          <ac:spMkLst>
            <pc:docMk/>
            <pc:sldMk cId="1810170994" sldId="260"/>
            <ac:spMk id="3" creationId="{15BE781C-6E32-4A81-AA73-098F841C8EE3}"/>
          </ac:spMkLst>
        </pc:spChg>
        <pc:spChg chg="add del mod">
          <ac:chgData name="David Winberg, PostNord" userId="d7297cd0-46b7-4f3f-b4f9-6cfc08b403e9" providerId="ADAL" clId="{FA8B1B16-0195-4720-888F-81A9389B25D3}" dt="2020-09-24T05:48:02.277" v="8005" actId="478"/>
          <ac:spMkLst>
            <pc:docMk/>
            <pc:sldMk cId="1810170994" sldId="260"/>
            <ac:spMk id="4" creationId="{F5789ABF-4349-41D7-9024-683158DA2A88}"/>
          </ac:spMkLst>
        </pc:spChg>
        <pc:spChg chg="add del mod">
          <ac:chgData name="David Winberg, PostNord" userId="d7297cd0-46b7-4f3f-b4f9-6cfc08b403e9" providerId="ADAL" clId="{FA8B1B16-0195-4720-888F-81A9389B25D3}" dt="2020-09-17T19:57:46.650" v="141"/>
          <ac:spMkLst>
            <pc:docMk/>
            <pc:sldMk cId="1810170994" sldId="260"/>
            <ac:spMk id="6" creationId="{9561E10A-56F3-47D4-8BF9-8680FAED0846}"/>
          </ac:spMkLst>
        </pc:spChg>
        <pc:picChg chg="add del mod">
          <ac:chgData name="David Winberg, PostNord" userId="d7297cd0-46b7-4f3f-b4f9-6cfc08b403e9" providerId="ADAL" clId="{FA8B1B16-0195-4720-888F-81A9389B25D3}" dt="2020-09-24T05:47:49.250" v="7995" actId="478"/>
          <ac:picMkLst>
            <pc:docMk/>
            <pc:sldMk cId="1810170994" sldId="260"/>
            <ac:picMk id="7" creationId="{4A0B8E64-F99A-43E9-8FC1-24909EB2F1E6}"/>
          </ac:picMkLst>
        </pc:picChg>
        <pc:picChg chg="add del mod">
          <ac:chgData name="David Winberg, PostNord" userId="d7297cd0-46b7-4f3f-b4f9-6cfc08b403e9" providerId="ADAL" clId="{FA8B1B16-0195-4720-888F-81A9389B25D3}" dt="2020-09-24T05:48:07.466" v="8012" actId="478"/>
          <ac:picMkLst>
            <pc:docMk/>
            <pc:sldMk cId="1810170994" sldId="260"/>
            <ac:picMk id="8" creationId="{EC7408E1-5A55-46C3-971C-7F4AC941EFAD}"/>
          </ac:picMkLst>
        </pc:picChg>
        <pc:picChg chg="add del mod">
          <ac:chgData name="David Winberg, PostNord" userId="d7297cd0-46b7-4f3f-b4f9-6cfc08b403e9" providerId="ADAL" clId="{FA8B1B16-0195-4720-888F-81A9389B25D3}" dt="2020-09-24T05:48:08.827" v="8014" actId="478"/>
          <ac:picMkLst>
            <pc:docMk/>
            <pc:sldMk cId="1810170994" sldId="260"/>
            <ac:picMk id="9" creationId="{B4D87A8B-16D2-4490-A7D7-05512150EB55}"/>
          </ac:picMkLst>
        </pc:picChg>
        <pc:picChg chg="add del mod">
          <ac:chgData name="David Winberg, PostNord" userId="d7297cd0-46b7-4f3f-b4f9-6cfc08b403e9" providerId="ADAL" clId="{FA8B1B16-0195-4720-888F-81A9389B25D3}" dt="2020-09-24T05:47:37.946" v="7980" actId="478"/>
          <ac:picMkLst>
            <pc:docMk/>
            <pc:sldMk cId="1810170994" sldId="260"/>
            <ac:picMk id="10" creationId="{4A4A3010-CE80-4C74-9F36-279043D92914}"/>
          </ac:picMkLst>
        </pc:picChg>
        <pc:picChg chg="add del mod">
          <ac:chgData name="David Winberg, PostNord" userId="d7297cd0-46b7-4f3f-b4f9-6cfc08b403e9" providerId="ADAL" clId="{FA8B1B16-0195-4720-888F-81A9389B25D3}" dt="2020-09-24T05:48:06.588" v="8011" actId="478"/>
          <ac:picMkLst>
            <pc:docMk/>
            <pc:sldMk cId="1810170994" sldId="260"/>
            <ac:picMk id="11" creationId="{C32C1BB0-1768-4993-9235-6842CB073E14}"/>
          </ac:picMkLst>
        </pc:picChg>
        <pc:picChg chg="add del mod">
          <ac:chgData name="David Winberg, PostNord" userId="d7297cd0-46b7-4f3f-b4f9-6cfc08b403e9" providerId="ADAL" clId="{FA8B1B16-0195-4720-888F-81A9389B25D3}" dt="2020-09-24T05:47:43.334" v="7988" actId="478"/>
          <ac:picMkLst>
            <pc:docMk/>
            <pc:sldMk cId="1810170994" sldId="260"/>
            <ac:picMk id="12" creationId="{ED16EC58-304B-4276-AC78-F7B6E8E442BF}"/>
          </ac:picMkLst>
        </pc:picChg>
        <pc:picChg chg="add del mod">
          <ac:chgData name="David Winberg, PostNord" userId="d7297cd0-46b7-4f3f-b4f9-6cfc08b403e9" providerId="ADAL" clId="{FA8B1B16-0195-4720-888F-81A9389B25D3}" dt="2020-09-24T05:48:08.113" v="8013" actId="478"/>
          <ac:picMkLst>
            <pc:docMk/>
            <pc:sldMk cId="1810170994" sldId="260"/>
            <ac:picMk id="13" creationId="{93B8AC12-546E-4B0E-8123-B2EFBF623029}"/>
          </ac:picMkLst>
        </pc:picChg>
        <pc:picChg chg="add del mod">
          <ac:chgData name="David Winberg, PostNord" userId="d7297cd0-46b7-4f3f-b4f9-6cfc08b403e9" providerId="ADAL" clId="{FA8B1B16-0195-4720-888F-81A9389B25D3}" dt="2020-09-24T05:48:05.296" v="8009" actId="478"/>
          <ac:picMkLst>
            <pc:docMk/>
            <pc:sldMk cId="1810170994" sldId="260"/>
            <ac:picMk id="14" creationId="{D2189066-E1D5-4353-B828-717A08129382}"/>
          </ac:picMkLst>
        </pc:picChg>
        <pc:picChg chg="add del mod">
          <ac:chgData name="David Winberg, PostNord" userId="d7297cd0-46b7-4f3f-b4f9-6cfc08b403e9" providerId="ADAL" clId="{FA8B1B16-0195-4720-888F-81A9389B25D3}" dt="2020-09-24T05:47:42.037" v="7986" actId="478"/>
          <ac:picMkLst>
            <pc:docMk/>
            <pc:sldMk cId="1810170994" sldId="260"/>
            <ac:picMk id="15" creationId="{B45080E7-D29B-4144-A359-126F31F16021}"/>
          </ac:picMkLst>
        </pc:picChg>
        <pc:picChg chg="add del mod">
          <ac:chgData name="David Winberg, PostNord" userId="d7297cd0-46b7-4f3f-b4f9-6cfc08b403e9" providerId="ADAL" clId="{FA8B1B16-0195-4720-888F-81A9389B25D3}" dt="2020-09-24T05:48:10.252" v="8016" actId="478"/>
          <ac:picMkLst>
            <pc:docMk/>
            <pc:sldMk cId="1810170994" sldId="260"/>
            <ac:picMk id="16" creationId="{6C4887A6-4DBE-4795-8315-90FA8145EC49}"/>
          </ac:picMkLst>
        </pc:picChg>
        <pc:picChg chg="add del mod">
          <ac:chgData name="David Winberg, PostNord" userId="d7297cd0-46b7-4f3f-b4f9-6cfc08b403e9" providerId="ADAL" clId="{FA8B1B16-0195-4720-888F-81A9389B25D3}" dt="2020-09-24T05:47:34.841" v="7975" actId="478"/>
          <ac:picMkLst>
            <pc:docMk/>
            <pc:sldMk cId="1810170994" sldId="260"/>
            <ac:picMk id="17" creationId="{7C74CBA0-805A-4643-A2E1-338E572F0795}"/>
          </ac:picMkLst>
        </pc:picChg>
        <pc:picChg chg="add del mod">
          <ac:chgData name="David Winberg, PostNord" userId="d7297cd0-46b7-4f3f-b4f9-6cfc08b403e9" providerId="ADAL" clId="{FA8B1B16-0195-4720-888F-81A9389B25D3}" dt="2020-09-24T05:47:42.644" v="7987" actId="478"/>
          <ac:picMkLst>
            <pc:docMk/>
            <pc:sldMk cId="1810170994" sldId="260"/>
            <ac:picMk id="18" creationId="{82CD219D-1847-421A-A6A0-A47D77007543}"/>
          </ac:picMkLst>
        </pc:picChg>
        <pc:picChg chg="add del mod">
          <ac:chgData name="David Winberg, PostNord" userId="d7297cd0-46b7-4f3f-b4f9-6cfc08b403e9" providerId="ADAL" clId="{FA8B1B16-0195-4720-888F-81A9389B25D3}" dt="2020-09-17T20:08:46.748" v="258" actId="478"/>
          <ac:picMkLst>
            <pc:docMk/>
            <pc:sldMk cId="1810170994" sldId="260"/>
            <ac:picMk id="19" creationId="{39F2FF56-59A5-4F13-9F18-832A320FA3B6}"/>
          </ac:picMkLst>
        </pc:picChg>
        <pc:picChg chg="add del mod">
          <ac:chgData name="David Winberg, PostNord" userId="d7297cd0-46b7-4f3f-b4f9-6cfc08b403e9" providerId="ADAL" clId="{FA8B1B16-0195-4720-888F-81A9389B25D3}" dt="2020-09-24T05:47:30.529" v="7973" actId="478"/>
          <ac:picMkLst>
            <pc:docMk/>
            <pc:sldMk cId="1810170994" sldId="260"/>
            <ac:picMk id="20" creationId="{721963E6-0F29-44B2-B864-ABABDD4482E2}"/>
          </ac:picMkLst>
        </pc:picChg>
        <pc:picChg chg="add del mod">
          <ac:chgData name="David Winberg, PostNord" userId="d7297cd0-46b7-4f3f-b4f9-6cfc08b403e9" providerId="ADAL" clId="{FA8B1B16-0195-4720-888F-81A9389B25D3}" dt="2020-09-24T05:47:36.531" v="7978" actId="478"/>
          <ac:picMkLst>
            <pc:docMk/>
            <pc:sldMk cId="1810170994" sldId="260"/>
            <ac:picMk id="21" creationId="{8DD2FFE9-B40E-4CD8-8CF6-185813C18654}"/>
          </ac:picMkLst>
        </pc:picChg>
        <pc:picChg chg="add del mod">
          <ac:chgData name="David Winberg, PostNord" userId="d7297cd0-46b7-4f3f-b4f9-6cfc08b403e9" providerId="ADAL" clId="{FA8B1B16-0195-4720-888F-81A9389B25D3}" dt="2020-09-24T05:47:39.408" v="7982" actId="478"/>
          <ac:picMkLst>
            <pc:docMk/>
            <pc:sldMk cId="1810170994" sldId="260"/>
            <ac:picMk id="22" creationId="{9A2CA479-F94E-4DA8-BD10-22559E466A35}"/>
          </ac:picMkLst>
        </pc:picChg>
        <pc:picChg chg="add del mod">
          <ac:chgData name="David Winberg, PostNord" userId="d7297cd0-46b7-4f3f-b4f9-6cfc08b403e9" providerId="ADAL" clId="{FA8B1B16-0195-4720-888F-81A9389B25D3}" dt="2020-09-24T05:47:35.470" v="7976" actId="478"/>
          <ac:picMkLst>
            <pc:docMk/>
            <pc:sldMk cId="1810170994" sldId="260"/>
            <ac:picMk id="23" creationId="{68734A35-1394-44AA-86B6-44871A3E1774}"/>
          </ac:picMkLst>
        </pc:picChg>
        <pc:picChg chg="add del mod">
          <ac:chgData name="David Winberg, PostNord" userId="d7297cd0-46b7-4f3f-b4f9-6cfc08b403e9" providerId="ADAL" clId="{FA8B1B16-0195-4720-888F-81A9389B25D3}" dt="2020-09-24T05:47:59.675" v="8004" actId="478"/>
          <ac:picMkLst>
            <pc:docMk/>
            <pc:sldMk cId="1810170994" sldId="260"/>
            <ac:picMk id="24" creationId="{1D44B5BB-FB57-432D-A6A9-BF7221C21BAF}"/>
          </ac:picMkLst>
        </pc:picChg>
        <pc:picChg chg="add del mod">
          <ac:chgData name="David Winberg, PostNord" userId="d7297cd0-46b7-4f3f-b4f9-6cfc08b403e9" providerId="ADAL" clId="{FA8B1B16-0195-4720-888F-81A9389B25D3}" dt="2020-09-24T05:47:57.559" v="8003" actId="478"/>
          <ac:picMkLst>
            <pc:docMk/>
            <pc:sldMk cId="1810170994" sldId="260"/>
            <ac:picMk id="25" creationId="{84BCF2BB-E183-41EA-A4D6-0015E6DAAB25}"/>
          </ac:picMkLst>
        </pc:picChg>
        <pc:picChg chg="add del mod">
          <ac:chgData name="David Winberg, PostNord" userId="d7297cd0-46b7-4f3f-b4f9-6cfc08b403e9" providerId="ADAL" clId="{FA8B1B16-0195-4720-888F-81A9389B25D3}" dt="2020-09-24T05:47:36.020" v="7977" actId="478"/>
          <ac:picMkLst>
            <pc:docMk/>
            <pc:sldMk cId="1810170994" sldId="260"/>
            <ac:picMk id="26" creationId="{BE69F266-3915-4DA5-AA4B-07EFB6FCF7CA}"/>
          </ac:picMkLst>
        </pc:picChg>
        <pc:picChg chg="add del mod">
          <ac:chgData name="David Winberg, PostNord" userId="d7297cd0-46b7-4f3f-b4f9-6cfc08b403e9" providerId="ADAL" clId="{FA8B1B16-0195-4720-888F-81A9389B25D3}" dt="2020-09-24T05:47:45.599" v="7990" actId="478"/>
          <ac:picMkLst>
            <pc:docMk/>
            <pc:sldMk cId="1810170994" sldId="260"/>
            <ac:picMk id="27" creationId="{D9BF96E5-3D57-42B8-A734-7450089E388E}"/>
          </ac:picMkLst>
        </pc:picChg>
        <pc:picChg chg="add del mod">
          <ac:chgData name="David Winberg, PostNord" userId="d7297cd0-46b7-4f3f-b4f9-6cfc08b403e9" providerId="ADAL" clId="{FA8B1B16-0195-4720-888F-81A9389B25D3}" dt="2020-09-24T05:47:46.777" v="7992" actId="478"/>
          <ac:picMkLst>
            <pc:docMk/>
            <pc:sldMk cId="1810170994" sldId="260"/>
            <ac:picMk id="28" creationId="{6B7CE7E8-B37C-49FB-836F-437F45C3D4EB}"/>
          </ac:picMkLst>
        </pc:picChg>
        <pc:picChg chg="add del mod">
          <ac:chgData name="David Winberg, PostNord" userId="d7297cd0-46b7-4f3f-b4f9-6cfc08b403e9" providerId="ADAL" clId="{FA8B1B16-0195-4720-888F-81A9389B25D3}" dt="2020-09-24T05:47:41.516" v="7985" actId="478"/>
          <ac:picMkLst>
            <pc:docMk/>
            <pc:sldMk cId="1810170994" sldId="260"/>
            <ac:picMk id="29" creationId="{E280755C-BE40-4267-8EDE-D64C6DDA8043}"/>
          </ac:picMkLst>
        </pc:picChg>
        <pc:picChg chg="add del mod">
          <ac:chgData name="David Winberg, PostNord" userId="d7297cd0-46b7-4f3f-b4f9-6cfc08b403e9" providerId="ADAL" clId="{FA8B1B16-0195-4720-888F-81A9389B25D3}" dt="2020-09-24T05:47:44.101" v="7989" actId="478"/>
          <ac:picMkLst>
            <pc:docMk/>
            <pc:sldMk cId="1810170994" sldId="260"/>
            <ac:picMk id="30" creationId="{A4DD4BF5-9FB6-4B3F-897B-606A16024390}"/>
          </ac:picMkLst>
        </pc:picChg>
        <pc:picChg chg="add del mod">
          <ac:chgData name="David Winberg, PostNord" userId="d7297cd0-46b7-4f3f-b4f9-6cfc08b403e9" providerId="ADAL" clId="{FA8B1B16-0195-4720-888F-81A9389B25D3}" dt="2020-09-24T05:47:48.579" v="7994" actId="478"/>
          <ac:picMkLst>
            <pc:docMk/>
            <pc:sldMk cId="1810170994" sldId="260"/>
            <ac:picMk id="31" creationId="{1287F6FA-DCB2-40F3-BEB2-33C3A64F26B2}"/>
          </ac:picMkLst>
        </pc:picChg>
        <pc:picChg chg="add del mod">
          <ac:chgData name="David Winberg, PostNord" userId="d7297cd0-46b7-4f3f-b4f9-6cfc08b403e9" providerId="ADAL" clId="{FA8B1B16-0195-4720-888F-81A9389B25D3}" dt="2020-09-24T05:47:33.849" v="7974" actId="478"/>
          <ac:picMkLst>
            <pc:docMk/>
            <pc:sldMk cId="1810170994" sldId="260"/>
            <ac:picMk id="32" creationId="{EE5F0E24-CA13-4B54-96F2-EA9E0416B3FB}"/>
          </ac:picMkLst>
        </pc:picChg>
        <pc:picChg chg="add del mod">
          <ac:chgData name="David Winberg, PostNord" userId="d7297cd0-46b7-4f3f-b4f9-6cfc08b403e9" providerId="ADAL" clId="{FA8B1B16-0195-4720-888F-81A9389B25D3}" dt="2020-09-24T05:47:40.031" v="7983" actId="478"/>
          <ac:picMkLst>
            <pc:docMk/>
            <pc:sldMk cId="1810170994" sldId="260"/>
            <ac:picMk id="33" creationId="{CB001710-0265-4CE8-8222-5DFF03B62E0E}"/>
          </ac:picMkLst>
        </pc:picChg>
        <pc:picChg chg="add del mod">
          <ac:chgData name="David Winberg, PostNord" userId="d7297cd0-46b7-4f3f-b4f9-6cfc08b403e9" providerId="ADAL" clId="{FA8B1B16-0195-4720-888F-81A9389B25D3}" dt="2020-09-24T05:48:09.494" v="8015" actId="478"/>
          <ac:picMkLst>
            <pc:docMk/>
            <pc:sldMk cId="1810170994" sldId="260"/>
            <ac:picMk id="34" creationId="{C6274610-14DD-4A15-B716-4401ADBE141C}"/>
          </ac:picMkLst>
        </pc:picChg>
        <pc:picChg chg="add del mod">
          <ac:chgData name="David Winberg, PostNord" userId="d7297cd0-46b7-4f3f-b4f9-6cfc08b403e9" providerId="ADAL" clId="{FA8B1B16-0195-4720-888F-81A9389B25D3}" dt="2020-09-24T05:47:53.383" v="7996" actId="478"/>
          <ac:picMkLst>
            <pc:docMk/>
            <pc:sldMk cId="1810170994" sldId="260"/>
            <ac:picMk id="35" creationId="{7D9D825E-DE41-406C-B652-F86D3983E41B}"/>
          </ac:picMkLst>
        </pc:picChg>
        <pc:picChg chg="add del mod">
          <ac:chgData name="David Winberg, PostNord" userId="d7297cd0-46b7-4f3f-b4f9-6cfc08b403e9" providerId="ADAL" clId="{FA8B1B16-0195-4720-888F-81A9389B25D3}" dt="2020-09-24T05:47:37.035" v="7979" actId="478"/>
          <ac:picMkLst>
            <pc:docMk/>
            <pc:sldMk cId="1810170994" sldId="260"/>
            <ac:picMk id="36" creationId="{5EC247EC-097B-4B4B-86C8-BCD98D0BA425}"/>
          </ac:picMkLst>
        </pc:picChg>
        <pc:picChg chg="add del mod">
          <ac:chgData name="David Winberg, PostNord" userId="d7297cd0-46b7-4f3f-b4f9-6cfc08b403e9" providerId="ADAL" clId="{FA8B1B16-0195-4720-888F-81A9389B25D3}" dt="2020-09-24T05:47:38.605" v="7981" actId="478"/>
          <ac:picMkLst>
            <pc:docMk/>
            <pc:sldMk cId="1810170994" sldId="260"/>
            <ac:picMk id="37" creationId="{9C449BF6-EC22-4CEA-9186-38C4BDF200A6}"/>
          </ac:picMkLst>
        </pc:picChg>
        <pc:picChg chg="add del mod">
          <ac:chgData name="David Winberg, PostNord" userId="d7297cd0-46b7-4f3f-b4f9-6cfc08b403e9" providerId="ADAL" clId="{FA8B1B16-0195-4720-888F-81A9389B25D3}" dt="2020-09-24T05:47:40.616" v="7984" actId="478"/>
          <ac:picMkLst>
            <pc:docMk/>
            <pc:sldMk cId="1810170994" sldId="260"/>
            <ac:picMk id="38" creationId="{9EA60756-F703-40AE-A2C8-60927EE3F44D}"/>
          </ac:picMkLst>
        </pc:picChg>
        <pc:picChg chg="add del mod">
          <ac:chgData name="David Winberg, PostNord" userId="d7297cd0-46b7-4f3f-b4f9-6cfc08b403e9" providerId="ADAL" clId="{FA8B1B16-0195-4720-888F-81A9389B25D3}" dt="2020-09-24T05:48:05.971" v="8010" actId="478"/>
          <ac:picMkLst>
            <pc:docMk/>
            <pc:sldMk cId="1810170994" sldId="260"/>
            <ac:picMk id="39" creationId="{EFE30A57-E638-4D96-96C8-6010BBA62A0B}"/>
          </ac:picMkLst>
        </pc:picChg>
        <pc:picChg chg="add del mod">
          <ac:chgData name="David Winberg, PostNord" userId="d7297cd0-46b7-4f3f-b4f9-6cfc08b403e9" providerId="ADAL" clId="{FA8B1B16-0195-4720-888F-81A9389B25D3}" dt="2020-09-24T05:47:47.458" v="7993" actId="478"/>
          <ac:picMkLst>
            <pc:docMk/>
            <pc:sldMk cId="1810170994" sldId="260"/>
            <ac:picMk id="40" creationId="{63A8E666-F9C4-4981-A8CB-537165B311AD}"/>
          </ac:picMkLst>
        </pc:picChg>
        <pc:picChg chg="add del mod">
          <ac:chgData name="David Winberg, PostNord" userId="d7297cd0-46b7-4f3f-b4f9-6cfc08b403e9" providerId="ADAL" clId="{FA8B1B16-0195-4720-888F-81A9389B25D3}" dt="2020-09-24T05:47:46.190" v="7991" actId="478"/>
          <ac:picMkLst>
            <pc:docMk/>
            <pc:sldMk cId="1810170994" sldId="260"/>
            <ac:picMk id="41" creationId="{481966AC-8DE9-4C28-8C66-2D0F3C59A5DA}"/>
          </ac:picMkLst>
        </pc:picChg>
        <pc:picChg chg="add del mod">
          <ac:chgData name="David Winberg, PostNord" userId="d7297cd0-46b7-4f3f-b4f9-6cfc08b403e9" providerId="ADAL" clId="{FA8B1B16-0195-4720-888F-81A9389B25D3}" dt="2020-09-24T05:48:04.685" v="8008" actId="478"/>
          <ac:picMkLst>
            <pc:docMk/>
            <pc:sldMk cId="1810170994" sldId="260"/>
            <ac:picMk id="42" creationId="{D0D0B090-28EA-4C87-9972-6BBDA96DACE1}"/>
          </ac:picMkLst>
        </pc:picChg>
        <pc:picChg chg="add del mod">
          <ac:chgData name="David Winberg, PostNord" userId="d7297cd0-46b7-4f3f-b4f9-6cfc08b403e9" providerId="ADAL" clId="{FA8B1B16-0195-4720-888F-81A9389B25D3}" dt="2020-09-24T05:48:03.408" v="8006" actId="478"/>
          <ac:picMkLst>
            <pc:docMk/>
            <pc:sldMk cId="1810170994" sldId="260"/>
            <ac:picMk id="43" creationId="{78DEC7DC-0CAE-436A-91D1-3A7F48CCF2B1}"/>
          </ac:picMkLst>
        </pc:picChg>
        <pc:picChg chg="add del mod">
          <ac:chgData name="David Winberg, PostNord" userId="d7297cd0-46b7-4f3f-b4f9-6cfc08b403e9" providerId="ADAL" clId="{FA8B1B16-0195-4720-888F-81A9389B25D3}" dt="2020-09-24T05:48:04.028" v="8007" actId="478"/>
          <ac:picMkLst>
            <pc:docMk/>
            <pc:sldMk cId="1810170994" sldId="260"/>
            <ac:picMk id="44" creationId="{61BC3FEE-92D9-446E-B773-F3FA0E26C87C}"/>
          </ac:picMkLst>
        </pc:picChg>
        <pc:picChg chg="add mod">
          <ac:chgData name="David Winberg, PostNord" userId="d7297cd0-46b7-4f3f-b4f9-6cfc08b403e9" providerId="ADAL" clId="{FA8B1B16-0195-4720-888F-81A9389B25D3}" dt="2020-09-24T05:48:24.956" v="8020" actId="1076"/>
          <ac:picMkLst>
            <pc:docMk/>
            <pc:sldMk cId="1810170994" sldId="260"/>
            <ac:picMk id="45" creationId="{6FCD9884-711B-4572-8E77-047685F15CA6}"/>
          </ac:picMkLst>
        </pc:picChg>
        <pc:picChg chg="add mod">
          <ac:chgData name="David Winberg, PostNord" userId="d7297cd0-46b7-4f3f-b4f9-6cfc08b403e9" providerId="ADAL" clId="{FA8B1B16-0195-4720-888F-81A9389B25D3}" dt="2020-09-24T05:48:17.739" v="8018" actId="1076"/>
          <ac:picMkLst>
            <pc:docMk/>
            <pc:sldMk cId="1810170994" sldId="260"/>
            <ac:picMk id="46" creationId="{807EB151-40A0-4C47-AF1A-D3967824D232}"/>
          </ac:picMkLst>
        </pc:picChg>
        <pc:picChg chg="add mod">
          <ac:chgData name="David Winberg, PostNord" userId="d7297cd0-46b7-4f3f-b4f9-6cfc08b403e9" providerId="ADAL" clId="{FA8B1B16-0195-4720-888F-81A9389B25D3}" dt="2020-09-17T20:20:55.893" v="355" actId="1076"/>
          <ac:picMkLst>
            <pc:docMk/>
            <pc:sldMk cId="1810170994" sldId="260"/>
            <ac:picMk id="48" creationId="{7C029618-C7B4-431B-98EF-2EDD66AFB738}"/>
          </ac:picMkLst>
        </pc:picChg>
        <pc:picChg chg="add del mod">
          <ac:chgData name="David Winberg, PostNord" userId="d7297cd0-46b7-4f3f-b4f9-6cfc08b403e9" providerId="ADAL" clId="{FA8B1B16-0195-4720-888F-81A9389B25D3}" dt="2020-09-17T20:11:09.215" v="293" actId="478"/>
          <ac:picMkLst>
            <pc:docMk/>
            <pc:sldMk cId="1810170994" sldId="260"/>
            <ac:picMk id="3074" creationId="{D39B63A5-34D6-4D73-A5F6-AE72011AB7F4}"/>
          </ac:picMkLst>
        </pc:picChg>
      </pc:sldChg>
      <pc:sldChg chg="addSp delSp modSp add">
        <pc:chgData name="David Winberg, PostNord" userId="d7297cd0-46b7-4f3f-b4f9-6cfc08b403e9" providerId="ADAL" clId="{FA8B1B16-0195-4720-888F-81A9389B25D3}" dt="2020-09-23T18:52:45.451" v="6809" actId="1076"/>
        <pc:sldMkLst>
          <pc:docMk/>
          <pc:sldMk cId="1802422549" sldId="261"/>
        </pc:sldMkLst>
        <pc:spChg chg="mod">
          <ac:chgData name="David Winberg, PostNord" userId="d7297cd0-46b7-4f3f-b4f9-6cfc08b403e9" providerId="ADAL" clId="{FA8B1B16-0195-4720-888F-81A9389B25D3}" dt="2020-09-18T12:41:34.360" v="903" actId="2711"/>
          <ac:spMkLst>
            <pc:docMk/>
            <pc:sldMk cId="1802422549" sldId="261"/>
            <ac:spMk id="2" creationId="{2C11F604-EFD4-4A6C-B91C-ED438CC2E383}"/>
          </ac:spMkLst>
        </pc:spChg>
        <pc:spChg chg="del">
          <ac:chgData name="David Winberg, PostNord" userId="d7297cd0-46b7-4f3f-b4f9-6cfc08b403e9" providerId="ADAL" clId="{FA8B1B16-0195-4720-888F-81A9389B25D3}" dt="2020-09-17T20:23:07.735" v="362" actId="931"/>
          <ac:spMkLst>
            <pc:docMk/>
            <pc:sldMk cId="1802422549" sldId="261"/>
            <ac:spMk id="3" creationId="{347B2997-693D-42E1-9987-5223E2F1F782}"/>
          </ac:spMkLst>
        </pc:spChg>
        <pc:spChg chg="add mod">
          <ac:chgData name="David Winberg, PostNord" userId="d7297cd0-46b7-4f3f-b4f9-6cfc08b403e9" providerId="ADAL" clId="{FA8B1B16-0195-4720-888F-81A9389B25D3}" dt="2020-09-23T16:56:51.352" v="6503" actId="20577"/>
          <ac:spMkLst>
            <pc:docMk/>
            <pc:sldMk cId="1802422549" sldId="261"/>
            <ac:spMk id="3" creationId="{B84D1DF3-7C8B-4333-85BD-688BC9E6286D}"/>
          </ac:spMkLst>
        </pc:spChg>
        <pc:spChg chg="add">
          <ac:chgData name="David Winberg, PostNord" userId="d7297cd0-46b7-4f3f-b4f9-6cfc08b403e9" providerId="ADAL" clId="{FA8B1B16-0195-4720-888F-81A9389B25D3}" dt="2020-09-17T20:16:22.827" v="336"/>
          <ac:spMkLst>
            <pc:docMk/>
            <pc:sldMk cId="1802422549" sldId="261"/>
            <ac:spMk id="4" creationId="{0BFFD98B-A070-4539-B290-2EB5E43884DF}"/>
          </ac:spMkLst>
        </pc:spChg>
        <pc:spChg chg="add mod">
          <ac:chgData name="David Winberg, PostNord" userId="d7297cd0-46b7-4f3f-b4f9-6cfc08b403e9" providerId="ADAL" clId="{FA8B1B16-0195-4720-888F-81A9389B25D3}" dt="2020-09-23T18:52:45.451" v="6809" actId="1076"/>
          <ac:spMkLst>
            <pc:docMk/>
            <pc:sldMk cId="1802422549" sldId="261"/>
            <ac:spMk id="4" creationId="{33ABD78F-11E3-421B-86F8-3C30C1E385C9}"/>
          </ac:spMkLst>
        </pc:spChg>
        <pc:spChg chg="add del mod">
          <ac:chgData name="David Winberg, PostNord" userId="d7297cd0-46b7-4f3f-b4f9-6cfc08b403e9" providerId="ADAL" clId="{FA8B1B16-0195-4720-888F-81A9389B25D3}" dt="2020-09-17T20:20:21.561" v="351" actId="478"/>
          <ac:spMkLst>
            <pc:docMk/>
            <pc:sldMk cId="1802422549" sldId="261"/>
            <ac:spMk id="6" creationId="{CB44832A-E4A5-48A0-92E3-51D67D3B1257}"/>
          </ac:spMkLst>
        </pc:spChg>
        <pc:spChg chg="add del">
          <ac:chgData name="David Winberg, PostNord" userId="d7297cd0-46b7-4f3f-b4f9-6cfc08b403e9" providerId="ADAL" clId="{FA8B1B16-0195-4720-888F-81A9389B25D3}" dt="2020-09-17T20:20:40.194" v="353" actId="478"/>
          <ac:spMkLst>
            <pc:docMk/>
            <pc:sldMk cId="1802422549" sldId="261"/>
            <ac:spMk id="7" creationId="{934855E6-BEC6-41F1-B48D-08AB163035F7}"/>
          </ac:spMkLst>
        </pc:spChg>
        <pc:spChg chg="add mod">
          <ac:chgData name="David Winberg, PostNord" userId="d7297cd0-46b7-4f3f-b4f9-6cfc08b403e9" providerId="ADAL" clId="{FA8B1B16-0195-4720-888F-81A9389B25D3}" dt="2020-09-18T14:25:34.344" v="4234" actId="1076"/>
          <ac:spMkLst>
            <pc:docMk/>
            <pc:sldMk cId="1802422549" sldId="261"/>
            <ac:spMk id="10" creationId="{15980D7B-4914-4FB2-BDE5-5D4B766B3F43}"/>
          </ac:spMkLst>
        </pc:spChg>
        <pc:spChg chg="add mod">
          <ac:chgData name="David Winberg, PostNord" userId="d7297cd0-46b7-4f3f-b4f9-6cfc08b403e9" providerId="ADAL" clId="{FA8B1B16-0195-4720-888F-81A9389B25D3}" dt="2020-09-23T16:50:57.136" v="6370" actId="20577"/>
          <ac:spMkLst>
            <pc:docMk/>
            <pc:sldMk cId="1802422549" sldId="261"/>
            <ac:spMk id="11" creationId="{6E39EA8F-4AF9-4611-822F-538A68D6C5CF}"/>
          </ac:spMkLst>
        </pc:spChg>
        <pc:picChg chg="add del mod">
          <ac:chgData name="David Winberg, PostNord" userId="d7297cd0-46b7-4f3f-b4f9-6cfc08b403e9" providerId="ADAL" clId="{FA8B1B16-0195-4720-888F-81A9389B25D3}" dt="2020-09-17T20:20:19.380" v="350" actId="478"/>
          <ac:picMkLst>
            <pc:docMk/>
            <pc:sldMk cId="1802422549" sldId="261"/>
            <ac:picMk id="5" creationId="{8CE2525B-9E6E-415B-B27A-7C4E16B694DB}"/>
          </ac:picMkLst>
        </pc:picChg>
        <pc:picChg chg="add">
          <ac:chgData name="David Winberg, PostNord" userId="d7297cd0-46b7-4f3f-b4f9-6cfc08b403e9" providerId="ADAL" clId="{FA8B1B16-0195-4720-888F-81A9389B25D3}" dt="2020-09-18T12:41:19.275" v="902"/>
          <ac:picMkLst>
            <pc:docMk/>
            <pc:sldMk cId="1802422549" sldId="261"/>
            <ac:picMk id="6" creationId="{E9F8CE45-6D32-41C7-9F81-842B07948513}"/>
          </ac:picMkLst>
        </pc:picChg>
        <pc:picChg chg="add mod ord">
          <ac:chgData name="David Winberg, PostNord" userId="d7297cd0-46b7-4f3f-b4f9-6cfc08b403e9" providerId="ADAL" clId="{FA8B1B16-0195-4720-888F-81A9389B25D3}" dt="2020-09-18T14:25:42.424" v="4237" actId="1076"/>
          <ac:picMkLst>
            <pc:docMk/>
            <pc:sldMk cId="1802422549" sldId="261"/>
            <ac:picMk id="9" creationId="{7D111EE9-72AA-4F0A-AFE0-BE8AD2577FB3}"/>
          </ac:picMkLst>
        </pc:picChg>
      </pc:sldChg>
      <pc:sldChg chg="addSp delSp modSp add">
        <pc:chgData name="David Winberg, PostNord" userId="d7297cd0-46b7-4f3f-b4f9-6cfc08b403e9" providerId="ADAL" clId="{FA8B1B16-0195-4720-888F-81A9389B25D3}" dt="2020-09-18T14:05:49.114" v="3850" actId="1076"/>
        <pc:sldMkLst>
          <pc:docMk/>
          <pc:sldMk cId="2233303417" sldId="262"/>
        </pc:sldMkLst>
        <pc:spChg chg="mod">
          <ac:chgData name="David Winberg, PostNord" userId="d7297cd0-46b7-4f3f-b4f9-6cfc08b403e9" providerId="ADAL" clId="{FA8B1B16-0195-4720-888F-81A9389B25D3}" dt="2020-09-18T11:58:29.881" v="651" actId="207"/>
          <ac:spMkLst>
            <pc:docMk/>
            <pc:sldMk cId="2233303417" sldId="262"/>
            <ac:spMk id="2" creationId="{876AD47E-4CC8-4EB3-B6BD-CF4AE607C36B}"/>
          </ac:spMkLst>
        </pc:spChg>
        <pc:spChg chg="del">
          <ac:chgData name="David Winberg, PostNord" userId="d7297cd0-46b7-4f3f-b4f9-6cfc08b403e9" providerId="ADAL" clId="{FA8B1B16-0195-4720-888F-81A9389B25D3}" dt="2020-09-18T11:58:35.113" v="652" actId="478"/>
          <ac:spMkLst>
            <pc:docMk/>
            <pc:sldMk cId="2233303417" sldId="262"/>
            <ac:spMk id="3" creationId="{508097D3-5073-464D-A2E1-55E828E34AC8}"/>
          </ac:spMkLst>
        </pc:spChg>
        <pc:spChg chg="add mod">
          <ac:chgData name="David Winberg, PostNord" userId="d7297cd0-46b7-4f3f-b4f9-6cfc08b403e9" providerId="ADAL" clId="{FA8B1B16-0195-4720-888F-81A9389B25D3}" dt="2020-09-18T11:59:37.246" v="724"/>
          <ac:spMkLst>
            <pc:docMk/>
            <pc:sldMk cId="2233303417" sldId="262"/>
            <ac:spMk id="4" creationId="{DDC63EC9-4857-45FE-A396-9E8241D9FFD8}"/>
          </ac:spMkLst>
        </pc:spChg>
        <pc:spChg chg="add mod">
          <ac:chgData name="David Winberg, PostNord" userId="d7297cd0-46b7-4f3f-b4f9-6cfc08b403e9" providerId="ADAL" clId="{FA8B1B16-0195-4720-888F-81A9389B25D3}" dt="2020-09-18T12:01:33.480" v="747" actId="20577"/>
          <ac:spMkLst>
            <pc:docMk/>
            <pc:sldMk cId="2233303417" sldId="262"/>
            <ac:spMk id="5" creationId="{E0CA7262-A5E0-4788-BAC3-5E26EAC14DDC}"/>
          </ac:spMkLst>
        </pc:spChg>
        <pc:spChg chg="add mod">
          <ac:chgData name="David Winberg, PostNord" userId="d7297cd0-46b7-4f3f-b4f9-6cfc08b403e9" providerId="ADAL" clId="{FA8B1B16-0195-4720-888F-81A9389B25D3}" dt="2020-09-18T12:00:59.215" v="739" actId="1076"/>
          <ac:spMkLst>
            <pc:docMk/>
            <pc:sldMk cId="2233303417" sldId="262"/>
            <ac:spMk id="6" creationId="{8C9158A9-1CC3-45AD-8604-DE4E3C43C453}"/>
          </ac:spMkLst>
        </pc:spChg>
        <pc:spChg chg="add mod">
          <ac:chgData name="David Winberg, PostNord" userId="d7297cd0-46b7-4f3f-b4f9-6cfc08b403e9" providerId="ADAL" clId="{FA8B1B16-0195-4720-888F-81A9389B25D3}" dt="2020-09-18T12:01:04.840" v="740" actId="1076"/>
          <ac:spMkLst>
            <pc:docMk/>
            <pc:sldMk cId="2233303417" sldId="262"/>
            <ac:spMk id="7" creationId="{B3056CF9-DBA0-4E1A-935C-DECF6A71598B}"/>
          </ac:spMkLst>
        </pc:spChg>
        <pc:picChg chg="add">
          <ac:chgData name="David Winberg, PostNord" userId="d7297cd0-46b7-4f3f-b4f9-6cfc08b403e9" providerId="ADAL" clId="{FA8B1B16-0195-4720-888F-81A9389B25D3}" dt="2020-09-18T12:01:14.815" v="741"/>
          <ac:picMkLst>
            <pc:docMk/>
            <pc:sldMk cId="2233303417" sldId="262"/>
            <ac:picMk id="8" creationId="{AF2B9AB6-275A-409B-AFFE-452F78EF37B4}"/>
          </ac:picMkLst>
        </pc:picChg>
        <pc:picChg chg="add del mod">
          <ac:chgData name="David Winberg, PostNord" userId="d7297cd0-46b7-4f3f-b4f9-6cfc08b403e9" providerId="ADAL" clId="{FA8B1B16-0195-4720-888F-81A9389B25D3}" dt="2020-09-18T14:04:46.024" v="3842" actId="478"/>
          <ac:picMkLst>
            <pc:docMk/>
            <pc:sldMk cId="2233303417" sldId="262"/>
            <ac:picMk id="10" creationId="{5EC0383A-3841-4A8F-BFA9-408227B10F10}"/>
          </ac:picMkLst>
        </pc:picChg>
        <pc:picChg chg="add del mod">
          <ac:chgData name="David Winberg, PostNord" userId="d7297cd0-46b7-4f3f-b4f9-6cfc08b403e9" providerId="ADAL" clId="{FA8B1B16-0195-4720-888F-81A9389B25D3}" dt="2020-09-18T14:04:46.024" v="3842" actId="478"/>
          <ac:picMkLst>
            <pc:docMk/>
            <pc:sldMk cId="2233303417" sldId="262"/>
            <ac:picMk id="12" creationId="{305E53C0-81A9-4EF1-80E1-7F2C8FF16A67}"/>
          </ac:picMkLst>
        </pc:picChg>
        <pc:picChg chg="add mod">
          <ac:chgData name="David Winberg, PostNord" userId="d7297cd0-46b7-4f3f-b4f9-6cfc08b403e9" providerId="ADAL" clId="{FA8B1B16-0195-4720-888F-81A9389B25D3}" dt="2020-09-18T14:05:05.406" v="3845" actId="207"/>
          <ac:picMkLst>
            <pc:docMk/>
            <pc:sldMk cId="2233303417" sldId="262"/>
            <ac:picMk id="14" creationId="{755D852C-D530-47B4-9710-887607FD5E2E}"/>
          </ac:picMkLst>
        </pc:picChg>
        <pc:picChg chg="add mod">
          <ac:chgData name="David Winberg, PostNord" userId="d7297cd0-46b7-4f3f-b4f9-6cfc08b403e9" providerId="ADAL" clId="{FA8B1B16-0195-4720-888F-81A9389B25D3}" dt="2020-09-18T14:05:49.114" v="3850" actId="1076"/>
          <ac:picMkLst>
            <pc:docMk/>
            <pc:sldMk cId="2233303417" sldId="262"/>
            <ac:picMk id="16" creationId="{C62F611C-598F-4130-B99C-D76A295CEB10}"/>
          </ac:picMkLst>
        </pc:picChg>
      </pc:sldChg>
      <pc:sldChg chg="addSp delSp modSp add mod ord setBg">
        <pc:chgData name="David Winberg, PostNord" userId="d7297cd0-46b7-4f3f-b4f9-6cfc08b403e9" providerId="ADAL" clId="{FA8B1B16-0195-4720-888F-81A9389B25D3}" dt="2020-09-24T06:08:49.982" v="9504"/>
        <pc:sldMkLst>
          <pc:docMk/>
          <pc:sldMk cId="970263841" sldId="263"/>
        </pc:sldMkLst>
        <pc:spChg chg="mod">
          <ac:chgData name="David Winberg, PostNord" userId="d7297cd0-46b7-4f3f-b4f9-6cfc08b403e9" providerId="ADAL" clId="{FA8B1B16-0195-4720-888F-81A9389B25D3}" dt="2020-09-18T13:22:12.096" v="3141" actId="255"/>
          <ac:spMkLst>
            <pc:docMk/>
            <pc:sldMk cId="970263841" sldId="263"/>
            <ac:spMk id="2" creationId="{876AD47E-4CC8-4EB3-B6BD-CF4AE607C36B}"/>
          </ac:spMkLst>
        </pc:spChg>
        <pc:spChg chg="add del mod">
          <ac:chgData name="David Winberg, PostNord" userId="d7297cd0-46b7-4f3f-b4f9-6cfc08b403e9" providerId="ADAL" clId="{FA8B1B16-0195-4720-888F-81A9389B25D3}" dt="2020-09-18T12:03:14.315" v="793"/>
          <ac:spMkLst>
            <pc:docMk/>
            <pc:sldMk cId="970263841" sldId="263"/>
            <ac:spMk id="3" creationId="{1ADF7C6C-1853-420D-86A5-B252ACAA336A}"/>
          </ac:spMkLst>
        </pc:spChg>
        <pc:spChg chg="add del mod">
          <ac:chgData name="David Winberg, PostNord" userId="d7297cd0-46b7-4f3f-b4f9-6cfc08b403e9" providerId="ADAL" clId="{FA8B1B16-0195-4720-888F-81A9389B25D3}" dt="2020-09-18T12:02:49.298" v="790" actId="47"/>
          <ac:spMkLst>
            <pc:docMk/>
            <pc:sldMk cId="970263841" sldId="263"/>
            <ac:spMk id="4" creationId="{DDC63EC9-4857-45FE-A396-9E8241D9FFD8}"/>
          </ac:spMkLst>
        </pc:spChg>
        <pc:spChg chg="del">
          <ac:chgData name="David Winberg, PostNord" userId="d7297cd0-46b7-4f3f-b4f9-6cfc08b403e9" providerId="ADAL" clId="{FA8B1B16-0195-4720-888F-81A9389B25D3}" dt="2020-09-18T12:02:14.381" v="780" actId="478"/>
          <ac:spMkLst>
            <pc:docMk/>
            <pc:sldMk cId="970263841" sldId="263"/>
            <ac:spMk id="5" creationId="{E0CA7262-A5E0-4788-BAC3-5E26EAC14DDC}"/>
          </ac:spMkLst>
        </pc:spChg>
        <pc:spChg chg="del">
          <ac:chgData name="David Winberg, PostNord" userId="d7297cd0-46b7-4f3f-b4f9-6cfc08b403e9" providerId="ADAL" clId="{FA8B1B16-0195-4720-888F-81A9389B25D3}" dt="2020-09-18T12:02:17.807" v="782" actId="478"/>
          <ac:spMkLst>
            <pc:docMk/>
            <pc:sldMk cId="970263841" sldId="263"/>
            <ac:spMk id="6" creationId="{8C9158A9-1CC3-45AD-8604-DE4E3C43C453}"/>
          </ac:spMkLst>
        </pc:spChg>
        <pc:spChg chg="del">
          <ac:chgData name="David Winberg, PostNord" userId="d7297cd0-46b7-4f3f-b4f9-6cfc08b403e9" providerId="ADAL" clId="{FA8B1B16-0195-4720-888F-81A9389B25D3}" dt="2020-09-18T12:02:15.753" v="781" actId="478"/>
          <ac:spMkLst>
            <pc:docMk/>
            <pc:sldMk cId="970263841" sldId="263"/>
            <ac:spMk id="7" creationId="{B3056CF9-DBA0-4E1A-935C-DECF6A71598B}"/>
          </ac:spMkLst>
        </pc:spChg>
        <pc:spChg chg="add mod ord">
          <ac:chgData name="David Winberg, PostNord" userId="d7297cd0-46b7-4f3f-b4f9-6cfc08b403e9" providerId="ADAL" clId="{FA8B1B16-0195-4720-888F-81A9389B25D3}" dt="2020-09-18T12:07:33.621" v="854" actId="14100"/>
          <ac:spMkLst>
            <pc:docMk/>
            <pc:sldMk cId="970263841" sldId="263"/>
            <ac:spMk id="9" creationId="{243368EF-23BA-4814-96AB-6A51A2244FC0}"/>
          </ac:spMkLst>
        </pc:spChg>
        <pc:picChg chg="mod ord">
          <ac:chgData name="David Winberg, PostNord" userId="d7297cd0-46b7-4f3f-b4f9-6cfc08b403e9" providerId="ADAL" clId="{FA8B1B16-0195-4720-888F-81A9389B25D3}" dt="2020-09-18T12:07:19.467" v="852" actId="1076"/>
          <ac:picMkLst>
            <pc:docMk/>
            <pc:sldMk cId="970263841" sldId="263"/>
            <ac:picMk id="8" creationId="{AF2B9AB6-275A-409B-AFFE-452F78EF37B4}"/>
          </ac:picMkLst>
        </pc:picChg>
        <pc:picChg chg="add mod">
          <ac:chgData name="David Winberg, PostNord" userId="d7297cd0-46b7-4f3f-b4f9-6cfc08b403e9" providerId="ADAL" clId="{FA8B1B16-0195-4720-888F-81A9389B25D3}" dt="2020-09-18T12:11:23.381" v="896" actId="14826"/>
          <ac:picMkLst>
            <pc:docMk/>
            <pc:sldMk cId="970263841" sldId="263"/>
            <ac:picMk id="11" creationId="{A383C550-643B-454F-9B26-B4E8D968EA74}"/>
          </ac:picMkLst>
        </pc:picChg>
        <pc:picChg chg="add mod">
          <ac:chgData name="David Winberg, PostNord" userId="d7297cd0-46b7-4f3f-b4f9-6cfc08b403e9" providerId="ADAL" clId="{FA8B1B16-0195-4720-888F-81A9389B25D3}" dt="2020-09-18T12:43:41.574" v="908" actId="1076"/>
          <ac:picMkLst>
            <pc:docMk/>
            <pc:sldMk cId="970263841" sldId="263"/>
            <ac:picMk id="13" creationId="{68A1D287-6535-4E3F-9979-0CE7C49066AD}"/>
          </ac:picMkLst>
        </pc:picChg>
        <pc:picChg chg="add">
          <ac:chgData name="David Winberg, PostNord" userId="d7297cd0-46b7-4f3f-b4f9-6cfc08b403e9" providerId="ADAL" clId="{FA8B1B16-0195-4720-888F-81A9389B25D3}" dt="2020-09-18T12:06:22.332" v="844" actId="26606"/>
          <ac:picMkLst>
            <pc:docMk/>
            <pc:sldMk cId="970263841" sldId="263"/>
            <ac:picMk id="16" creationId="{5405F23C-C82E-4181-95EA-321F3D891A40}"/>
          </ac:picMkLst>
        </pc:picChg>
      </pc:sldChg>
      <pc:sldChg chg="delSp add del setBg delDesignElem">
        <pc:chgData name="David Winberg, PostNord" userId="d7297cd0-46b7-4f3f-b4f9-6cfc08b403e9" providerId="ADAL" clId="{FA8B1B16-0195-4720-888F-81A9389B25D3}" dt="2020-09-18T12:44:28.586" v="920" actId="2696"/>
        <pc:sldMkLst>
          <pc:docMk/>
          <pc:sldMk cId="2518110739" sldId="264"/>
        </pc:sldMkLst>
        <pc:picChg chg="del">
          <ac:chgData name="David Winberg, PostNord" userId="d7297cd0-46b7-4f3f-b4f9-6cfc08b403e9" providerId="ADAL" clId="{FA8B1B16-0195-4720-888F-81A9389B25D3}" dt="2020-09-18T12:43:55.338" v="911" actId="478"/>
          <ac:picMkLst>
            <pc:docMk/>
            <pc:sldMk cId="2518110739" sldId="264"/>
            <ac:picMk id="13" creationId="{68A1D287-6535-4E3F-9979-0CE7C49066AD}"/>
          </ac:picMkLst>
        </pc:picChg>
        <pc:picChg chg="del">
          <ac:chgData name="David Winberg, PostNord" userId="d7297cd0-46b7-4f3f-b4f9-6cfc08b403e9" providerId="ADAL" clId="{FA8B1B16-0195-4720-888F-81A9389B25D3}" dt="2020-09-18T12:43:48.350" v="910"/>
          <ac:picMkLst>
            <pc:docMk/>
            <pc:sldMk cId="2518110739" sldId="264"/>
            <ac:picMk id="16" creationId="{5405F23C-C82E-4181-95EA-321F3D891A40}"/>
          </ac:picMkLst>
        </pc:picChg>
      </pc:sldChg>
      <pc:sldChg chg="addSp delSp modSp add mod setBg delDesignElem">
        <pc:chgData name="David Winberg, PostNord" userId="d7297cd0-46b7-4f3f-b4f9-6cfc08b403e9" providerId="ADAL" clId="{FA8B1B16-0195-4720-888F-81A9389B25D3}" dt="2020-09-24T06:08:36.706" v="9503" actId="1076"/>
        <pc:sldMkLst>
          <pc:docMk/>
          <pc:sldMk cId="3142946108" sldId="265"/>
        </pc:sldMkLst>
        <pc:spChg chg="mod">
          <ac:chgData name="David Winberg, PostNord" userId="d7297cd0-46b7-4f3f-b4f9-6cfc08b403e9" providerId="ADAL" clId="{FA8B1B16-0195-4720-888F-81A9389B25D3}" dt="2020-09-18T13:22:25.844" v="3142" actId="1076"/>
          <ac:spMkLst>
            <pc:docMk/>
            <pc:sldMk cId="3142946108" sldId="265"/>
            <ac:spMk id="2" creationId="{876AD47E-4CC8-4EB3-B6BD-CF4AE607C36B}"/>
          </ac:spMkLst>
        </pc:spChg>
        <pc:spChg chg="mod">
          <ac:chgData name="David Winberg, PostNord" userId="d7297cd0-46b7-4f3f-b4f9-6cfc08b403e9" providerId="ADAL" clId="{FA8B1B16-0195-4720-888F-81A9389B25D3}" dt="2020-09-24T06:08:36.706" v="9503" actId="1076"/>
          <ac:spMkLst>
            <pc:docMk/>
            <pc:sldMk cId="3142946108" sldId="265"/>
            <ac:spMk id="9" creationId="{243368EF-23BA-4814-96AB-6A51A2244FC0}"/>
          </ac:spMkLst>
        </pc:spChg>
        <pc:picChg chg="del">
          <ac:chgData name="David Winberg, PostNord" userId="d7297cd0-46b7-4f3f-b4f9-6cfc08b403e9" providerId="ADAL" clId="{FA8B1B16-0195-4720-888F-81A9389B25D3}" dt="2020-09-18T12:44:32.237" v="921" actId="478"/>
          <ac:picMkLst>
            <pc:docMk/>
            <pc:sldMk cId="3142946108" sldId="265"/>
            <ac:picMk id="13" creationId="{68A1D287-6535-4E3F-9979-0CE7C49066AD}"/>
          </ac:picMkLst>
        </pc:picChg>
        <pc:picChg chg="add">
          <ac:chgData name="David Winberg, PostNord" userId="d7297cd0-46b7-4f3f-b4f9-6cfc08b403e9" providerId="ADAL" clId="{FA8B1B16-0195-4720-888F-81A9389B25D3}" dt="2020-09-18T12:47:35.977" v="922" actId="26606"/>
          <ac:picMkLst>
            <pc:docMk/>
            <pc:sldMk cId="3142946108" sldId="265"/>
            <ac:picMk id="14" creationId="{5405F23C-C82E-4181-95EA-321F3D891A40}"/>
          </ac:picMkLst>
        </pc:picChg>
        <pc:picChg chg="del">
          <ac:chgData name="David Winberg, PostNord" userId="d7297cd0-46b7-4f3f-b4f9-6cfc08b403e9" providerId="ADAL" clId="{FA8B1B16-0195-4720-888F-81A9389B25D3}" dt="2020-09-18T12:44:26.919" v="919"/>
          <ac:picMkLst>
            <pc:docMk/>
            <pc:sldMk cId="3142946108" sldId="265"/>
            <ac:picMk id="16" creationId="{5405F23C-C82E-4181-95EA-321F3D891A40}"/>
          </ac:picMkLst>
        </pc:picChg>
      </pc:sldChg>
      <pc:sldChg chg="addSp modSp add mod setBg">
        <pc:chgData name="David Winberg, PostNord" userId="d7297cd0-46b7-4f3f-b4f9-6cfc08b403e9" providerId="ADAL" clId="{FA8B1B16-0195-4720-888F-81A9389B25D3}" dt="2020-09-24T19:07:09.676" v="9835" actId="1076"/>
        <pc:sldMkLst>
          <pc:docMk/>
          <pc:sldMk cId="3174805695" sldId="266"/>
        </pc:sldMkLst>
        <pc:spChg chg="mod">
          <ac:chgData name="David Winberg, PostNord" userId="d7297cd0-46b7-4f3f-b4f9-6cfc08b403e9" providerId="ADAL" clId="{FA8B1B16-0195-4720-888F-81A9389B25D3}" dt="2020-09-18T14:00:17.380" v="3710" actId="207"/>
          <ac:spMkLst>
            <pc:docMk/>
            <pc:sldMk cId="3174805695" sldId="266"/>
            <ac:spMk id="2" creationId="{062B0D68-2D22-4D48-9957-604F56068A9D}"/>
          </ac:spMkLst>
        </pc:spChg>
        <pc:spChg chg="mod">
          <ac:chgData name="David Winberg, PostNord" userId="d7297cd0-46b7-4f3f-b4f9-6cfc08b403e9" providerId="ADAL" clId="{FA8B1B16-0195-4720-888F-81A9389B25D3}" dt="2020-09-24T19:07:09.676" v="9835" actId="1076"/>
          <ac:spMkLst>
            <pc:docMk/>
            <pc:sldMk cId="3174805695" sldId="266"/>
            <ac:spMk id="3" creationId="{97E29784-7F19-4304-A627-58D3D32F27AF}"/>
          </ac:spMkLst>
        </pc:spChg>
        <pc:spChg chg="add">
          <ac:chgData name="David Winberg, PostNord" userId="d7297cd0-46b7-4f3f-b4f9-6cfc08b403e9" providerId="ADAL" clId="{FA8B1B16-0195-4720-888F-81A9389B25D3}" dt="2020-09-18T14:00:06.549" v="3708" actId="26606"/>
          <ac:spMkLst>
            <pc:docMk/>
            <pc:sldMk cId="3174805695" sldId="266"/>
            <ac:spMk id="11" creationId="{9A6C2C86-63BF-47D5-AA3F-905111A238E2}"/>
          </ac:spMkLst>
        </pc:spChg>
        <pc:picChg chg="add mod">
          <ac:chgData name="David Winberg, PostNord" userId="d7297cd0-46b7-4f3f-b4f9-6cfc08b403e9" providerId="ADAL" clId="{FA8B1B16-0195-4720-888F-81A9389B25D3}" dt="2020-09-24T19:05:23.954" v="9815" actId="1076"/>
          <ac:picMkLst>
            <pc:docMk/>
            <pc:sldMk cId="3174805695" sldId="266"/>
            <ac:picMk id="5" creationId="{A9DBADC7-0ED9-47DC-B0AF-59FC75A01476}"/>
          </ac:picMkLst>
        </pc:picChg>
        <pc:picChg chg="add mod">
          <ac:chgData name="David Winberg, PostNord" userId="d7297cd0-46b7-4f3f-b4f9-6cfc08b403e9" providerId="ADAL" clId="{FA8B1B16-0195-4720-888F-81A9389B25D3}" dt="2020-09-18T14:00:46.156" v="3715" actId="1076"/>
          <ac:picMkLst>
            <pc:docMk/>
            <pc:sldMk cId="3174805695" sldId="266"/>
            <ac:picMk id="6" creationId="{E995F3D1-FDB1-44D1-8FA6-E8062C334842}"/>
          </ac:picMkLst>
        </pc:picChg>
        <pc:picChg chg="add mod">
          <ac:chgData name="David Winberg, PostNord" userId="d7297cd0-46b7-4f3f-b4f9-6cfc08b403e9" providerId="ADAL" clId="{FA8B1B16-0195-4720-888F-81A9389B25D3}" dt="2020-09-24T19:06:56.444" v="9832" actId="1076"/>
          <ac:picMkLst>
            <pc:docMk/>
            <pc:sldMk cId="3174805695" sldId="266"/>
            <ac:picMk id="8" creationId="{24025158-A525-4E28-A346-4CEE8A00EEA0}"/>
          </ac:picMkLst>
        </pc:picChg>
        <pc:picChg chg="add mod">
          <ac:chgData name="David Winberg, PostNord" userId="d7297cd0-46b7-4f3f-b4f9-6cfc08b403e9" providerId="ADAL" clId="{FA8B1B16-0195-4720-888F-81A9389B25D3}" dt="2020-09-24T19:07:00.563" v="9833" actId="1076"/>
          <ac:picMkLst>
            <pc:docMk/>
            <pc:sldMk cId="3174805695" sldId="266"/>
            <ac:picMk id="9" creationId="{EE7D4858-DAE6-4466-9230-59AB72B3519C}"/>
          </ac:picMkLst>
        </pc:picChg>
        <pc:picChg chg="add mod">
          <ac:chgData name="David Winberg, PostNord" userId="d7297cd0-46b7-4f3f-b4f9-6cfc08b403e9" providerId="ADAL" clId="{FA8B1B16-0195-4720-888F-81A9389B25D3}" dt="2020-09-24T19:07:04.163" v="9834" actId="1076"/>
          <ac:picMkLst>
            <pc:docMk/>
            <pc:sldMk cId="3174805695" sldId="266"/>
            <ac:picMk id="10" creationId="{5485AA0E-AD32-493D-AC32-B47DCDD5305F}"/>
          </ac:picMkLst>
        </pc:picChg>
        <pc:cxnChg chg="add">
          <ac:chgData name="David Winberg, PostNord" userId="d7297cd0-46b7-4f3f-b4f9-6cfc08b403e9" providerId="ADAL" clId="{FA8B1B16-0195-4720-888F-81A9389B25D3}" dt="2020-09-18T14:00:06.549" v="3708" actId="26606"/>
          <ac:cxnSpMkLst>
            <pc:docMk/>
            <pc:sldMk cId="3174805695" sldId="266"/>
            <ac:cxnSpMk id="13" creationId="{425A0768-3044-4AA9-A889-D2CAA68C517A}"/>
          </ac:cxnSpMkLst>
        </pc:cxnChg>
      </pc:sldChg>
      <pc:sldChg chg="addSp delSp modSp add mod setBg">
        <pc:chgData name="David Winberg, PostNord" userId="d7297cd0-46b7-4f3f-b4f9-6cfc08b403e9" providerId="ADAL" clId="{FA8B1B16-0195-4720-888F-81A9389B25D3}" dt="2020-09-24T19:06:26.265" v="9829"/>
        <pc:sldMkLst>
          <pc:docMk/>
          <pc:sldMk cId="2218206099" sldId="267"/>
        </pc:sldMkLst>
        <pc:spChg chg="mod">
          <ac:chgData name="David Winberg, PostNord" userId="d7297cd0-46b7-4f3f-b4f9-6cfc08b403e9" providerId="ADAL" clId="{FA8B1B16-0195-4720-888F-81A9389B25D3}" dt="2020-09-18T13:59:40.092" v="3707" actId="207"/>
          <ac:spMkLst>
            <pc:docMk/>
            <pc:sldMk cId="2218206099" sldId="267"/>
            <ac:spMk id="2" creationId="{062B0D68-2D22-4D48-9957-604F56068A9D}"/>
          </ac:spMkLst>
        </pc:spChg>
        <pc:spChg chg="mod">
          <ac:chgData name="David Winberg, PostNord" userId="d7297cd0-46b7-4f3f-b4f9-6cfc08b403e9" providerId="ADAL" clId="{FA8B1B16-0195-4720-888F-81A9389B25D3}" dt="2020-09-24T19:05:44.998" v="9820" actId="27636"/>
          <ac:spMkLst>
            <pc:docMk/>
            <pc:sldMk cId="2218206099" sldId="267"/>
            <ac:spMk id="3" creationId="{97E29784-7F19-4304-A627-58D3D32F27AF}"/>
          </ac:spMkLst>
        </pc:spChg>
        <pc:spChg chg="add">
          <ac:chgData name="David Winberg, PostNord" userId="d7297cd0-46b7-4f3f-b4f9-6cfc08b403e9" providerId="ADAL" clId="{FA8B1B16-0195-4720-888F-81A9389B25D3}" dt="2020-09-18T13:59:29.964" v="3705" actId="26606"/>
          <ac:spMkLst>
            <pc:docMk/>
            <pc:sldMk cId="2218206099" sldId="267"/>
            <ac:spMk id="9" creationId="{9A6C2C86-63BF-47D5-AA3F-905111A238E2}"/>
          </ac:spMkLst>
        </pc:spChg>
        <pc:picChg chg="add">
          <ac:chgData name="David Winberg, PostNord" userId="d7297cd0-46b7-4f3f-b4f9-6cfc08b403e9" providerId="ADAL" clId="{FA8B1B16-0195-4720-888F-81A9389B25D3}" dt="2020-09-18T13:33:37.466" v="3319"/>
          <ac:picMkLst>
            <pc:docMk/>
            <pc:sldMk cId="2218206099" sldId="267"/>
            <ac:picMk id="4" creationId="{DA50F9AF-88FA-4711-9D85-109E64EA268E}"/>
          </ac:picMkLst>
        </pc:picChg>
        <pc:picChg chg="add del mod">
          <ac:chgData name="David Winberg, PostNord" userId="d7297cd0-46b7-4f3f-b4f9-6cfc08b403e9" providerId="ADAL" clId="{FA8B1B16-0195-4720-888F-81A9389B25D3}" dt="2020-09-18T14:11:39.969" v="4082" actId="478"/>
          <ac:picMkLst>
            <pc:docMk/>
            <pc:sldMk cId="2218206099" sldId="267"/>
            <ac:picMk id="6" creationId="{FD39971A-5E0E-4797-9ED2-C5A9B566B4A2}"/>
          </ac:picMkLst>
        </pc:picChg>
        <pc:picChg chg="add del mod">
          <ac:chgData name="David Winberg, PostNord" userId="d7297cd0-46b7-4f3f-b4f9-6cfc08b403e9" providerId="ADAL" clId="{FA8B1B16-0195-4720-888F-81A9389B25D3}" dt="2020-09-24T19:06:11.257" v="9826"/>
          <ac:picMkLst>
            <pc:docMk/>
            <pc:sldMk cId="2218206099" sldId="267"/>
            <ac:picMk id="8" creationId="{17FDFDDE-6A12-4B29-8472-123C7C4F6AEF}"/>
          </ac:picMkLst>
        </pc:picChg>
        <pc:picChg chg="add del mod">
          <ac:chgData name="David Winberg, PostNord" userId="d7297cd0-46b7-4f3f-b4f9-6cfc08b403e9" providerId="ADAL" clId="{FA8B1B16-0195-4720-888F-81A9389B25D3}" dt="2020-09-24T19:06:26.265" v="9829"/>
          <ac:picMkLst>
            <pc:docMk/>
            <pc:sldMk cId="2218206099" sldId="267"/>
            <ac:picMk id="12" creationId="{34323987-DC15-481E-827A-A1B70EC8C9F3}"/>
          </ac:picMkLst>
        </pc:picChg>
        <pc:picChg chg="add del mod">
          <ac:chgData name="David Winberg, PostNord" userId="d7297cd0-46b7-4f3f-b4f9-6cfc08b403e9" providerId="ADAL" clId="{FA8B1B16-0195-4720-888F-81A9389B25D3}" dt="2020-09-24T19:05:59.240" v="9823"/>
          <ac:picMkLst>
            <pc:docMk/>
            <pc:sldMk cId="2218206099" sldId="267"/>
            <ac:picMk id="14" creationId="{1BEC4321-60EA-43C1-8801-7DEAFD916280}"/>
          </ac:picMkLst>
        </pc:picChg>
        <pc:picChg chg="add del mod">
          <ac:chgData name="David Winberg, PostNord" userId="d7297cd0-46b7-4f3f-b4f9-6cfc08b403e9" providerId="ADAL" clId="{FA8B1B16-0195-4720-888F-81A9389B25D3}" dt="2020-09-18T14:11:37.607" v="4081" actId="478"/>
          <ac:picMkLst>
            <pc:docMk/>
            <pc:sldMk cId="2218206099" sldId="267"/>
            <ac:picMk id="16" creationId="{0CCE73F6-613A-46DD-B76B-7C8D599BCCD4}"/>
          </ac:picMkLst>
        </pc:picChg>
        <pc:cxnChg chg="add">
          <ac:chgData name="David Winberg, PostNord" userId="d7297cd0-46b7-4f3f-b4f9-6cfc08b403e9" providerId="ADAL" clId="{FA8B1B16-0195-4720-888F-81A9389B25D3}" dt="2020-09-18T13:59:29.964" v="3705" actId="26606"/>
          <ac:cxnSpMkLst>
            <pc:docMk/>
            <pc:sldMk cId="2218206099" sldId="267"/>
            <ac:cxnSpMk id="11" creationId="{425A0768-3044-4AA9-A889-D2CAA68C517A}"/>
          </ac:cxnSpMkLst>
        </pc:cxnChg>
      </pc:sldChg>
      <pc:sldChg chg="addSp delSp modSp add mod setBg delDesignElem">
        <pc:chgData name="David Winberg, PostNord" userId="d7297cd0-46b7-4f3f-b4f9-6cfc08b403e9" providerId="ADAL" clId="{FA8B1B16-0195-4720-888F-81A9389B25D3}" dt="2020-09-24T19:07:57.716" v="9839" actId="20577"/>
        <pc:sldMkLst>
          <pc:docMk/>
          <pc:sldMk cId="1073966991" sldId="268"/>
        </pc:sldMkLst>
        <pc:spChg chg="mod">
          <ac:chgData name="David Winberg, PostNord" userId="d7297cd0-46b7-4f3f-b4f9-6cfc08b403e9" providerId="ADAL" clId="{FA8B1B16-0195-4720-888F-81A9389B25D3}" dt="2020-09-24T05:39:10.820" v="7604" actId="1076"/>
          <ac:spMkLst>
            <pc:docMk/>
            <pc:sldMk cId="1073966991" sldId="268"/>
            <ac:spMk id="2" creationId="{062B0D68-2D22-4D48-9957-604F56068A9D}"/>
          </ac:spMkLst>
        </pc:spChg>
        <pc:spChg chg="mod">
          <ac:chgData name="David Winberg, PostNord" userId="d7297cd0-46b7-4f3f-b4f9-6cfc08b403e9" providerId="ADAL" clId="{FA8B1B16-0195-4720-888F-81A9389B25D3}" dt="2020-09-24T19:07:57.716" v="9839" actId="20577"/>
          <ac:spMkLst>
            <pc:docMk/>
            <pc:sldMk cId="1073966991" sldId="268"/>
            <ac:spMk id="3" creationId="{97E29784-7F19-4304-A627-58D3D32F27AF}"/>
          </ac:spMkLst>
        </pc:spChg>
        <pc:spChg chg="add del">
          <ac:chgData name="David Winberg, PostNord" userId="d7297cd0-46b7-4f3f-b4f9-6cfc08b403e9" providerId="ADAL" clId="{FA8B1B16-0195-4720-888F-81A9389B25D3}" dt="2020-09-23T15:32:57.428" v="4402" actId="26606"/>
          <ac:spMkLst>
            <pc:docMk/>
            <pc:sldMk cId="1073966991" sldId="268"/>
            <ac:spMk id="6" creationId="{31F60DE6-EAFC-45E6-BD0F-C2A1C075417B}"/>
          </ac:spMkLst>
        </pc:spChg>
        <pc:spChg chg="add del">
          <ac:chgData name="David Winberg, PostNord" userId="d7297cd0-46b7-4f3f-b4f9-6cfc08b403e9" providerId="ADAL" clId="{FA8B1B16-0195-4720-888F-81A9389B25D3}" dt="2020-09-23T15:32:57.428" v="4402" actId="26606"/>
          <ac:spMkLst>
            <pc:docMk/>
            <pc:sldMk cId="1073966991" sldId="268"/>
            <ac:spMk id="7" creationId="{8CC6D5EB-22C5-4EEC-A9F1-839ABC702E12}"/>
          </ac:spMkLst>
        </pc:spChg>
        <pc:spChg chg="del">
          <ac:chgData name="David Winberg, PostNord" userId="d7297cd0-46b7-4f3f-b4f9-6cfc08b403e9" providerId="ADAL" clId="{FA8B1B16-0195-4720-888F-81A9389B25D3}" dt="2020-09-23T15:31:50.394" v="4385"/>
          <ac:spMkLst>
            <pc:docMk/>
            <pc:sldMk cId="1073966991" sldId="268"/>
            <ac:spMk id="9" creationId="{9A6C2C86-63BF-47D5-AA3F-905111A238E2}"/>
          </ac:spMkLst>
        </pc:spChg>
        <pc:spChg chg="add">
          <ac:chgData name="David Winberg, PostNord" userId="d7297cd0-46b7-4f3f-b4f9-6cfc08b403e9" providerId="ADAL" clId="{FA8B1B16-0195-4720-888F-81A9389B25D3}" dt="2020-09-23T15:32:57.428" v="4402" actId="26606"/>
          <ac:spMkLst>
            <pc:docMk/>
            <pc:sldMk cId="1073966991" sldId="268"/>
            <ac:spMk id="10" creationId="{769960A3-4EE1-43D2-ABFC-C7A03ED21489}"/>
          </ac:spMkLst>
        </pc:spChg>
        <pc:picChg chg="mod">
          <ac:chgData name="David Winberg, PostNord" userId="d7297cd0-46b7-4f3f-b4f9-6cfc08b403e9" providerId="ADAL" clId="{FA8B1B16-0195-4720-888F-81A9389B25D3}" dt="2020-09-24T05:40:18.980" v="7646" actId="1076"/>
          <ac:picMkLst>
            <pc:docMk/>
            <pc:sldMk cId="1073966991" sldId="268"/>
            <ac:picMk id="4" creationId="{DA50F9AF-88FA-4711-9D85-109E64EA268E}"/>
          </ac:picMkLst>
        </pc:picChg>
        <pc:picChg chg="del">
          <ac:chgData name="David Winberg, PostNord" userId="d7297cd0-46b7-4f3f-b4f9-6cfc08b403e9" providerId="ADAL" clId="{FA8B1B16-0195-4720-888F-81A9389B25D3}" dt="2020-09-23T15:32:18.257" v="4398" actId="478"/>
          <ac:picMkLst>
            <pc:docMk/>
            <pc:sldMk cId="1073966991" sldId="268"/>
            <ac:picMk id="8" creationId="{17FDFDDE-6A12-4B29-8472-123C7C4F6AEF}"/>
          </ac:picMkLst>
        </pc:picChg>
        <pc:picChg chg="del">
          <ac:chgData name="David Winberg, PostNord" userId="d7297cd0-46b7-4f3f-b4f9-6cfc08b403e9" providerId="ADAL" clId="{FA8B1B16-0195-4720-888F-81A9389B25D3}" dt="2020-09-23T15:32:17.543" v="4397" actId="478"/>
          <ac:picMkLst>
            <pc:docMk/>
            <pc:sldMk cId="1073966991" sldId="268"/>
            <ac:picMk id="12" creationId="{34323987-DC15-481E-827A-A1B70EC8C9F3}"/>
          </ac:picMkLst>
        </pc:picChg>
        <pc:picChg chg="add">
          <ac:chgData name="David Winberg, PostNord" userId="d7297cd0-46b7-4f3f-b4f9-6cfc08b403e9" providerId="ADAL" clId="{FA8B1B16-0195-4720-888F-81A9389B25D3}" dt="2020-09-23T15:32:57.428" v="4402" actId="26606"/>
          <ac:picMkLst>
            <pc:docMk/>
            <pc:sldMk cId="1073966991" sldId="268"/>
            <ac:picMk id="13" creationId="{16ABCF9F-46A6-4370-8EC8-B1EDB4510B54}"/>
          </ac:picMkLst>
        </pc:picChg>
        <pc:picChg chg="del">
          <ac:chgData name="David Winberg, PostNord" userId="d7297cd0-46b7-4f3f-b4f9-6cfc08b403e9" providerId="ADAL" clId="{FA8B1B16-0195-4720-888F-81A9389B25D3}" dt="2020-09-23T15:32:18.994" v="4399" actId="478"/>
          <ac:picMkLst>
            <pc:docMk/>
            <pc:sldMk cId="1073966991" sldId="268"/>
            <ac:picMk id="14" creationId="{1BEC4321-60EA-43C1-8801-7DEAFD916280}"/>
          </ac:picMkLst>
        </pc:picChg>
        <pc:cxnChg chg="del">
          <ac:chgData name="David Winberg, PostNord" userId="d7297cd0-46b7-4f3f-b4f9-6cfc08b403e9" providerId="ADAL" clId="{FA8B1B16-0195-4720-888F-81A9389B25D3}" dt="2020-09-23T15:31:50.394" v="4385"/>
          <ac:cxnSpMkLst>
            <pc:docMk/>
            <pc:sldMk cId="1073966991" sldId="268"/>
            <ac:cxnSpMk id="11" creationId="{425A0768-3044-4AA9-A889-D2CAA68C517A}"/>
          </ac:cxnSpMkLst>
        </pc:cxnChg>
      </pc:sldChg>
      <pc:sldChg chg="addSp delSp modSp add">
        <pc:chgData name="David Winberg, PostNord" userId="d7297cd0-46b7-4f3f-b4f9-6cfc08b403e9" providerId="ADAL" clId="{FA8B1B16-0195-4720-888F-81A9389B25D3}" dt="2020-09-24T18:27:37.262" v="9814" actId="20577"/>
        <pc:sldMkLst>
          <pc:docMk/>
          <pc:sldMk cId="2562282438" sldId="269"/>
        </pc:sldMkLst>
        <pc:spChg chg="del">
          <ac:chgData name="David Winberg, PostNord" userId="d7297cd0-46b7-4f3f-b4f9-6cfc08b403e9" providerId="ADAL" clId="{FA8B1B16-0195-4720-888F-81A9389B25D3}" dt="2020-09-24T05:51:30.510" v="8132" actId="478"/>
          <ac:spMkLst>
            <pc:docMk/>
            <pc:sldMk cId="2562282438" sldId="269"/>
            <ac:spMk id="2" creationId="{2C11F604-EFD4-4A6C-B91C-ED438CC2E383}"/>
          </ac:spMkLst>
        </pc:spChg>
        <pc:spChg chg="del">
          <ac:chgData name="David Winberg, PostNord" userId="d7297cd0-46b7-4f3f-b4f9-6cfc08b403e9" providerId="ADAL" clId="{FA8B1B16-0195-4720-888F-81A9389B25D3}" dt="2020-09-24T05:51:35.648" v="8134" actId="478"/>
          <ac:spMkLst>
            <pc:docMk/>
            <pc:sldMk cId="2562282438" sldId="269"/>
            <ac:spMk id="3" creationId="{B84D1DF3-7C8B-4333-85BD-688BC9E6286D}"/>
          </ac:spMkLst>
        </pc:spChg>
        <pc:spChg chg="del">
          <ac:chgData name="David Winberg, PostNord" userId="d7297cd0-46b7-4f3f-b4f9-6cfc08b403e9" providerId="ADAL" clId="{FA8B1B16-0195-4720-888F-81A9389B25D3}" dt="2020-09-24T05:51:38.166" v="8135" actId="478"/>
          <ac:spMkLst>
            <pc:docMk/>
            <pc:sldMk cId="2562282438" sldId="269"/>
            <ac:spMk id="4" creationId="{33ABD78F-11E3-421B-86F8-3C30C1E385C9}"/>
          </ac:spMkLst>
        </pc:spChg>
        <pc:spChg chg="add mod">
          <ac:chgData name="David Winberg, PostNord" userId="d7297cd0-46b7-4f3f-b4f9-6cfc08b403e9" providerId="ADAL" clId="{FA8B1B16-0195-4720-888F-81A9389B25D3}" dt="2020-09-24T06:00:41.347" v="9026" actId="207"/>
          <ac:spMkLst>
            <pc:docMk/>
            <pc:sldMk cId="2562282438" sldId="269"/>
            <ac:spMk id="7" creationId="{7BC8418B-7294-4867-9E86-EAE85573DA12}"/>
          </ac:spMkLst>
        </pc:spChg>
        <pc:spChg chg="del">
          <ac:chgData name="David Winberg, PostNord" userId="d7297cd0-46b7-4f3f-b4f9-6cfc08b403e9" providerId="ADAL" clId="{FA8B1B16-0195-4720-888F-81A9389B25D3}" dt="2020-09-24T05:51:33.589" v="8133" actId="478"/>
          <ac:spMkLst>
            <pc:docMk/>
            <pc:sldMk cId="2562282438" sldId="269"/>
            <ac:spMk id="11" creationId="{6E39EA8F-4AF9-4611-822F-538A68D6C5CF}"/>
          </ac:spMkLst>
        </pc:spChg>
        <pc:spChg chg="add mod">
          <ac:chgData name="David Winberg, PostNord" userId="d7297cd0-46b7-4f3f-b4f9-6cfc08b403e9" providerId="ADAL" clId="{FA8B1B16-0195-4720-888F-81A9389B25D3}" dt="2020-09-24T18:27:37.262" v="9814" actId="20577"/>
          <ac:spMkLst>
            <pc:docMk/>
            <pc:sldMk cId="2562282438" sldId="269"/>
            <ac:spMk id="12" creationId="{B3899CF2-6C44-4888-B260-3895981EFD31}"/>
          </ac:spMkLst>
        </pc:spChg>
        <pc:picChg chg="del">
          <ac:chgData name="David Winberg, PostNord" userId="d7297cd0-46b7-4f3f-b4f9-6cfc08b403e9" providerId="ADAL" clId="{FA8B1B16-0195-4720-888F-81A9389B25D3}" dt="2020-09-24T05:51:42.191" v="8136" actId="478"/>
          <ac:picMkLst>
            <pc:docMk/>
            <pc:sldMk cId="2562282438" sldId="269"/>
            <ac:picMk id="9" creationId="{7D111EE9-72AA-4F0A-AFE0-BE8AD2577FB3}"/>
          </ac:picMkLst>
        </pc:picChg>
        <pc:picChg chg="add mod">
          <ac:chgData name="David Winberg, PostNord" userId="d7297cd0-46b7-4f3f-b4f9-6cfc08b403e9" providerId="ADAL" clId="{FA8B1B16-0195-4720-888F-81A9389B25D3}" dt="2020-09-24T06:01:28.417" v="9028" actId="1076"/>
          <ac:picMkLst>
            <pc:docMk/>
            <pc:sldMk cId="2562282438" sldId="269"/>
            <ac:picMk id="14" creationId="{0CB93B20-B372-4FF0-9658-E9A0714B6900}"/>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B7C00A-0D48-4280-A03E-11401DF58DDB}"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12D856A-7FF5-4BC5-ADB8-B2417F1CD5C7}">
      <dgm:prSet custT="1"/>
      <dgm:spPr/>
      <dgm:t>
        <a:bodyPr/>
        <a:lstStyle/>
        <a:p>
          <a:pPr>
            <a:lnSpc>
              <a:spcPct val="100000"/>
            </a:lnSpc>
          </a:pPr>
          <a:r>
            <a:rPr lang="en-US" sz="1400" dirty="0" err="1">
              <a:solidFill>
                <a:srgbClr val="FFFF00"/>
              </a:solidFill>
              <a:latin typeface="Arial" panose="020B0604020202020204" pitchFamily="34" charset="0"/>
              <a:cs typeface="Arial" panose="020B0604020202020204" pitchFamily="34" charset="0"/>
            </a:rPr>
            <a:t>Tränare</a:t>
          </a:r>
          <a:endParaRPr lang="en-US" sz="1400" dirty="0">
            <a:solidFill>
              <a:srgbClr val="FFFF00"/>
            </a:solidFill>
            <a:latin typeface="Arial" panose="020B0604020202020204" pitchFamily="34" charset="0"/>
            <a:cs typeface="Arial" panose="020B0604020202020204" pitchFamily="34" charset="0"/>
          </a:endParaRPr>
        </a:p>
        <a:p>
          <a:pPr>
            <a:lnSpc>
              <a:spcPct val="100000"/>
            </a:lnSpc>
          </a:pPr>
          <a:r>
            <a:rPr lang="en-US" sz="1400" dirty="0">
              <a:solidFill>
                <a:srgbClr val="FFFF00"/>
              </a:solidFill>
              <a:latin typeface="Arial" panose="020B0604020202020204" pitchFamily="34" charset="0"/>
              <a:cs typeface="Arial" panose="020B0604020202020204" pitchFamily="34" charset="0"/>
            </a:rPr>
            <a:t>Linda Greis</a:t>
          </a:r>
        </a:p>
        <a:p>
          <a:pPr>
            <a:lnSpc>
              <a:spcPct val="100000"/>
            </a:lnSpc>
          </a:pPr>
          <a:r>
            <a:rPr lang="en-US" sz="1400" dirty="0">
              <a:solidFill>
                <a:srgbClr val="FFFF00"/>
              </a:solidFill>
              <a:latin typeface="Arial" panose="020B0604020202020204" pitchFamily="34" charset="0"/>
              <a:cs typeface="Arial" panose="020B0604020202020204" pitchFamily="34" charset="0"/>
            </a:rPr>
            <a:t>Jörgen </a:t>
          </a:r>
          <a:r>
            <a:rPr lang="en-US" sz="1400" dirty="0" err="1">
              <a:solidFill>
                <a:srgbClr val="FFFF00"/>
              </a:solidFill>
              <a:latin typeface="Arial" panose="020B0604020202020204" pitchFamily="34" charset="0"/>
              <a:cs typeface="Arial" panose="020B0604020202020204" pitchFamily="34" charset="0"/>
            </a:rPr>
            <a:t>Brantebäck</a:t>
          </a:r>
          <a:endParaRPr lang="en-US" sz="1400" dirty="0">
            <a:solidFill>
              <a:srgbClr val="FFFF00"/>
            </a:solidFill>
            <a:latin typeface="Arial" panose="020B0604020202020204" pitchFamily="34" charset="0"/>
            <a:cs typeface="Arial" panose="020B0604020202020204" pitchFamily="34" charset="0"/>
          </a:endParaRPr>
        </a:p>
        <a:p>
          <a:pPr>
            <a:lnSpc>
              <a:spcPct val="100000"/>
            </a:lnSpc>
          </a:pPr>
          <a:r>
            <a:rPr lang="en-US" sz="1400" dirty="0">
              <a:solidFill>
                <a:srgbClr val="FFFF00"/>
              </a:solidFill>
              <a:latin typeface="Arial" panose="020B0604020202020204" pitchFamily="34" charset="0"/>
              <a:cs typeface="Arial" panose="020B0604020202020204" pitchFamily="34" charset="0"/>
            </a:rPr>
            <a:t>Omar Martin Velasco</a:t>
          </a:r>
        </a:p>
        <a:p>
          <a:pPr>
            <a:lnSpc>
              <a:spcPct val="100000"/>
            </a:lnSpc>
          </a:pPr>
          <a:r>
            <a:rPr lang="en-US" sz="1400" dirty="0">
              <a:solidFill>
                <a:srgbClr val="FFFF00"/>
              </a:solidFill>
              <a:latin typeface="Arial" panose="020B0604020202020204" pitchFamily="34" charset="0"/>
              <a:cs typeface="Arial" panose="020B0604020202020204" pitchFamily="34" charset="0"/>
            </a:rPr>
            <a:t>David Winberg</a:t>
          </a:r>
        </a:p>
        <a:p>
          <a:pPr>
            <a:lnSpc>
              <a:spcPct val="100000"/>
            </a:lnSpc>
          </a:pPr>
          <a:r>
            <a:rPr lang="en-US" sz="1400" dirty="0">
              <a:solidFill>
                <a:srgbClr val="FFFF00"/>
              </a:solidFill>
              <a:latin typeface="Arial" panose="020B0604020202020204" pitchFamily="34" charset="0"/>
              <a:cs typeface="Arial" panose="020B0604020202020204" pitchFamily="34" charset="0"/>
            </a:rPr>
            <a:t>Daniel </a:t>
          </a:r>
          <a:r>
            <a:rPr lang="en-US" sz="1400" dirty="0" err="1">
              <a:solidFill>
                <a:srgbClr val="FFFF00"/>
              </a:solidFill>
              <a:latin typeface="Arial" panose="020B0604020202020204" pitchFamily="34" charset="0"/>
              <a:cs typeface="Arial" panose="020B0604020202020204" pitchFamily="34" charset="0"/>
            </a:rPr>
            <a:t>Bele</a:t>
          </a:r>
          <a:r>
            <a:rPr lang="en-US" sz="1400" dirty="0">
              <a:solidFill>
                <a:srgbClr val="FFFF00"/>
              </a:solidFill>
              <a:latin typeface="Arial" panose="020B0604020202020204" pitchFamily="34" charset="0"/>
              <a:cs typeface="Arial" panose="020B0604020202020204" pitchFamily="34" charset="0"/>
            </a:rPr>
            <a:t> (</a:t>
          </a:r>
          <a:r>
            <a:rPr lang="en-US" sz="1400" dirty="0">
              <a:solidFill>
                <a:srgbClr val="FF0000"/>
              </a:solidFill>
              <a:latin typeface="Arial" panose="020B0604020202020204" pitchFamily="34" charset="0"/>
              <a:cs typeface="Arial" panose="020B0604020202020204" pitchFamily="34" charset="0"/>
            </a:rPr>
            <a:t>NY!</a:t>
          </a:r>
          <a:r>
            <a:rPr lang="en-US" sz="1400" dirty="0">
              <a:solidFill>
                <a:srgbClr val="FFFF00"/>
              </a:solidFill>
              <a:latin typeface="Arial" panose="020B0604020202020204" pitchFamily="34" charset="0"/>
              <a:cs typeface="Arial" panose="020B0604020202020204" pitchFamily="34" charset="0"/>
            </a:rPr>
            <a:t>)</a:t>
          </a:r>
        </a:p>
        <a:p>
          <a:pPr>
            <a:lnSpc>
              <a:spcPct val="100000"/>
            </a:lnSpc>
          </a:pPr>
          <a:r>
            <a:rPr lang="en-US" sz="1400" dirty="0">
              <a:solidFill>
                <a:srgbClr val="FFFF00"/>
              </a:solidFill>
              <a:latin typeface="Arial" panose="020B0604020202020204" pitchFamily="34" charset="0"/>
              <a:cs typeface="Arial" panose="020B0604020202020204" pitchFamily="34" charset="0"/>
            </a:rPr>
            <a:t>Martin </a:t>
          </a:r>
          <a:r>
            <a:rPr lang="en-US" sz="1400" dirty="0" err="1">
              <a:solidFill>
                <a:srgbClr val="FFFF00"/>
              </a:solidFill>
              <a:latin typeface="Arial" panose="020B0604020202020204" pitchFamily="34" charset="0"/>
              <a:cs typeface="Arial" panose="020B0604020202020204" pitchFamily="34" charset="0"/>
            </a:rPr>
            <a:t>Lindman</a:t>
          </a:r>
          <a:r>
            <a:rPr lang="en-US" sz="1400" dirty="0">
              <a:solidFill>
                <a:srgbClr val="FFFF00"/>
              </a:solidFill>
              <a:latin typeface="Arial" panose="020B0604020202020204" pitchFamily="34" charset="0"/>
              <a:cs typeface="Arial" panose="020B0604020202020204" pitchFamily="34" charset="0"/>
            </a:rPr>
            <a:t> (</a:t>
          </a:r>
          <a:r>
            <a:rPr lang="en-US" sz="1400" dirty="0">
              <a:solidFill>
                <a:srgbClr val="FF0000"/>
              </a:solidFill>
              <a:latin typeface="Arial" panose="020B0604020202020204" pitchFamily="34" charset="0"/>
              <a:cs typeface="Arial" panose="020B0604020202020204" pitchFamily="34" charset="0"/>
            </a:rPr>
            <a:t>NY!</a:t>
          </a:r>
          <a:r>
            <a:rPr lang="en-US" sz="1400" dirty="0">
              <a:solidFill>
                <a:srgbClr val="FFFF00"/>
              </a:solidFill>
              <a:latin typeface="Arial" panose="020B0604020202020204" pitchFamily="34" charset="0"/>
              <a:cs typeface="Arial" panose="020B0604020202020204" pitchFamily="34" charset="0"/>
            </a:rPr>
            <a:t>)</a:t>
          </a:r>
        </a:p>
        <a:p>
          <a:pPr>
            <a:lnSpc>
              <a:spcPct val="100000"/>
            </a:lnSpc>
          </a:pPr>
          <a:r>
            <a:rPr lang="en-US" sz="1400" dirty="0">
              <a:solidFill>
                <a:srgbClr val="FFFF00"/>
              </a:solidFill>
              <a:latin typeface="Arial" panose="020B0604020202020204" pitchFamily="34" charset="0"/>
              <a:cs typeface="Arial" panose="020B0604020202020204" pitchFamily="34" charset="0"/>
            </a:rPr>
            <a:t>Isa </a:t>
          </a:r>
          <a:r>
            <a:rPr lang="en-US" sz="1400" dirty="0" err="1">
              <a:solidFill>
                <a:srgbClr val="FFFF00"/>
              </a:solidFill>
              <a:latin typeface="Arial" panose="020B0604020202020204" pitchFamily="34" charset="0"/>
              <a:cs typeface="Arial" panose="020B0604020202020204" pitchFamily="34" charset="0"/>
            </a:rPr>
            <a:t>Reuterwall</a:t>
          </a:r>
          <a:r>
            <a:rPr lang="en-US" sz="1400" dirty="0">
              <a:solidFill>
                <a:srgbClr val="FFFF00"/>
              </a:solidFill>
              <a:latin typeface="Arial" panose="020B0604020202020204" pitchFamily="34" charset="0"/>
              <a:cs typeface="Arial" panose="020B0604020202020204" pitchFamily="34" charset="0"/>
            </a:rPr>
            <a:t> (</a:t>
          </a:r>
          <a:r>
            <a:rPr lang="en-US" sz="1400" dirty="0">
              <a:solidFill>
                <a:srgbClr val="FF0000"/>
              </a:solidFill>
              <a:latin typeface="Arial" panose="020B0604020202020204" pitchFamily="34" charset="0"/>
              <a:cs typeface="Arial" panose="020B0604020202020204" pitchFamily="34" charset="0"/>
            </a:rPr>
            <a:t>?</a:t>
          </a:r>
          <a:r>
            <a:rPr lang="en-US" sz="1400" dirty="0">
              <a:solidFill>
                <a:srgbClr val="FFFF00"/>
              </a:solidFill>
              <a:latin typeface="Arial" panose="020B0604020202020204" pitchFamily="34" charset="0"/>
              <a:cs typeface="Arial" panose="020B0604020202020204" pitchFamily="34" charset="0"/>
            </a:rPr>
            <a:t>)</a:t>
          </a:r>
        </a:p>
        <a:p>
          <a:pPr>
            <a:lnSpc>
              <a:spcPct val="100000"/>
            </a:lnSpc>
          </a:pPr>
          <a:r>
            <a:rPr lang="en-US" sz="1400" dirty="0">
              <a:solidFill>
                <a:srgbClr val="FFFF00"/>
              </a:solidFill>
              <a:latin typeface="Arial" panose="020B0604020202020204" pitchFamily="34" charset="0"/>
              <a:cs typeface="Arial" panose="020B0604020202020204" pitchFamily="34" charset="0"/>
            </a:rPr>
            <a:t>Erik Liljeberg (</a:t>
          </a:r>
          <a:r>
            <a:rPr lang="en-US" sz="1400" dirty="0" err="1">
              <a:solidFill>
                <a:srgbClr val="FF0000"/>
              </a:solidFill>
              <a:latin typeface="Arial" panose="020B0604020202020204" pitchFamily="34" charset="0"/>
              <a:cs typeface="Arial" panose="020B0604020202020204" pitchFamily="34" charset="0"/>
            </a:rPr>
            <a:t>avgår</a:t>
          </a:r>
          <a:r>
            <a:rPr lang="en-US" sz="1400" dirty="0">
              <a:solidFill>
                <a:srgbClr val="FFFF00"/>
              </a:solidFill>
              <a:latin typeface="Arial" panose="020B0604020202020204" pitchFamily="34" charset="0"/>
              <a:cs typeface="Arial" panose="020B0604020202020204" pitchFamily="34" charset="0"/>
            </a:rPr>
            <a:t>)	</a:t>
          </a:r>
        </a:p>
      </dgm:t>
    </dgm:pt>
    <dgm:pt modelId="{556F5F03-A6B4-430F-B5E5-C3C1C1DD1C17}" type="parTrans" cxnId="{ADB7FD78-B124-4E5E-9F6C-C1FD29B79C1C}">
      <dgm:prSet/>
      <dgm:spPr/>
      <dgm:t>
        <a:bodyPr/>
        <a:lstStyle/>
        <a:p>
          <a:endParaRPr lang="en-US" sz="1400">
            <a:solidFill>
              <a:srgbClr val="FFFF00"/>
            </a:solidFill>
            <a:latin typeface="Arial" panose="020B0604020202020204" pitchFamily="34" charset="0"/>
            <a:cs typeface="Arial" panose="020B0604020202020204" pitchFamily="34" charset="0"/>
          </a:endParaRPr>
        </a:p>
      </dgm:t>
    </dgm:pt>
    <dgm:pt modelId="{A4936CAF-BCBB-4207-B582-004BFD93E446}" type="sibTrans" cxnId="{ADB7FD78-B124-4E5E-9F6C-C1FD29B79C1C}">
      <dgm:prSet/>
      <dgm:spPr/>
      <dgm:t>
        <a:bodyPr/>
        <a:lstStyle/>
        <a:p>
          <a:pPr>
            <a:lnSpc>
              <a:spcPct val="100000"/>
            </a:lnSpc>
          </a:pPr>
          <a:endParaRPr lang="en-US" sz="1400">
            <a:solidFill>
              <a:srgbClr val="FFFF00"/>
            </a:solidFill>
            <a:latin typeface="Arial" panose="020B0604020202020204" pitchFamily="34" charset="0"/>
            <a:cs typeface="Arial" panose="020B0604020202020204" pitchFamily="34" charset="0"/>
          </a:endParaRPr>
        </a:p>
      </dgm:t>
    </dgm:pt>
    <dgm:pt modelId="{36323892-FDEB-4687-837B-230AE88828F5}">
      <dgm:prSet custT="1"/>
      <dgm:spPr/>
      <dgm:t>
        <a:bodyPr/>
        <a:lstStyle/>
        <a:p>
          <a:pPr>
            <a:lnSpc>
              <a:spcPct val="100000"/>
            </a:lnSpc>
          </a:pPr>
          <a:r>
            <a:rPr lang="en-US" sz="1400" dirty="0" err="1">
              <a:solidFill>
                <a:srgbClr val="FFFF00"/>
              </a:solidFill>
              <a:latin typeface="Arial" panose="020B0604020202020204" pitchFamily="34" charset="0"/>
              <a:cs typeface="Arial" panose="020B0604020202020204" pitchFamily="34" charset="0"/>
            </a:rPr>
            <a:t>Lagledare</a:t>
          </a:r>
          <a:r>
            <a:rPr lang="en-US" sz="1400" dirty="0">
              <a:solidFill>
                <a:srgbClr val="FFFF00"/>
              </a:solidFill>
              <a:latin typeface="Arial" panose="020B0604020202020204" pitchFamily="34" charset="0"/>
              <a:cs typeface="Arial" panose="020B0604020202020204" pitchFamily="34" charset="0"/>
            </a:rPr>
            <a:t> </a:t>
          </a:r>
        </a:p>
        <a:p>
          <a:pPr>
            <a:lnSpc>
              <a:spcPct val="100000"/>
            </a:lnSpc>
          </a:pPr>
          <a:r>
            <a:rPr lang="en-US" sz="1400" dirty="0">
              <a:solidFill>
                <a:srgbClr val="FFFF00"/>
              </a:solidFill>
              <a:latin typeface="Arial" panose="020B0604020202020204" pitchFamily="34" charset="0"/>
              <a:cs typeface="Arial" panose="020B0604020202020204" pitchFamily="34" charset="0"/>
            </a:rPr>
            <a:t>Linda </a:t>
          </a:r>
          <a:r>
            <a:rPr lang="en-US" sz="1400" dirty="0" err="1">
              <a:solidFill>
                <a:srgbClr val="FFFF00"/>
              </a:solidFill>
              <a:latin typeface="Arial" panose="020B0604020202020204" pitchFamily="34" charset="0"/>
              <a:cs typeface="Arial" panose="020B0604020202020204" pitchFamily="34" charset="0"/>
            </a:rPr>
            <a:t>Bromander</a:t>
          </a:r>
          <a:r>
            <a:rPr lang="en-US" sz="1400" dirty="0">
              <a:solidFill>
                <a:srgbClr val="FFFF00"/>
              </a:solidFill>
              <a:latin typeface="Arial" panose="020B0604020202020204" pitchFamily="34" charset="0"/>
              <a:cs typeface="Arial" panose="020B0604020202020204" pitchFamily="34" charset="0"/>
            </a:rPr>
            <a:t> </a:t>
          </a:r>
        </a:p>
        <a:p>
          <a:pPr>
            <a:lnSpc>
              <a:spcPct val="100000"/>
            </a:lnSpc>
          </a:pPr>
          <a:r>
            <a:rPr lang="en-US" sz="1400" dirty="0">
              <a:solidFill>
                <a:srgbClr val="FFFF00"/>
              </a:solidFill>
              <a:latin typeface="Arial" panose="020B0604020202020204" pitchFamily="34" charset="0"/>
              <a:cs typeface="Arial" panose="020B0604020202020204" pitchFamily="34" charset="0"/>
            </a:rPr>
            <a:t>Susanna Winberg (</a:t>
          </a:r>
          <a:r>
            <a:rPr lang="en-US" sz="1400" dirty="0" err="1">
              <a:solidFill>
                <a:srgbClr val="FF0000"/>
              </a:solidFill>
              <a:latin typeface="Arial" panose="020B0604020202020204" pitchFamily="34" charset="0"/>
              <a:cs typeface="Arial" panose="020B0604020202020204" pitchFamily="34" charset="0"/>
            </a:rPr>
            <a:t>avgår</a:t>
          </a:r>
          <a:r>
            <a:rPr lang="en-US" sz="1400" dirty="0">
              <a:solidFill>
                <a:srgbClr val="FFFF00"/>
              </a:solidFill>
              <a:latin typeface="Arial" panose="020B0604020202020204" pitchFamily="34" charset="0"/>
              <a:cs typeface="Arial" panose="020B0604020202020204" pitchFamily="34" charset="0"/>
            </a:rPr>
            <a:t>)</a:t>
          </a:r>
        </a:p>
        <a:p>
          <a:pPr>
            <a:lnSpc>
              <a:spcPct val="100000"/>
            </a:lnSpc>
          </a:pPr>
          <a:r>
            <a:rPr lang="en-US" sz="1400" dirty="0">
              <a:solidFill>
                <a:srgbClr val="FFFF00"/>
              </a:solidFill>
              <a:latin typeface="Arial" panose="020B0604020202020204" pitchFamily="34" charset="0"/>
              <a:cs typeface="Arial" panose="020B0604020202020204" pitchFamily="34" charset="0"/>
            </a:rPr>
            <a:t>David Winberg</a:t>
          </a:r>
        </a:p>
        <a:p>
          <a:pPr>
            <a:lnSpc>
              <a:spcPct val="100000"/>
            </a:lnSpc>
          </a:pPr>
          <a:r>
            <a:rPr lang="en-US" sz="1400" dirty="0">
              <a:solidFill>
                <a:srgbClr val="FF0000"/>
              </a:solidFill>
              <a:latin typeface="Arial" panose="020B0604020202020204" pitchFamily="34" charset="0"/>
              <a:cs typeface="Arial" panose="020B0604020202020204" pitchFamily="34" charset="0"/>
            </a:rPr>
            <a:t> </a:t>
          </a:r>
        </a:p>
      </dgm:t>
    </dgm:pt>
    <dgm:pt modelId="{1C30B4EB-2474-4FB8-B221-BA27A85CF630}" type="parTrans" cxnId="{16213BCD-E2BC-4EE1-8259-384D8A5C64D8}">
      <dgm:prSet/>
      <dgm:spPr/>
      <dgm:t>
        <a:bodyPr/>
        <a:lstStyle/>
        <a:p>
          <a:endParaRPr lang="en-US" sz="1400">
            <a:solidFill>
              <a:srgbClr val="FFFF00"/>
            </a:solidFill>
            <a:latin typeface="Arial" panose="020B0604020202020204" pitchFamily="34" charset="0"/>
            <a:cs typeface="Arial" panose="020B0604020202020204" pitchFamily="34" charset="0"/>
          </a:endParaRPr>
        </a:p>
      </dgm:t>
    </dgm:pt>
    <dgm:pt modelId="{8DB30C3B-BF81-4819-AC39-F73D8F5D8B56}" type="sibTrans" cxnId="{16213BCD-E2BC-4EE1-8259-384D8A5C64D8}">
      <dgm:prSet/>
      <dgm:spPr/>
      <dgm:t>
        <a:bodyPr/>
        <a:lstStyle/>
        <a:p>
          <a:pPr>
            <a:lnSpc>
              <a:spcPct val="100000"/>
            </a:lnSpc>
          </a:pPr>
          <a:endParaRPr lang="en-US" sz="1400">
            <a:solidFill>
              <a:srgbClr val="FFFF00"/>
            </a:solidFill>
            <a:latin typeface="Arial" panose="020B0604020202020204" pitchFamily="34" charset="0"/>
            <a:cs typeface="Arial" panose="020B0604020202020204" pitchFamily="34" charset="0"/>
          </a:endParaRPr>
        </a:p>
      </dgm:t>
    </dgm:pt>
    <dgm:pt modelId="{59DCF5A3-471B-47D6-BA79-9E3F2276E272}">
      <dgm:prSet custT="1"/>
      <dgm:spPr/>
      <dgm:t>
        <a:bodyPr/>
        <a:lstStyle/>
        <a:p>
          <a:pPr>
            <a:lnSpc>
              <a:spcPct val="100000"/>
            </a:lnSpc>
          </a:pPr>
          <a:r>
            <a:rPr lang="en-US" sz="1400" dirty="0" err="1">
              <a:solidFill>
                <a:srgbClr val="FFFF00"/>
              </a:solidFill>
              <a:latin typeface="Arial" panose="020B0604020202020204" pitchFamily="34" charset="0"/>
              <a:cs typeface="Arial" panose="020B0604020202020204" pitchFamily="34" charset="0"/>
            </a:rPr>
            <a:t>Kassörer</a:t>
          </a:r>
          <a:r>
            <a:rPr lang="en-US" sz="1400" dirty="0">
              <a:solidFill>
                <a:srgbClr val="FFFF00"/>
              </a:solidFill>
              <a:latin typeface="Arial" panose="020B0604020202020204" pitchFamily="34" charset="0"/>
              <a:cs typeface="Arial" panose="020B0604020202020204" pitchFamily="34" charset="0"/>
            </a:rPr>
            <a:t> </a:t>
          </a:r>
        </a:p>
        <a:p>
          <a:pPr>
            <a:lnSpc>
              <a:spcPct val="100000"/>
            </a:lnSpc>
          </a:pPr>
          <a:r>
            <a:rPr lang="en-US" sz="1400" dirty="0">
              <a:solidFill>
                <a:srgbClr val="FFFF00"/>
              </a:solidFill>
              <a:latin typeface="Arial" panose="020B0604020202020204" pitchFamily="34" charset="0"/>
              <a:cs typeface="Arial" panose="020B0604020202020204" pitchFamily="34" charset="0"/>
            </a:rPr>
            <a:t>Martin </a:t>
          </a:r>
          <a:r>
            <a:rPr lang="en-US" sz="1400" dirty="0" err="1">
              <a:solidFill>
                <a:srgbClr val="FFFF00"/>
              </a:solidFill>
              <a:latin typeface="Arial" panose="020B0604020202020204" pitchFamily="34" charset="0"/>
              <a:cs typeface="Arial" panose="020B0604020202020204" pitchFamily="34" charset="0"/>
            </a:rPr>
            <a:t>Lindman</a:t>
          </a:r>
          <a:r>
            <a:rPr lang="en-US" sz="1400" dirty="0">
              <a:solidFill>
                <a:srgbClr val="FFFF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avgår</a:t>
          </a:r>
          <a:r>
            <a:rPr lang="en-US" sz="1400" dirty="0">
              <a:solidFill>
                <a:srgbClr val="FFFF00"/>
              </a:solidFill>
              <a:latin typeface="Arial" panose="020B0604020202020204" pitchFamily="34" charset="0"/>
              <a:cs typeface="Arial" panose="020B0604020202020204" pitchFamily="34" charset="0"/>
            </a:rPr>
            <a:t>) </a:t>
          </a:r>
        </a:p>
        <a:p>
          <a:pPr>
            <a:lnSpc>
              <a:spcPct val="100000"/>
            </a:lnSpc>
          </a:pPr>
          <a:r>
            <a:rPr lang="en-US" sz="1400" dirty="0">
              <a:solidFill>
                <a:srgbClr val="FFFF00"/>
              </a:solidFill>
              <a:latin typeface="Arial" panose="020B0604020202020204" pitchFamily="34" charset="0"/>
              <a:cs typeface="Arial" panose="020B0604020202020204" pitchFamily="34" charset="0"/>
            </a:rPr>
            <a:t>Jenny Winberg</a:t>
          </a:r>
        </a:p>
        <a:p>
          <a:pPr>
            <a:lnSpc>
              <a:spcPct val="100000"/>
            </a:lnSpc>
          </a:pPr>
          <a:r>
            <a:rPr lang="en-US" sz="1400" dirty="0">
              <a:solidFill>
                <a:srgbClr val="FFFF00"/>
              </a:solidFill>
              <a:latin typeface="Arial" panose="020B0604020202020204" pitchFamily="34" charset="0"/>
              <a:cs typeface="Arial" panose="020B0604020202020204" pitchFamily="34" charset="0"/>
            </a:rPr>
            <a:t>Susanna Winberg (</a:t>
          </a:r>
          <a:r>
            <a:rPr lang="en-US" sz="1400" dirty="0">
              <a:solidFill>
                <a:srgbClr val="FF0000"/>
              </a:solidFill>
              <a:latin typeface="Arial" panose="020B0604020202020204" pitchFamily="34" charset="0"/>
              <a:cs typeface="Arial" panose="020B0604020202020204" pitchFamily="34" charset="0"/>
            </a:rPr>
            <a:t>NY!</a:t>
          </a:r>
          <a:r>
            <a:rPr lang="en-US" sz="1400" dirty="0">
              <a:solidFill>
                <a:srgbClr val="FFFF00"/>
              </a:solidFill>
              <a:latin typeface="Arial" panose="020B0604020202020204" pitchFamily="34" charset="0"/>
              <a:cs typeface="Arial" panose="020B0604020202020204" pitchFamily="34" charset="0"/>
            </a:rPr>
            <a:t>)</a:t>
          </a:r>
        </a:p>
      </dgm:t>
    </dgm:pt>
    <dgm:pt modelId="{D2E2DCB6-9BC8-4FCA-BE92-4E51D3770815}" type="parTrans" cxnId="{DB5DDA5F-24A9-4B6B-98D4-04E0ACF50A04}">
      <dgm:prSet/>
      <dgm:spPr/>
      <dgm:t>
        <a:bodyPr/>
        <a:lstStyle/>
        <a:p>
          <a:endParaRPr lang="en-US" sz="1400">
            <a:solidFill>
              <a:srgbClr val="FFFF00"/>
            </a:solidFill>
            <a:latin typeface="Arial" panose="020B0604020202020204" pitchFamily="34" charset="0"/>
            <a:cs typeface="Arial" panose="020B0604020202020204" pitchFamily="34" charset="0"/>
          </a:endParaRPr>
        </a:p>
      </dgm:t>
    </dgm:pt>
    <dgm:pt modelId="{E6EC4FD1-7A7D-4034-BE01-178C1E3593B6}" type="sibTrans" cxnId="{DB5DDA5F-24A9-4B6B-98D4-04E0ACF50A04}">
      <dgm:prSet/>
      <dgm:spPr/>
      <dgm:t>
        <a:bodyPr/>
        <a:lstStyle/>
        <a:p>
          <a:pPr>
            <a:lnSpc>
              <a:spcPct val="100000"/>
            </a:lnSpc>
          </a:pPr>
          <a:endParaRPr lang="en-US" sz="1400">
            <a:solidFill>
              <a:srgbClr val="FFFF00"/>
            </a:solidFill>
            <a:latin typeface="Arial" panose="020B0604020202020204" pitchFamily="34" charset="0"/>
            <a:cs typeface="Arial" panose="020B0604020202020204" pitchFamily="34" charset="0"/>
          </a:endParaRPr>
        </a:p>
      </dgm:t>
    </dgm:pt>
    <dgm:pt modelId="{DC703892-1E76-41D0-BC51-3C3E4BB4B69D}">
      <dgm:prSet custT="1"/>
      <dgm:spPr/>
      <dgm:t>
        <a:bodyPr/>
        <a:lstStyle/>
        <a:p>
          <a:pPr>
            <a:lnSpc>
              <a:spcPct val="100000"/>
            </a:lnSpc>
          </a:pPr>
          <a:r>
            <a:rPr lang="en-US" sz="1400" dirty="0" err="1">
              <a:solidFill>
                <a:srgbClr val="FFFF00"/>
              </a:solidFill>
              <a:latin typeface="Arial" panose="020B0604020202020204" pitchFamily="34" charset="0"/>
              <a:cs typeface="Arial" panose="020B0604020202020204" pitchFamily="34" charset="0"/>
            </a:rPr>
            <a:t>Lagföräldrar</a:t>
          </a:r>
          <a:endParaRPr lang="en-US" sz="1400" dirty="0">
            <a:solidFill>
              <a:srgbClr val="FFFF00"/>
            </a:solidFill>
            <a:latin typeface="Arial" panose="020B0604020202020204" pitchFamily="34" charset="0"/>
            <a:cs typeface="Arial" panose="020B0604020202020204" pitchFamily="34" charset="0"/>
          </a:endParaRPr>
        </a:p>
        <a:p>
          <a:pPr>
            <a:lnSpc>
              <a:spcPct val="100000"/>
            </a:lnSpc>
          </a:pPr>
          <a:r>
            <a:rPr lang="en-US" sz="1400" dirty="0">
              <a:solidFill>
                <a:srgbClr val="FFFF00"/>
              </a:solidFill>
              <a:latin typeface="Arial" panose="020B0604020202020204" pitchFamily="34" charset="0"/>
              <a:cs typeface="Arial" panose="020B0604020202020204" pitchFamily="34" charset="0"/>
            </a:rPr>
            <a:t>Daniel </a:t>
          </a:r>
          <a:r>
            <a:rPr lang="en-US" sz="1400" dirty="0" err="1">
              <a:solidFill>
                <a:srgbClr val="FFFF00"/>
              </a:solidFill>
              <a:latin typeface="Arial" panose="020B0604020202020204" pitchFamily="34" charset="0"/>
              <a:cs typeface="Arial" panose="020B0604020202020204" pitchFamily="34" charset="0"/>
            </a:rPr>
            <a:t>Bele</a:t>
          </a:r>
          <a:r>
            <a:rPr lang="en-US" sz="1400" dirty="0">
              <a:solidFill>
                <a:srgbClr val="FFFF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avgår</a:t>
          </a:r>
          <a:r>
            <a:rPr lang="en-US" sz="1400" dirty="0">
              <a:solidFill>
                <a:srgbClr val="FFFF00"/>
              </a:solidFill>
              <a:latin typeface="Arial" panose="020B0604020202020204" pitchFamily="34" charset="0"/>
              <a:cs typeface="Arial" panose="020B0604020202020204" pitchFamily="34" charset="0"/>
            </a:rPr>
            <a:t>)</a:t>
          </a:r>
        </a:p>
        <a:p>
          <a:pPr>
            <a:lnSpc>
              <a:spcPct val="100000"/>
            </a:lnSpc>
          </a:pPr>
          <a:r>
            <a:rPr lang="en-US" sz="1400" dirty="0">
              <a:solidFill>
                <a:srgbClr val="FFFF00"/>
              </a:solidFill>
              <a:latin typeface="Arial" panose="020B0604020202020204" pitchFamily="34" charset="0"/>
              <a:cs typeface="Arial" panose="020B0604020202020204" pitchFamily="34" charset="0"/>
            </a:rPr>
            <a:t>Alf </a:t>
          </a:r>
          <a:r>
            <a:rPr lang="en-US" sz="1400" dirty="0" err="1">
              <a:solidFill>
                <a:srgbClr val="FFFF00"/>
              </a:solidFill>
              <a:latin typeface="Arial" panose="020B0604020202020204" pitchFamily="34" charset="0"/>
              <a:cs typeface="Arial" panose="020B0604020202020204" pitchFamily="34" charset="0"/>
            </a:rPr>
            <a:t>Tillenius</a:t>
          </a:r>
          <a:r>
            <a:rPr lang="en-US" sz="1400" dirty="0">
              <a:solidFill>
                <a:srgbClr val="FFFF00"/>
              </a:solidFill>
              <a:latin typeface="Arial" panose="020B0604020202020204" pitchFamily="34" charset="0"/>
              <a:cs typeface="Arial" panose="020B0604020202020204" pitchFamily="34" charset="0"/>
            </a:rPr>
            <a:t> (</a:t>
          </a:r>
          <a:r>
            <a:rPr lang="en-US" sz="1400" dirty="0">
              <a:solidFill>
                <a:srgbClr val="FF0000"/>
              </a:solidFill>
              <a:latin typeface="Arial" panose="020B0604020202020204" pitchFamily="34" charset="0"/>
              <a:cs typeface="Arial" panose="020B0604020202020204" pitchFamily="34" charset="0"/>
            </a:rPr>
            <a:t>?</a:t>
          </a:r>
          <a:r>
            <a:rPr lang="en-US" sz="1400" dirty="0">
              <a:solidFill>
                <a:srgbClr val="FFFF00"/>
              </a:solidFill>
              <a:latin typeface="Arial" panose="020B0604020202020204" pitchFamily="34" charset="0"/>
              <a:cs typeface="Arial" panose="020B0604020202020204" pitchFamily="34" charset="0"/>
            </a:rPr>
            <a:t>)</a:t>
          </a:r>
        </a:p>
        <a:p>
          <a:pPr>
            <a:lnSpc>
              <a:spcPct val="100000"/>
            </a:lnSpc>
          </a:pPr>
          <a:r>
            <a:rPr lang="en-US" sz="1400" dirty="0" err="1">
              <a:solidFill>
                <a:srgbClr val="FF0000"/>
              </a:solidFill>
              <a:latin typeface="Arial" panose="020B0604020202020204" pitchFamily="34" charset="0"/>
              <a:cs typeface="Arial" panose="020B0604020202020204" pitchFamily="34" charset="0"/>
            </a:rPr>
            <a:t>Behöver</a:t>
          </a:r>
          <a:r>
            <a:rPr lang="en-US" sz="1400" dirty="0">
              <a:solidFill>
                <a:srgbClr val="FF0000"/>
              </a:solidFill>
              <a:latin typeface="Arial" panose="020B0604020202020204" pitchFamily="34" charset="0"/>
              <a:cs typeface="Arial" panose="020B0604020202020204" pitchFamily="34" charset="0"/>
            </a:rPr>
            <a:t> 1-2 </a:t>
          </a:r>
          <a:r>
            <a:rPr lang="en-US" sz="1400" dirty="0" err="1">
              <a:solidFill>
                <a:srgbClr val="FF0000"/>
              </a:solidFill>
              <a:latin typeface="Arial" panose="020B0604020202020204" pitchFamily="34" charset="0"/>
              <a:cs typeface="Arial" panose="020B0604020202020204" pitchFamily="34" charset="0"/>
            </a:rPr>
            <a:t>nya</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lagföräldrar</a:t>
          </a:r>
          <a:r>
            <a:rPr lang="en-US" sz="1400" dirty="0">
              <a:solidFill>
                <a:srgbClr val="FF0000"/>
              </a:solidFill>
              <a:latin typeface="Arial" panose="020B0604020202020204" pitchFamily="34" charset="0"/>
              <a:cs typeface="Arial" panose="020B0604020202020204" pitchFamily="34" charset="0"/>
            </a:rPr>
            <a:t> per </a:t>
          </a:r>
          <a:r>
            <a:rPr lang="en-US" sz="1400" dirty="0" err="1">
              <a:solidFill>
                <a:srgbClr val="FF0000"/>
              </a:solidFill>
              <a:latin typeface="Arial" panose="020B0604020202020204" pitchFamily="34" charset="0"/>
              <a:cs typeface="Arial" panose="020B0604020202020204" pitchFamily="34" charset="0"/>
            </a:rPr>
            <a:t>år</a:t>
          </a:r>
          <a:r>
            <a:rPr lang="en-US" sz="1400" dirty="0">
              <a:solidFill>
                <a:srgbClr val="FF0000"/>
              </a:solidFill>
              <a:latin typeface="Arial" panose="020B0604020202020204" pitchFamily="34" charset="0"/>
              <a:cs typeface="Arial" panose="020B0604020202020204" pitchFamily="34" charset="0"/>
            </a:rPr>
            <a:t>!</a:t>
          </a:r>
        </a:p>
      </dgm:t>
    </dgm:pt>
    <dgm:pt modelId="{33670C29-C0E5-4873-8B77-CDF76BA90E0D}" type="parTrans" cxnId="{5303F394-DA69-488C-B6CE-A488ECFECC0A}">
      <dgm:prSet/>
      <dgm:spPr/>
      <dgm:t>
        <a:bodyPr/>
        <a:lstStyle/>
        <a:p>
          <a:endParaRPr lang="en-US" sz="1400">
            <a:solidFill>
              <a:srgbClr val="FFFF00"/>
            </a:solidFill>
            <a:latin typeface="Arial" panose="020B0604020202020204" pitchFamily="34" charset="0"/>
            <a:cs typeface="Arial" panose="020B0604020202020204" pitchFamily="34" charset="0"/>
          </a:endParaRPr>
        </a:p>
      </dgm:t>
    </dgm:pt>
    <dgm:pt modelId="{8EDFC786-7D0F-414B-A2F8-571735450009}" type="sibTrans" cxnId="{5303F394-DA69-488C-B6CE-A488ECFECC0A}">
      <dgm:prSet/>
      <dgm:spPr/>
      <dgm:t>
        <a:bodyPr/>
        <a:lstStyle/>
        <a:p>
          <a:pPr>
            <a:lnSpc>
              <a:spcPct val="100000"/>
            </a:lnSpc>
          </a:pPr>
          <a:endParaRPr lang="en-US" sz="1400">
            <a:solidFill>
              <a:srgbClr val="FFFF00"/>
            </a:solidFill>
            <a:latin typeface="Arial" panose="020B0604020202020204" pitchFamily="34" charset="0"/>
            <a:cs typeface="Arial" panose="020B0604020202020204" pitchFamily="34" charset="0"/>
          </a:endParaRPr>
        </a:p>
      </dgm:t>
    </dgm:pt>
    <dgm:pt modelId="{27D29D3B-E9FF-4F64-9093-EF998616826B}">
      <dgm:prSet custT="1"/>
      <dgm:spPr/>
      <dgm:t>
        <a:bodyPr/>
        <a:lstStyle/>
        <a:p>
          <a:pPr>
            <a:lnSpc>
              <a:spcPct val="100000"/>
            </a:lnSpc>
          </a:pPr>
          <a:r>
            <a:rPr lang="sv-SE" sz="1400" kern="1200" dirty="0">
              <a:solidFill>
                <a:srgbClr val="FFFF00"/>
              </a:solidFill>
              <a:latin typeface="Arial" panose="020B0604020202020204" pitchFamily="34" charset="0"/>
              <a:cs typeface="Arial" panose="020B0604020202020204" pitchFamily="34" charset="0"/>
            </a:rPr>
            <a:t>37 härliga </a:t>
          </a:r>
          <a:r>
            <a:rPr lang="sv-SE" sz="1400" kern="1200" dirty="0">
              <a:solidFill>
                <a:srgbClr val="FFFF00"/>
              </a:solidFill>
              <a:latin typeface="Arial" panose="020B0604020202020204" pitchFamily="34" charset="0"/>
              <a:ea typeface="+mn-ea"/>
              <a:cs typeface="Arial" panose="020B0604020202020204" pitchFamily="34" charset="0"/>
            </a:rPr>
            <a:t>spelare</a:t>
          </a:r>
          <a:r>
            <a:rPr lang="sv-SE" sz="1400" kern="1200" dirty="0">
              <a:solidFill>
                <a:srgbClr val="FFFF00"/>
              </a:solidFill>
              <a:latin typeface="Arial" panose="020B0604020202020204" pitchFamily="34" charset="0"/>
              <a:cs typeface="Arial" panose="020B0604020202020204" pitchFamily="34" charset="0"/>
            </a:rPr>
            <a:t>! </a:t>
          </a:r>
          <a:endParaRPr lang="en-US" sz="1400" kern="1200" dirty="0">
            <a:solidFill>
              <a:srgbClr val="FFFF00"/>
            </a:solidFill>
            <a:latin typeface="Arial" panose="020B0604020202020204" pitchFamily="34" charset="0"/>
            <a:cs typeface="Arial" panose="020B0604020202020204" pitchFamily="34" charset="0"/>
          </a:endParaRPr>
        </a:p>
      </dgm:t>
    </dgm:pt>
    <dgm:pt modelId="{95F3B64D-4E54-4E90-8B6E-320E16363E51}" type="parTrans" cxnId="{7297612B-53C8-4D12-810E-7E49449EFD10}">
      <dgm:prSet/>
      <dgm:spPr/>
      <dgm:t>
        <a:bodyPr/>
        <a:lstStyle/>
        <a:p>
          <a:endParaRPr lang="en-US" sz="1400"/>
        </a:p>
      </dgm:t>
    </dgm:pt>
    <dgm:pt modelId="{81B0289D-6346-478E-BCE6-615F13B5448B}" type="sibTrans" cxnId="{7297612B-53C8-4D12-810E-7E49449EFD10}">
      <dgm:prSet/>
      <dgm:spPr/>
      <dgm:t>
        <a:bodyPr/>
        <a:lstStyle/>
        <a:p>
          <a:endParaRPr lang="en-US" sz="1400"/>
        </a:p>
      </dgm:t>
    </dgm:pt>
    <dgm:pt modelId="{9D2D24B0-5291-4A5E-9982-5B1B1BBCBEC8}" type="pres">
      <dgm:prSet presAssocID="{6BB7C00A-0D48-4280-A03E-11401DF58DDB}" presName="root" presStyleCnt="0">
        <dgm:presLayoutVars>
          <dgm:dir/>
          <dgm:resizeHandles val="exact"/>
        </dgm:presLayoutVars>
      </dgm:prSet>
      <dgm:spPr/>
    </dgm:pt>
    <dgm:pt modelId="{054EE5E7-F983-4A39-BE6A-C4C3D5C46A14}" type="pres">
      <dgm:prSet presAssocID="{6BB7C00A-0D48-4280-A03E-11401DF58DDB}" presName="container" presStyleCnt="0">
        <dgm:presLayoutVars>
          <dgm:dir/>
          <dgm:resizeHandles val="exact"/>
        </dgm:presLayoutVars>
      </dgm:prSet>
      <dgm:spPr/>
    </dgm:pt>
    <dgm:pt modelId="{52FC9C7B-7190-4BE4-B8BD-3234BBE2C17B}" type="pres">
      <dgm:prSet presAssocID="{F12D856A-7FF5-4BC5-ADB8-B2417F1CD5C7}" presName="compNode" presStyleCnt="0"/>
      <dgm:spPr/>
    </dgm:pt>
    <dgm:pt modelId="{DB53C93A-A972-42CD-A6BB-62B501F665E3}" type="pres">
      <dgm:prSet presAssocID="{F12D856A-7FF5-4BC5-ADB8-B2417F1CD5C7}" presName="iconBgRect" presStyleLbl="bgShp" presStyleIdx="0" presStyleCnt="5" custLinFactY="62374" custLinFactNeighborX="53426" custLinFactNeighborY="100000"/>
      <dgm:spPr/>
    </dgm:pt>
    <dgm:pt modelId="{6CD08465-2548-4751-B95D-0BC2713E69CE}" type="pres">
      <dgm:prSet presAssocID="{F12D856A-7FF5-4BC5-ADB8-B2417F1CD5C7}" presName="iconRect" presStyleLbl="node1" presStyleIdx="0" presStyleCnt="5" custLinFactY="100000" custLinFactNeighborX="92114" custLinFactNeighborY="17814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otboll"/>
        </a:ext>
      </dgm:extLst>
    </dgm:pt>
    <dgm:pt modelId="{998BF519-8ACE-474D-B827-9B010617DC2F}" type="pres">
      <dgm:prSet presAssocID="{F12D856A-7FF5-4BC5-ADB8-B2417F1CD5C7}" presName="spaceRect" presStyleCnt="0"/>
      <dgm:spPr/>
    </dgm:pt>
    <dgm:pt modelId="{19A19C74-B250-4D77-B2BE-94E9527AC47B}" type="pres">
      <dgm:prSet presAssocID="{F12D856A-7FF5-4BC5-ADB8-B2417F1CD5C7}" presName="textRect" presStyleLbl="revTx" presStyleIdx="0" presStyleCnt="5" custScaleY="162007" custLinFactY="100000" custLinFactNeighborX="19110" custLinFactNeighborY="144084">
        <dgm:presLayoutVars>
          <dgm:chMax val="1"/>
          <dgm:chPref val="1"/>
        </dgm:presLayoutVars>
      </dgm:prSet>
      <dgm:spPr/>
    </dgm:pt>
    <dgm:pt modelId="{CA0D9AF8-594C-46B6-A51C-B4E5C94FC946}" type="pres">
      <dgm:prSet presAssocID="{A4936CAF-BCBB-4207-B582-004BFD93E446}" presName="sibTrans" presStyleLbl="sibTrans2D1" presStyleIdx="0" presStyleCnt="0"/>
      <dgm:spPr/>
    </dgm:pt>
    <dgm:pt modelId="{31FED75F-02B6-4A6C-AE0E-5AC98CE47CD1}" type="pres">
      <dgm:prSet presAssocID="{36323892-FDEB-4687-837B-230AE88828F5}" presName="compNode" presStyleCnt="0"/>
      <dgm:spPr/>
    </dgm:pt>
    <dgm:pt modelId="{D05A6C39-CFA0-4508-A731-0AB965DE5626}" type="pres">
      <dgm:prSet presAssocID="{36323892-FDEB-4687-837B-230AE88828F5}" presName="iconBgRect" presStyleLbl="bgShp" presStyleIdx="1" presStyleCnt="5" custLinFactNeighborX="1048" custLinFactNeighborY="-7576"/>
      <dgm:spPr/>
    </dgm:pt>
    <dgm:pt modelId="{4791E1B8-A2C2-458F-9327-9894070444AF}" type="pres">
      <dgm:prSet presAssocID="{36323892-FDEB-4687-837B-230AE88828F5}" presName="iconRect" presStyleLbl="node1" presStyleIdx="1" presStyleCnt="5" custLinFactNeighborX="1806" custLinFactNeighborY="-1264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ecklista"/>
        </a:ext>
      </dgm:extLst>
    </dgm:pt>
    <dgm:pt modelId="{866B7F48-E54C-41B5-83F0-8B9D8FFF1E37}" type="pres">
      <dgm:prSet presAssocID="{36323892-FDEB-4687-837B-230AE88828F5}" presName="spaceRect" presStyleCnt="0"/>
      <dgm:spPr/>
    </dgm:pt>
    <dgm:pt modelId="{6223A23B-718D-4998-B67B-94F9ADCB2967}" type="pres">
      <dgm:prSet presAssocID="{36323892-FDEB-4687-837B-230AE88828F5}" presName="textRect" presStyleLbl="revTx" presStyleIdx="1" presStyleCnt="5">
        <dgm:presLayoutVars>
          <dgm:chMax val="1"/>
          <dgm:chPref val="1"/>
        </dgm:presLayoutVars>
      </dgm:prSet>
      <dgm:spPr/>
    </dgm:pt>
    <dgm:pt modelId="{92ABD4B7-95A3-41F2-A244-18AE2A3B8B05}" type="pres">
      <dgm:prSet presAssocID="{8DB30C3B-BF81-4819-AC39-F73D8F5D8B56}" presName="sibTrans" presStyleLbl="sibTrans2D1" presStyleIdx="0" presStyleCnt="0"/>
      <dgm:spPr/>
    </dgm:pt>
    <dgm:pt modelId="{9C4532CF-080B-47FA-9B32-7837A18420C1}" type="pres">
      <dgm:prSet presAssocID="{59DCF5A3-471B-47D6-BA79-9E3F2276E272}" presName="compNode" presStyleCnt="0"/>
      <dgm:spPr/>
    </dgm:pt>
    <dgm:pt modelId="{CAF87A77-5FF4-49E6-9463-AB5E27281329}" type="pres">
      <dgm:prSet presAssocID="{59DCF5A3-471B-47D6-BA79-9E3F2276E272}" presName="iconBgRect" presStyleLbl="bgShp" presStyleIdx="2" presStyleCnt="5" custLinFactNeighborY="-7576"/>
      <dgm:spPr/>
    </dgm:pt>
    <dgm:pt modelId="{147989F7-D792-49D6-B9C6-164F05079120}" type="pres">
      <dgm:prSet presAssocID="{59DCF5A3-471B-47D6-BA79-9E3F2276E272}" presName="iconRect" presStyleLbl="node1" presStyleIdx="2" presStyleCnt="5" custLinFactNeighborX="1806" custLinFactNeighborY="-1083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ynt"/>
        </a:ext>
      </dgm:extLst>
    </dgm:pt>
    <dgm:pt modelId="{59E7433A-C622-4C13-A3E3-A8A2BC301ED6}" type="pres">
      <dgm:prSet presAssocID="{59DCF5A3-471B-47D6-BA79-9E3F2276E272}" presName="spaceRect" presStyleCnt="0"/>
      <dgm:spPr/>
    </dgm:pt>
    <dgm:pt modelId="{B834EF94-7D00-494B-99D6-0236AA723B54}" type="pres">
      <dgm:prSet presAssocID="{59DCF5A3-471B-47D6-BA79-9E3F2276E272}" presName="textRect" presStyleLbl="revTx" presStyleIdx="2" presStyleCnt="5">
        <dgm:presLayoutVars>
          <dgm:chMax val="1"/>
          <dgm:chPref val="1"/>
        </dgm:presLayoutVars>
      </dgm:prSet>
      <dgm:spPr/>
    </dgm:pt>
    <dgm:pt modelId="{55EC1B65-0B1F-4621-97DD-B1F2C531F5BD}" type="pres">
      <dgm:prSet presAssocID="{E6EC4FD1-7A7D-4034-BE01-178C1E3593B6}" presName="sibTrans" presStyleLbl="sibTrans2D1" presStyleIdx="0" presStyleCnt="0"/>
      <dgm:spPr/>
    </dgm:pt>
    <dgm:pt modelId="{6E6424DD-9978-4C38-BC50-64A5A400CED9}" type="pres">
      <dgm:prSet presAssocID="{DC703892-1E76-41D0-BC51-3C3E4BB4B69D}" presName="compNode" presStyleCnt="0"/>
      <dgm:spPr/>
    </dgm:pt>
    <dgm:pt modelId="{E75F94AC-9EC7-4B58-9AAF-10567921D30C}" type="pres">
      <dgm:prSet presAssocID="{DC703892-1E76-41D0-BC51-3C3E4BB4B69D}" presName="iconBgRect" presStyleLbl="bgShp" presStyleIdx="3" presStyleCnt="5" custLinFactX="200000" custLinFactNeighborX="201219" custLinFactNeighborY="-56569"/>
      <dgm:spPr/>
    </dgm:pt>
    <dgm:pt modelId="{75311845-4990-4A95-B10D-D10D33AE3CB7}" type="pres">
      <dgm:prSet presAssocID="{DC703892-1E76-41D0-BC51-3C3E4BB4B69D}" presName="iconRect" presStyleLbl="node1" presStyleIdx="3" presStyleCnt="5" custLinFactX="300000" custLinFactNeighborX="393563" custLinFactNeighborY="-9753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Kundrecension"/>
        </a:ext>
      </dgm:extLst>
    </dgm:pt>
    <dgm:pt modelId="{77AE9029-FC7C-4744-A95E-3A473A6B7453}" type="pres">
      <dgm:prSet presAssocID="{DC703892-1E76-41D0-BC51-3C3E4BB4B69D}" presName="spaceRect" presStyleCnt="0"/>
      <dgm:spPr/>
    </dgm:pt>
    <dgm:pt modelId="{DF4384E5-774D-4F14-B238-907E4A1AC88E}" type="pres">
      <dgm:prSet presAssocID="{DC703892-1E76-41D0-BC51-3C3E4BB4B69D}" presName="textRect" presStyleLbl="revTx" presStyleIdx="3" presStyleCnt="5" custLinFactX="68289" custLinFactNeighborX="100000" custLinFactNeighborY="-41903">
        <dgm:presLayoutVars>
          <dgm:chMax val="1"/>
          <dgm:chPref val="1"/>
        </dgm:presLayoutVars>
      </dgm:prSet>
      <dgm:spPr/>
    </dgm:pt>
    <dgm:pt modelId="{2D6F172B-1666-4F7C-AEAA-3E55F63CA99A}" type="pres">
      <dgm:prSet presAssocID="{8EDFC786-7D0F-414B-A2F8-571735450009}" presName="sibTrans" presStyleLbl="sibTrans2D1" presStyleIdx="0" presStyleCnt="0"/>
      <dgm:spPr/>
    </dgm:pt>
    <dgm:pt modelId="{A62FEC69-C0C6-4FB2-B74A-7700CFF100D3}" type="pres">
      <dgm:prSet presAssocID="{27D29D3B-E9FF-4F64-9093-EF998616826B}" presName="compNode" presStyleCnt="0"/>
      <dgm:spPr/>
    </dgm:pt>
    <dgm:pt modelId="{0D42CD09-9BA4-4B4F-8345-AE027CF2166A}" type="pres">
      <dgm:prSet presAssocID="{27D29D3B-E9FF-4F64-9093-EF998616826B}" presName="iconBgRect" presStyleLbl="bgShp" presStyleIdx="4" presStyleCnt="5" custLinFactX="-145310" custLinFactY="-100000" custLinFactNeighborX="-200000" custLinFactNeighborY="-128829"/>
      <dgm:spPr/>
    </dgm:pt>
    <dgm:pt modelId="{EE53E554-984B-45AC-A4C5-E41733737509}" type="pres">
      <dgm:prSet presAssocID="{27D29D3B-E9FF-4F64-9093-EF998616826B}" presName="iconRect" presStyleLbl="node1" presStyleIdx="4" presStyleCnt="5" custLinFactX="-296031" custLinFactY="-195548" custLinFactNeighborX="-300000" custLinFactNeighborY="-20000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Fotboll"/>
        </a:ext>
      </dgm:extLst>
    </dgm:pt>
    <dgm:pt modelId="{8310073F-9100-446E-B854-52D735B22444}" type="pres">
      <dgm:prSet presAssocID="{27D29D3B-E9FF-4F64-9093-EF998616826B}" presName="spaceRect" presStyleCnt="0"/>
      <dgm:spPr/>
    </dgm:pt>
    <dgm:pt modelId="{9204813E-AD86-4BEE-B3DA-C3255950C3B3}" type="pres">
      <dgm:prSet presAssocID="{27D29D3B-E9FF-4F64-9093-EF998616826B}" presName="textRect" presStyleLbl="revTx" presStyleIdx="4" presStyleCnt="5" custLinFactX="-50215" custLinFactY="-100000" custLinFactNeighborX="-100000" custLinFactNeighborY="-128829">
        <dgm:presLayoutVars>
          <dgm:chMax val="1"/>
          <dgm:chPref val="1"/>
        </dgm:presLayoutVars>
      </dgm:prSet>
      <dgm:spPr/>
    </dgm:pt>
  </dgm:ptLst>
  <dgm:cxnLst>
    <dgm:cxn modelId="{D32E8D06-2699-4FD3-A591-5CDF34242C7C}" type="presOf" srcId="{59DCF5A3-471B-47D6-BA79-9E3F2276E272}" destId="{B834EF94-7D00-494B-99D6-0236AA723B54}" srcOrd="0" destOrd="0" presId="urn:microsoft.com/office/officeart/2018/2/layout/IconCircleList"/>
    <dgm:cxn modelId="{A138E915-184F-4E0C-8593-0EE83F9095F4}" type="presOf" srcId="{F12D856A-7FF5-4BC5-ADB8-B2417F1CD5C7}" destId="{19A19C74-B250-4D77-B2BE-94E9527AC47B}" srcOrd="0" destOrd="0" presId="urn:microsoft.com/office/officeart/2018/2/layout/IconCircleList"/>
    <dgm:cxn modelId="{41DD0223-1635-4615-B0DF-91A56F44D7FE}" type="presOf" srcId="{27D29D3B-E9FF-4F64-9093-EF998616826B}" destId="{9204813E-AD86-4BEE-B3DA-C3255950C3B3}" srcOrd="0" destOrd="0" presId="urn:microsoft.com/office/officeart/2018/2/layout/IconCircleList"/>
    <dgm:cxn modelId="{2232AE2A-F1E4-498B-85B6-6F6073FD7269}" type="presOf" srcId="{8DB30C3B-BF81-4819-AC39-F73D8F5D8B56}" destId="{92ABD4B7-95A3-41F2-A244-18AE2A3B8B05}" srcOrd="0" destOrd="0" presId="urn:microsoft.com/office/officeart/2018/2/layout/IconCircleList"/>
    <dgm:cxn modelId="{7297612B-53C8-4D12-810E-7E49449EFD10}" srcId="{6BB7C00A-0D48-4280-A03E-11401DF58DDB}" destId="{27D29D3B-E9FF-4F64-9093-EF998616826B}" srcOrd="4" destOrd="0" parTransId="{95F3B64D-4E54-4E90-8B6E-320E16363E51}" sibTransId="{81B0289D-6346-478E-BCE6-615F13B5448B}"/>
    <dgm:cxn modelId="{AB2F383B-E3AF-47A5-9B85-6F13C9600542}" type="presOf" srcId="{E6EC4FD1-7A7D-4034-BE01-178C1E3593B6}" destId="{55EC1B65-0B1F-4621-97DD-B1F2C531F5BD}" srcOrd="0" destOrd="0" presId="urn:microsoft.com/office/officeart/2018/2/layout/IconCircleList"/>
    <dgm:cxn modelId="{DB5DDA5F-24A9-4B6B-98D4-04E0ACF50A04}" srcId="{6BB7C00A-0D48-4280-A03E-11401DF58DDB}" destId="{59DCF5A3-471B-47D6-BA79-9E3F2276E272}" srcOrd="2" destOrd="0" parTransId="{D2E2DCB6-9BC8-4FCA-BE92-4E51D3770815}" sibTransId="{E6EC4FD1-7A7D-4034-BE01-178C1E3593B6}"/>
    <dgm:cxn modelId="{ADB7FD78-B124-4E5E-9F6C-C1FD29B79C1C}" srcId="{6BB7C00A-0D48-4280-A03E-11401DF58DDB}" destId="{F12D856A-7FF5-4BC5-ADB8-B2417F1CD5C7}" srcOrd="0" destOrd="0" parTransId="{556F5F03-A6B4-430F-B5E5-C3C1C1DD1C17}" sibTransId="{A4936CAF-BCBB-4207-B582-004BFD93E446}"/>
    <dgm:cxn modelId="{86F03F84-1E79-41F0-BEE1-1C5B0A6C4379}" type="presOf" srcId="{A4936CAF-BCBB-4207-B582-004BFD93E446}" destId="{CA0D9AF8-594C-46B6-A51C-B4E5C94FC946}" srcOrd="0" destOrd="0" presId="urn:microsoft.com/office/officeart/2018/2/layout/IconCircleList"/>
    <dgm:cxn modelId="{5303F394-DA69-488C-B6CE-A488ECFECC0A}" srcId="{6BB7C00A-0D48-4280-A03E-11401DF58DDB}" destId="{DC703892-1E76-41D0-BC51-3C3E4BB4B69D}" srcOrd="3" destOrd="0" parTransId="{33670C29-C0E5-4873-8B77-CDF76BA90E0D}" sibTransId="{8EDFC786-7D0F-414B-A2F8-571735450009}"/>
    <dgm:cxn modelId="{02917F9E-4571-4B4E-B687-F650EF94CD45}" type="presOf" srcId="{8EDFC786-7D0F-414B-A2F8-571735450009}" destId="{2D6F172B-1666-4F7C-AEAA-3E55F63CA99A}" srcOrd="0" destOrd="0" presId="urn:microsoft.com/office/officeart/2018/2/layout/IconCircleList"/>
    <dgm:cxn modelId="{83B493A6-7D7E-4967-BE10-990E71B95F46}" type="presOf" srcId="{DC703892-1E76-41D0-BC51-3C3E4BB4B69D}" destId="{DF4384E5-774D-4F14-B238-907E4A1AC88E}" srcOrd="0" destOrd="0" presId="urn:microsoft.com/office/officeart/2018/2/layout/IconCircleList"/>
    <dgm:cxn modelId="{D29408C0-61A9-4443-9083-D4914C27BFBD}" type="presOf" srcId="{36323892-FDEB-4687-837B-230AE88828F5}" destId="{6223A23B-718D-4998-B67B-94F9ADCB2967}" srcOrd="0" destOrd="0" presId="urn:microsoft.com/office/officeart/2018/2/layout/IconCircleList"/>
    <dgm:cxn modelId="{CA0E2AC7-33B2-416F-B4C8-F0D82A8F251D}" type="presOf" srcId="{6BB7C00A-0D48-4280-A03E-11401DF58DDB}" destId="{9D2D24B0-5291-4A5E-9982-5B1B1BBCBEC8}" srcOrd="0" destOrd="0" presId="urn:microsoft.com/office/officeart/2018/2/layout/IconCircleList"/>
    <dgm:cxn modelId="{16213BCD-E2BC-4EE1-8259-384D8A5C64D8}" srcId="{6BB7C00A-0D48-4280-A03E-11401DF58DDB}" destId="{36323892-FDEB-4687-837B-230AE88828F5}" srcOrd="1" destOrd="0" parTransId="{1C30B4EB-2474-4FB8-B221-BA27A85CF630}" sibTransId="{8DB30C3B-BF81-4819-AC39-F73D8F5D8B56}"/>
    <dgm:cxn modelId="{E7E6B2D9-63DC-4E21-B77C-AB7E25BD7DF7}" type="presParOf" srcId="{9D2D24B0-5291-4A5E-9982-5B1B1BBCBEC8}" destId="{054EE5E7-F983-4A39-BE6A-C4C3D5C46A14}" srcOrd="0" destOrd="0" presId="urn:microsoft.com/office/officeart/2018/2/layout/IconCircleList"/>
    <dgm:cxn modelId="{32998A26-66E2-4733-BE6E-F3D99379FC7D}" type="presParOf" srcId="{054EE5E7-F983-4A39-BE6A-C4C3D5C46A14}" destId="{52FC9C7B-7190-4BE4-B8BD-3234BBE2C17B}" srcOrd="0" destOrd="0" presId="urn:microsoft.com/office/officeart/2018/2/layout/IconCircleList"/>
    <dgm:cxn modelId="{CC31607F-966F-4C30-821D-C690EA19456F}" type="presParOf" srcId="{52FC9C7B-7190-4BE4-B8BD-3234BBE2C17B}" destId="{DB53C93A-A972-42CD-A6BB-62B501F665E3}" srcOrd="0" destOrd="0" presId="urn:microsoft.com/office/officeart/2018/2/layout/IconCircleList"/>
    <dgm:cxn modelId="{CDA96E2C-46F9-48CC-8F93-D7C3835142B1}" type="presParOf" srcId="{52FC9C7B-7190-4BE4-B8BD-3234BBE2C17B}" destId="{6CD08465-2548-4751-B95D-0BC2713E69CE}" srcOrd="1" destOrd="0" presId="urn:microsoft.com/office/officeart/2018/2/layout/IconCircleList"/>
    <dgm:cxn modelId="{1326B947-1AA4-45ED-A084-AE9D3C50CD00}" type="presParOf" srcId="{52FC9C7B-7190-4BE4-B8BD-3234BBE2C17B}" destId="{998BF519-8ACE-474D-B827-9B010617DC2F}" srcOrd="2" destOrd="0" presId="urn:microsoft.com/office/officeart/2018/2/layout/IconCircleList"/>
    <dgm:cxn modelId="{5650B881-CDCE-4591-A896-C41E5F9F5CB2}" type="presParOf" srcId="{52FC9C7B-7190-4BE4-B8BD-3234BBE2C17B}" destId="{19A19C74-B250-4D77-B2BE-94E9527AC47B}" srcOrd="3" destOrd="0" presId="urn:microsoft.com/office/officeart/2018/2/layout/IconCircleList"/>
    <dgm:cxn modelId="{2CC4F86D-10A1-4852-B5EF-53CB396DECFF}" type="presParOf" srcId="{054EE5E7-F983-4A39-BE6A-C4C3D5C46A14}" destId="{CA0D9AF8-594C-46B6-A51C-B4E5C94FC946}" srcOrd="1" destOrd="0" presId="urn:microsoft.com/office/officeart/2018/2/layout/IconCircleList"/>
    <dgm:cxn modelId="{E8660171-E0D4-40A4-B735-C3689F408652}" type="presParOf" srcId="{054EE5E7-F983-4A39-BE6A-C4C3D5C46A14}" destId="{31FED75F-02B6-4A6C-AE0E-5AC98CE47CD1}" srcOrd="2" destOrd="0" presId="urn:microsoft.com/office/officeart/2018/2/layout/IconCircleList"/>
    <dgm:cxn modelId="{737C531E-CF3E-4FF0-970E-3BC90632C083}" type="presParOf" srcId="{31FED75F-02B6-4A6C-AE0E-5AC98CE47CD1}" destId="{D05A6C39-CFA0-4508-A731-0AB965DE5626}" srcOrd="0" destOrd="0" presId="urn:microsoft.com/office/officeart/2018/2/layout/IconCircleList"/>
    <dgm:cxn modelId="{63B41D52-22C6-4C95-8DB2-A949D76F63D1}" type="presParOf" srcId="{31FED75F-02B6-4A6C-AE0E-5AC98CE47CD1}" destId="{4791E1B8-A2C2-458F-9327-9894070444AF}" srcOrd="1" destOrd="0" presId="urn:microsoft.com/office/officeart/2018/2/layout/IconCircleList"/>
    <dgm:cxn modelId="{39F22B52-C88D-447B-89B9-FA8A2881BE4D}" type="presParOf" srcId="{31FED75F-02B6-4A6C-AE0E-5AC98CE47CD1}" destId="{866B7F48-E54C-41B5-83F0-8B9D8FFF1E37}" srcOrd="2" destOrd="0" presId="urn:microsoft.com/office/officeart/2018/2/layout/IconCircleList"/>
    <dgm:cxn modelId="{D4F7418E-EC8F-4127-98F8-6787F0D82A04}" type="presParOf" srcId="{31FED75F-02B6-4A6C-AE0E-5AC98CE47CD1}" destId="{6223A23B-718D-4998-B67B-94F9ADCB2967}" srcOrd="3" destOrd="0" presId="urn:microsoft.com/office/officeart/2018/2/layout/IconCircleList"/>
    <dgm:cxn modelId="{A2218BAF-C563-481B-B9B8-6A39338627D9}" type="presParOf" srcId="{054EE5E7-F983-4A39-BE6A-C4C3D5C46A14}" destId="{92ABD4B7-95A3-41F2-A244-18AE2A3B8B05}" srcOrd="3" destOrd="0" presId="urn:microsoft.com/office/officeart/2018/2/layout/IconCircleList"/>
    <dgm:cxn modelId="{ED662DC7-DF8B-42B2-AADE-8D332E8A9142}" type="presParOf" srcId="{054EE5E7-F983-4A39-BE6A-C4C3D5C46A14}" destId="{9C4532CF-080B-47FA-9B32-7837A18420C1}" srcOrd="4" destOrd="0" presId="urn:microsoft.com/office/officeart/2018/2/layout/IconCircleList"/>
    <dgm:cxn modelId="{836D6740-65F5-4CF7-B01D-A8EF0C4BCF65}" type="presParOf" srcId="{9C4532CF-080B-47FA-9B32-7837A18420C1}" destId="{CAF87A77-5FF4-49E6-9463-AB5E27281329}" srcOrd="0" destOrd="0" presId="urn:microsoft.com/office/officeart/2018/2/layout/IconCircleList"/>
    <dgm:cxn modelId="{FEA0DCA7-1BF8-497F-A91F-47182DD3D421}" type="presParOf" srcId="{9C4532CF-080B-47FA-9B32-7837A18420C1}" destId="{147989F7-D792-49D6-B9C6-164F05079120}" srcOrd="1" destOrd="0" presId="urn:microsoft.com/office/officeart/2018/2/layout/IconCircleList"/>
    <dgm:cxn modelId="{3EBEB331-45BA-44A4-92E7-A45804D68DE3}" type="presParOf" srcId="{9C4532CF-080B-47FA-9B32-7837A18420C1}" destId="{59E7433A-C622-4C13-A3E3-A8A2BC301ED6}" srcOrd="2" destOrd="0" presId="urn:microsoft.com/office/officeart/2018/2/layout/IconCircleList"/>
    <dgm:cxn modelId="{91C0D931-BE3D-4D4B-9486-D50F13179FF7}" type="presParOf" srcId="{9C4532CF-080B-47FA-9B32-7837A18420C1}" destId="{B834EF94-7D00-494B-99D6-0236AA723B54}" srcOrd="3" destOrd="0" presId="urn:microsoft.com/office/officeart/2018/2/layout/IconCircleList"/>
    <dgm:cxn modelId="{77344BF6-0FD1-47AD-8011-5C0425D092D1}" type="presParOf" srcId="{054EE5E7-F983-4A39-BE6A-C4C3D5C46A14}" destId="{55EC1B65-0B1F-4621-97DD-B1F2C531F5BD}" srcOrd="5" destOrd="0" presId="urn:microsoft.com/office/officeart/2018/2/layout/IconCircleList"/>
    <dgm:cxn modelId="{BDED4701-A989-430E-8D12-433C49D66A00}" type="presParOf" srcId="{054EE5E7-F983-4A39-BE6A-C4C3D5C46A14}" destId="{6E6424DD-9978-4C38-BC50-64A5A400CED9}" srcOrd="6" destOrd="0" presId="urn:microsoft.com/office/officeart/2018/2/layout/IconCircleList"/>
    <dgm:cxn modelId="{C6761846-5D08-43CC-9BF0-5E0801FE9E3C}" type="presParOf" srcId="{6E6424DD-9978-4C38-BC50-64A5A400CED9}" destId="{E75F94AC-9EC7-4B58-9AAF-10567921D30C}" srcOrd="0" destOrd="0" presId="urn:microsoft.com/office/officeart/2018/2/layout/IconCircleList"/>
    <dgm:cxn modelId="{BA51C16F-0425-4820-B871-6B65DE6A7315}" type="presParOf" srcId="{6E6424DD-9978-4C38-BC50-64A5A400CED9}" destId="{75311845-4990-4A95-B10D-D10D33AE3CB7}" srcOrd="1" destOrd="0" presId="urn:microsoft.com/office/officeart/2018/2/layout/IconCircleList"/>
    <dgm:cxn modelId="{985B6296-5720-4B48-A867-31024291FAB4}" type="presParOf" srcId="{6E6424DD-9978-4C38-BC50-64A5A400CED9}" destId="{77AE9029-FC7C-4744-A95E-3A473A6B7453}" srcOrd="2" destOrd="0" presId="urn:microsoft.com/office/officeart/2018/2/layout/IconCircleList"/>
    <dgm:cxn modelId="{0048331A-E914-42A4-91D6-7EE3D82AC0E3}" type="presParOf" srcId="{6E6424DD-9978-4C38-BC50-64A5A400CED9}" destId="{DF4384E5-774D-4F14-B238-907E4A1AC88E}" srcOrd="3" destOrd="0" presId="urn:microsoft.com/office/officeart/2018/2/layout/IconCircleList"/>
    <dgm:cxn modelId="{8353C63E-3073-4DB3-A348-1EF18AC55214}" type="presParOf" srcId="{054EE5E7-F983-4A39-BE6A-C4C3D5C46A14}" destId="{2D6F172B-1666-4F7C-AEAA-3E55F63CA99A}" srcOrd="7" destOrd="0" presId="urn:microsoft.com/office/officeart/2018/2/layout/IconCircleList"/>
    <dgm:cxn modelId="{183CFBDA-3C60-4BA5-9E55-F67AE3C62748}" type="presParOf" srcId="{054EE5E7-F983-4A39-BE6A-C4C3D5C46A14}" destId="{A62FEC69-C0C6-4FB2-B74A-7700CFF100D3}" srcOrd="8" destOrd="0" presId="urn:microsoft.com/office/officeart/2018/2/layout/IconCircleList"/>
    <dgm:cxn modelId="{87F72F74-CE1C-4089-B4E1-B049A5611E63}" type="presParOf" srcId="{A62FEC69-C0C6-4FB2-B74A-7700CFF100D3}" destId="{0D42CD09-9BA4-4B4F-8345-AE027CF2166A}" srcOrd="0" destOrd="0" presId="urn:microsoft.com/office/officeart/2018/2/layout/IconCircleList"/>
    <dgm:cxn modelId="{C0226135-59A8-471F-A675-A29602661CA7}" type="presParOf" srcId="{A62FEC69-C0C6-4FB2-B74A-7700CFF100D3}" destId="{EE53E554-984B-45AC-A4C5-E41733737509}" srcOrd="1" destOrd="0" presId="urn:microsoft.com/office/officeart/2018/2/layout/IconCircleList"/>
    <dgm:cxn modelId="{D1B07E5E-AC98-4233-A2E2-4C2C970D943D}" type="presParOf" srcId="{A62FEC69-C0C6-4FB2-B74A-7700CFF100D3}" destId="{8310073F-9100-446E-B854-52D735B22444}" srcOrd="2" destOrd="0" presId="urn:microsoft.com/office/officeart/2018/2/layout/IconCircleList"/>
    <dgm:cxn modelId="{6DE2EAEB-001C-4362-BBF7-390B16C50059}" type="presParOf" srcId="{A62FEC69-C0C6-4FB2-B74A-7700CFF100D3}" destId="{9204813E-AD86-4BEE-B3DA-C3255950C3B3}"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3C93A-A972-42CD-A6BB-62B501F665E3}">
      <dsp:nvSpPr>
        <dsp:cNvPr id="0" name=""/>
        <dsp:cNvSpPr/>
      </dsp:nvSpPr>
      <dsp:spPr>
        <a:xfrm>
          <a:off x="670614" y="2570329"/>
          <a:ext cx="909247" cy="90924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D08465-2548-4751-B95D-0BC2713E69CE}">
      <dsp:nvSpPr>
        <dsp:cNvPr id="0" name=""/>
        <dsp:cNvSpPr/>
      </dsp:nvSpPr>
      <dsp:spPr>
        <a:xfrm>
          <a:off x="861557" y="2751735"/>
          <a:ext cx="527363" cy="52736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9A19C74-B250-4D77-B2BE-94E9527AC47B}">
      <dsp:nvSpPr>
        <dsp:cNvPr id="0" name=""/>
        <dsp:cNvSpPr/>
      </dsp:nvSpPr>
      <dsp:spPr>
        <a:xfrm>
          <a:off x="1698497" y="3031377"/>
          <a:ext cx="2143226" cy="1473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err="1">
              <a:solidFill>
                <a:srgbClr val="FFFF00"/>
              </a:solidFill>
              <a:latin typeface="Arial" panose="020B0604020202020204" pitchFamily="34" charset="0"/>
              <a:cs typeface="Arial" panose="020B0604020202020204" pitchFamily="34" charset="0"/>
            </a:rPr>
            <a:t>Tränare</a:t>
          </a:r>
          <a:endParaRPr lang="en-US" sz="1400" kern="1200" dirty="0">
            <a:solidFill>
              <a:srgbClr val="FFFF00"/>
            </a:solidFill>
            <a:latin typeface="Arial" panose="020B0604020202020204" pitchFamily="34" charset="0"/>
            <a:cs typeface="Arial" panose="020B0604020202020204" pitchFamily="34" charset="0"/>
          </a:endParaRPr>
        </a:p>
        <a:p>
          <a:pPr marL="0" lvl="0" indent="0" algn="l" defTabSz="622300">
            <a:lnSpc>
              <a:spcPct val="100000"/>
            </a:lnSpc>
            <a:spcBef>
              <a:spcPct val="0"/>
            </a:spcBef>
            <a:spcAft>
              <a:spcPct val="35000"/>
            </a:spcAft>
            <a:buNone/>
          </a:pPr>
          <a:r>
            <a:rPr lang="en-US" sz="1400" kern="1200" dirty="0">
              <a:solidFill>
                <a:srgbClr val="FFFF00"/>
              </a:solidFill>
              <a:latin typeface="Arial" panose="020B0604020202020204" pitchFamily="34" charset="0"/>
              <a:cs typeface="Arial" panose="020B0604020202020204" pitchFamily="34" charset="0"/>
            </a:rPr>
            <a:t>Linda Greis</a:t>
          </a:r>
        </a:p>
        <a:p>
          <a:pPr marL="0" lvl="0" indent="0" algn="l" defTabSz="622300">
            <a:lnSpc>
              <a:spcPct val="100000"/>
            </a:lnSpc>
            <a:spcBef>
              <a:spcPct val="0"/>
            </a:spcBef>
            <a:spcAft>
              <a:spcPct val="35000"/>
            </a:spcAft>
            <a:buNone/>
          </a:pPr>
          <a:r>
            <a:rPr lang="en-US" sz="1400" kern="1200" dirty="0">
              <a:solidFill>
                <a:srgbClr val="FFFF00"/>
              </a:solidFill>
              <a:latin typeface="Arial" panose="020B0604020202020204" pitchFamily="34" charset="0"/>
              <a:cs typeface="Arial" panose="020B0604020202020204" pitchFamily="34" charset="0"/>
            </a:rPr>
            <a:t>Jörgen </a:t>
          </a:r>
          <a:r>
            <a:rPr lang="en-US" sz="1400" kern="1200" dirty="0" err="1">
              <a:solidFill>
                <a:srgbClr val="FFFF00"/>
              </a:solidFill>
              <a:latin typeface="Arial" panose="020B0604020202020204" pitchFamily="34" charset="0"/>
              <a:cs typeface="Arial" panose="020B0604020202020204" pitchFamily="34" charset="0"/>
            </a:rPr>
            <a:t>Brantebäck</a:t>
          </a:r>
          <a:endParaRPr lang="en-US" sz="1400" kern="1200" dirty="0">
            <a:solidFill>
              <a:srgbClr val="FFFF00"/>
            </a:solidFill>
            <a:latin typeface="Arial" panose="020B0604020202020204" pitchFamily="34" charset="0"/>
            <a:cs typeface="Arial" panose="020B0604020202020204" pitchFamily="34" charset="0"/>
          </a:endParaRPr>
        </a:p>
        <a:p>
          <a:pPr marL="0" lvl="0" indent="0" algn="l" defTabSz="622300">
            <a:lnSpc>
              <a:spcPct val="100000"/>
            </a:lnSpc>
            <a:spcBef>
              <a:spcPct val="0"/>
            </a:spcBef>
            <a:spcAft>
              <a:spcPct val="35000"/>
            </a:spcAft>
            <a:buNone/>
          </a:pPr>
          <a:r>
            <a:rPr lang="en-US" sz="1400" kern="1200" dirty="0">
              <a:solidFill>
                <a:srgbClr val="FFFF00"/>
              </a:solidFill>
              <a:latin typeface="Arial" panose="020B0604020202020204" pitchFamily="34" charset="0"/>
              <a:cs typeface="Arial" panose="020B0604020202020204" pitchFamily="34" charset="0"/>
            </a:rPr>
            <a:t>Omar Martin Velasco</a:t>
          </a:r>
        </a:p>
        <a:p>
          <a:pPr marL="0" lvl="0" indent="0" algn="l" defTabSz="622300">
            <a:lnSpc>
              <a:spcPct val="100000"/>
            </a:lnSpc>
            <a:spcBef>
              <a:spcPct val="0"/>
            </a:spcBef>
            <a:spcAft>
              <a:spcPct val="35000"/>
            </a:spcAft>
            <a:buNone/>
          </a:pPr>
          <a:r>
            <a:rPr lang="en-US" sz="1400" kern="1200" dirty="0">
              <a:solidFill>
                <a:srgbClr val="FFFF00"/>
              </a:solidFill>
              <a:latin typeface="Arial" panose="020B0604020202020204" pitchFamily="34" charset="0"/>
              <a:cs typeface="Arial" panose="020B0604020202020204" pitchFamily="34" charset="0"/>
            </a:rPr>
            <a:t>David Winberg</a:t>
          </a:r>
        </a:p>
        <a:p>
          <a:pPr marL="0" lvl="0" indent="0" algn="l" defTabSz="622300">
            <a:lnSpc>
              <a:spcPct val="100000"/>
            </a:lnSpc>
            <a:spcBef>
              <a:spcPct val="0"/>
            </a:spcBef>
            <a:spcAft>
              <a:spcPct val="35000"/>
            </a:spcAft>
            <a:buNone/>
          </a:pPr>
          <a:r>
            <a:rPr lang="en-US" sz="1400" kern="1200" dirty="0">
              <a:solidFill>
                <a:srgbClr val="FFFF00"/>
              </a:solidFill>
              <a:latin typeface="Arial" panose="020B0604020202020204" pitchFamily="34" charset="0"/>
              <a:cs typeface="Arial" panose="020B0604020202020204" pitchFamily="34" charset="0"/>
            </a:rPr>
            <a:t>Daniel </a:t>
          </a:r>
          <a:r>
            <a:rPr lang="en-US" sz="1400" kern="1200" dirty="0" err="1">
              <a:solidFill>
                <a:srgbClr val="FFFF00"/>
              </a:solidFill>
              <a:latin typeface="Arial" panose="020B0604020202020204" pitchFamily="34" charset="0"/>
              <a:cs typeface="Arial" panose="020B0604020202020204" pitchFamily="34" charset="0"/>
            </a:rPr>
            <a:t>Bele</a:t>
          </a:r>
          <a:r>
            <a:rPr lang="en-US" sz="1400" kern="1200" dirty="0">
              <a:solidFill>
                <a:srgbClr val="FFFF00"/>
              </a:solidFill>
              <a:latin typeface="Arial" panose="020B0604020202020204" pitchFamily="34" charset="0"/>
              <a:cs typeface="Arial" panose="020B0604020202020204" pitchFamily="34" charset="0"/>
            </a:rPr>
            <a:t> (</a:t>
          </a:r>
          <a:r>
            <a:rPr lang="en-US" sz="1400" kern="1200" dirty="0">
              <a:solidFill>
                <a:srgbClr val="FF0000"/>
              </a:solidFill>
              <a:latin typeface="Arial" panose="020B0604020202020204" pitchFamily="34" charset="0"/>
              <a:cs typeface="Arial" panose="020B0604020202020204" pitchFamily="34" charset="0"/>
            </a:rPr>
            <a:t>NY!</a:t>
          </a:r>
          <a:r>
            <a:rPr lang="en-US" sz="1400" kern="1200" dirty="0">
              <a:solidFill>
                <a:srgbClr val="FFFF00"/>
              </a:solidFill>
              <a:latin typeface="Arial" panose="020B0604020202020204" pitchFamily="34" charset="0"/>
              <a:cs typeface="Arial" panose="020B0604020202020204" pitchFamily="34" charset="0"/>
            </a:rPr>
            <a:t>)</a:t>
          </a:r>
        </a:p>
        <a:p>
          <a:pPr marL="0" lvl="0" indent="0" algn="l" defTabSz="622300">
            <a:lnSpc>
              <a:spcPct val="100000"/>
            </a:lnSpc>
            <a:spcBef>
              <a:spcPct val="0"/>
            </a:spcBef>
            <a:spcAft>
              <a:spcPct val="35000"/>
            </a:spcAft>
            <a:buNone/>
          </a:pPr>
          <a:r>
            <a:rPr lang="en-US" sz="1400" kern="1200" dirty="0">
              <a:solidFill>
                <a:srgbClr val="FFFF00"/>
              </a:solidFill>
              <a:latin typeface="Arial" panose="020B0604020202020204" pitchFamily="34" charset="0"/>
              <a:cs typeface="Arial" panose="020B0604020202020204" pitchFamily="34" charset="0"/>
            </a:rPr>
            <a:t>Martin </a:t>
          </a:r>
          <a:r>
            <a:rPr lang="en-US" sz="1400" kern="1200" dirty="0" err="1">
              <a:solidFill>
                <a:srgbClr val="FFFF00"/>
              </a:solidFill>
              <a:latin typeface="Arial" panose="020B0604020202020204" pitchFamily="34" charset="0"/>
              <a:cs typeface="Arial" panose="020B0604020202020204" pitchFamily="34" charset="0"/>
            </a:rPr>
            <a:t>Lindman</a:t>
          </a:r>
          <a:r>
            <a:rPr lang="en-US" sz="1400" kern="1200" dirty="0">
              <a:solidFill>
                <a:srgbClr val="FFFF00"/>
              </a:solidFill>
              <a:latin typeface="Arial" panose="020B0604020202020204" pitchFamily="34" charset="0"/>
              <a:cs typeface="Arial" panose="020B0604020202020204" pitchFamily="34" charset="0"/>
            </a:rPr>
            <a:t> (</a:t>
          </a:r>
          <a:r>
            <a:rPr lang="en-US" sz="1400" kern="1200" dirty="0">
              <a:solidFill>
                <a:srgbClr val="FF0000"/>
              </a:solidFill>
              <a:latin typeface="Arial" panose="020B0604020202020204" pitchFamily="34" charset="0"/>
              <a:cs typeface="Arial" panose="020B0604020202020204" pitchFamily="34" charset="0"/>
            </a:rPr>
            <a:t>NY!</a:t>
          </a:r>
          <a:r>
            <a:rPr lang="en-US" sz="1400" kern="1200" dirty="0">
              <a:solidFill>
                <a:srgbClr val="FFFF00"/>
              </a:solidFill>
              <a:latin typeface="Arial" panose="020B0604020202020204" pitchFamily="34" charset="0"/>
              <a:cs typeface="Arial" panose="020B0604020202020204" pitchFamily="34" charset="0"/>
            </a:rPr>
            <a:t>)</a:t>
          </a:r>
        </a:p>
        <a:p>
          <a:pPr marL="0" lvl="0" indent="0" algn="l" defTabSz="622300">
            <a:lnSpc>
              <a:spcPct val="100000"/>
            </a:lnSpc>
            <a:spcBef>
              <a:spcPct val="0"/>
            </a:spcBef>
            <a:spcAft>
              <a:spcPct val="35000"/>
            </a:spcAft>
            <a:buNone/>
          </a:pPr>
          <a:r>
            <a:rPr lang="en-US" sz="1400" kern="1200" dirty="0">
              <a:solidFill>
                <a:srgbClr val="FFFF00"/>
              </a:solidFill>
              <a:latin typeface="Arial" panose="020B0604020202020204" pitchFamily="34" charset="0"/>
              <a:cs typeface="Arial" panose="020B0604020202020204" pitchFamily="34" charset="0"/>
            </a:rPr>
            <a:t>Isa </a:t>
          </a:r>
          <a:r>
            <a:rPr lang="en-US" sz="1400" kern="1200" dirty="0" err="1">
              <a:solidFill>
                <a:srgbClr val="FFFF00"/>
              </a:solidFill>
              <a:latin typeface="Arial" panose="020B0604020202020204" pitchFamily="34" charset="0"/>
              <a:cs typeface="Arial" panose="020B0604020202020204" pitchFamily="34" charset="0"/>
            </a:rPr>
            <a:t>Reuterwall</a:t>
          </a:r>
          <a:r>
            <a:rPr lang="en-US" sz="1400" kern="1200" dirty="0">
              <a:solidFill>
                <a:srgbClr val="FFFF00"/>
              </a:solidFill>
              <a:latin typeface="Arial" panose="020B0604020202020204" pitchFamily="34" charset="0"/>
              <a:cs typeface="Arial" panose="020B0604020202020204" pitchFamily="34" charset="0"/>
            </a:rPr>
            <a:t> (</a:t>
          </a:r>
          <a:r>
            <a:rPr lang="en-US" sz="1400" kern="1200" dirty="0">
              <a:solidFill>
                <a:srgbClr val="FF0000"/>
              </a:solidFill>
              <a:latin typeface="Arial" panose="020B0604020202020204" pitchFamily="34" charset="0"/>
              <a:cs typeface="Arial" panose="020B0604020202020204" pitchFamily="34" charset="0"/>
            </a:rPr>
            <a:t>?</a:t>
          </a:r>
          <a:r>
            <a:rPr lang="en-US" sz="1400" kern="1200" dirty="0">
              <a:solidFill>
                <a:srgbClr val="FFFF00"/>
              </a:solidFill>
              <a:latin typeface="Arial" panose="020B0604020202020204" pitchFamily="34" charset="0"/>
              <a:cs typeface="Arial" panose="020B0604020202020204" pitchFamily="34" charset="0"/>
            </a:rPr>
            <a:t>)</a:t>
          </a:r>
        </a:p>
        <a:p>
          <a:pPr marL="0" lvl="0" indent="0" algn="l" defTabSz="622300">
            <a:lnSpc>
              <a:spcPct val="100000"/>
            </a:lnSpc>
            <a:spcBef>
              <a:spcPct val="0"/>
            </a:spcBef>
            <a:spcAft>
              <a:spcPct val="35000"/>
            </a:spcAft>
            <a:buNone/>
          </a:pPr>
          <a:r>
            <a:rPr lang="en-US" sz="1400" kern="1200" dirty="0">
              <a:solidFill>
                <a:srgbClr val="FFFF00"/>
              </a:solidFill>
              <a:latin typeface="Arial" panose="020B0604020202020204" pitchFamily="34" charset="0"/>
              <a:cs typeface="Arial" panose="020B0604020202020204" pitchFamily="34" charset="0"/>
            </a:rPr>
            <a:t>Erik Liljeberg (</a:t>
          </a:r>
          <a:r>
            <a:rPr lang="en-US" sz="1400" kern="1200" dirty="0" err="1">
              <a:solidFill>
                <a:srgbClr val="FF0000"/>
              </a:solidFill>
              <a:latin typeface="Arial" panose="020B0604020202020204" pitchFamily="34" charset="0"/>
              <a:cs typeface="Arial" panose="020B0604020202020204" pitchFamily="34" charset="0"/>
            </a:rPr>
            <a:t>avgår</a:t>
          </a:r>
          <a:r>
            <a:rPr lang="en-US" sz="1400" kern="1200" dirty="0">
              <a:solidFill>
                <a:srgbClr val="FFFF00"/>
              </a:solidFill>
              <a:latin typeface="Arial" panose="020B0604020202020204" pitchFamily="34" charset="0"/>
              <a:cs typeface="Arial" panose="020B0604020202020204" pitchFamily="34" charset="0"/>
            </a:rPr>
            <a:t>)	</a:t>
          </a:r>
        </a:p>
      </dsp:txBody>
      <dsp:txXfrm>
        <a:off x="1698497" y="3031377"/>
        <a:ext cx="2143226" cy="1473044"/>
      </dsp:txXfrm>
    </dsp:sp>
    <dsp:sp modelId="{D05A6C39-CFA0-4508-A731-0AB965DE5626}">
      <dsp:nvSpPr>
        <dsp:cNvPr id="0" name=""/>
        <dsp:cNvSpPr/>
      </dsp:nvSpPr>
      <dsp:spPr>
        <a:xfrm>
          <a:off x="3815122" y="1025063"/>
          <a:ext cx="909247" cy="90924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91E1B8-A2C2-458F-9327-9894070444AF}">
      <dsp:nvSpPr>
        <dsp:cNvPr id="0" name=""/>
        <dsp:cNvSpPr/>
      </dsp:nvSpPr>
      <dsp:spPr>
        <a:xfrm>
          <a:off x="4006059" y="1218215"/>
          <a:ext cx="527363" cy="52736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223A23B-718D-4998-B67B-94F9ADCB2967}">
      <dsp:nvSpPr>
        <dsp:cNvPr id="0" name=""/>
        <dsp:cNvSpPr/>
      </dsp:nvSpPr>
      <dsp:spPr>
        <a:xfrm>
          <a:off x="4909680" y="1093947"/>
          <a:ext cx="2143226" cy="909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err="1">
              <a:solidFill>
                <a:srgbClr val="FFFF00"/>
              </a:solidFill>
              <a:latin typeface="Arial" panose="020B0604020202020204" pitchFamily="34" charset="0"/>
              <a:cs typeface="Arial" panose="020B0604020202020204" pitchFamily="34" charset="0"/>
            </a:rPr>
            <a:t>Lagledare</a:t>
          </a:r>
          <a:r>
            <a:rPr lang="en-US" sz="1400" kern="1200" dirty="0">
              <a:solidFill>
                <a:srgbClr val="FFFF00"/>
              </a:solidFill>
              <a:latin typeface="Arial" panose="020B0604020202020204" pitchFamily="34" charset="0"/>
              <a:cs typeface="Arial" panose="020B0604020202020204" pitchFamily="34" charset="0"/>
            </a:rPr>
            <a:t> </a:t>
          </a:r>
        </a:p>
        <a:p>
          <a:pPr marL="0" lvl="0" indent="0" algn="l" defTabSz="622300">
            <a:lnSpc>
              <a:spcPct val="100000"/>
            </a:lnSpc>
            <a:spcBef>
              <a:spcPct val="0"/>
            </a:spcBef>
            <a:spcAft>
              <a:spcPct val="35000"/>
            </a:spcAft>
            <a:buNone/>
          </a:pPr>
          <a:r>
            <a:rPr lang="en-US" sz="1400" kern="1200" dirty="0">
              <a:solidFill>
                <a:srgbClr val="FFFF00"/>
              </a:solidFill>
              <a:latin typeface="Arial" panose="020B0604020202020204" pitchFamily="34" charset="0"/>
              <a:cs typeface="Arial" panose="020B0604020202020204" pitchFamily="34" charset="0"/>
            </a:rPr>
            <a:t>Linda </a:t>
          </a:r>
          <a:r>
            <a:rPr lang="en-US" sz="1400" kern="1200" dirty="0" err="1">
              <a:solidFill>
                <a:srgbClr val="FFFF00"/>
              </a:solidFill>
              <a:latin typeface="Arial" panose="020B0604020202020204" pitchFamily="34" charset="0"/>
              <a:cs typeface="Arial" panose="020B0604020202020204" pitchFamily="34" charset="0"/>
            </a:rPr>
            <a:t>Bromander</a:t>
          </a:r>
          <a:r>
            <a:rPr lang="en-US" sz="1400" kern="1200" dirty="0">
              <a:solidFill>
                <a:srgbClr val="FFFF00"/>
              </a:solidFill>
              <a:latin typeface="Arial" panose="020B0604020202020204" pitchFamily="34" charset="0"/>
              <a:cs typeface="Arial" panose="020B0604020202020204" pitchFamily="34" charset="0"/>
            </a:rPr>
            <a:t> </a:t>
          </a:r>
        </a:p>
        <a:p>
          <a:pPr marL="0" lvl="0" indent="0" algn="l" defTabSz="622300">
            <a:lnSpc>
              <a:spcPct val="100000"/>
            </a:lnSpc>
            <a:spcBef>
              <a:spcPct val="0"/>
            </a:spcBef>
            <a:spcAft>
              <a:spcPct val="35000"/>
            </a:spcAft>
            <a:buNone/>
          </a:pPr>
          <a:r>
            <a:rPr lang="en-US" sz="1400" kern="1200" dirty="0">
              <a:solidFill>
                <a:srgbClr val="FFFF00"/>
              </a:solidFill>
              <a:latin typeface="Arial" panose="020B0604020202020204" pitchFamily="34" charset="0"/>
              <a:cs typeface="Arial" panose="020B0604020202020204" pitchFamily="34" charset="0"/>
            </a:rPr>
            <a:t>Susanna Winberg (</a:t>
          </a:r>
          <a:r>
            <a:rPr lang="en-US" sz="1400" kern="1200" dirty="0" err="1">
              <a:solidFill>
                <a:srgbClr val="FF0000"/>
              </a:solidFill>
              <a:latin typeface="Arial" panose="020B0604020202020204" pitchFamily="34" charset="0"/>
              <a:cs typeface="Arial" panose="020B0604020202020204" pitchFamily="34" charset="0"/>
            </a:rPr>
            <a:t>avgår</a:t>
          </a:r>
          <a:r>
            <a:rPr lang="en-US" sz="1400" kern="1200" dirty="0">
              <a:solidFill>
                <a:srgbClr val="FFFF00"/>
              </a:solidFill>
              <a:latin typeface="Arial" panose="020B0604020202020204" pitchFamily="34" charset="0"/>
              <a:cs typeface="Arial" panose="020B0604020202020204" pitchFamily="34" charset="0"/>
            </a:rPr>
            <a:t>)</a:t>
          </a:r>
        </a:p>
        <a:p>
          <a:pPr marL="0" lvl="0" indent="0" algn="l" defTabSz="622300">
            <a:lnSpc>
              <a:spcPct val="100000"/>
            </a:lnSpc>
            <a:spcBef>
              <a:spcPct val="0"/>
            </a:spcBef>
            <a:spcAft>
              <a:spcPct val="35000"/>
            </a:spcAft>
            <a:buNone/>
          </a:pPr>
          <a:r>
            <a:rPr lang="en-US" sz="1400" kern="1200" dirty="0">
              <a:solidFill>
                <a:srgbClr val="FFFF00"/>
              </a:solidFill>
              <a:latin typeface="Arial" panose="020B0604020202020204" pitchFamily="34" charset="0"/>
              <a:cs typeface="Arial" panose="020B0604020202020204" pitchFamily="34" charset="0"/>
            </a:rPr>
            <a:t>David Winberg</a:t>
          </a:r>
        </a:p>
        <a:p>
          <a:pPr marL="0" lvl="0" indent="0" algn="l" defTabSz="622300">
            <a:lnSpc>
              <a:spcPct val="100000"/>
            </a:lnSpc>
            <a:spcBef>
              <a:spcPct val="0"/>
            </a:spcBef>
            <a:spcAft>
              <a:spcPct val="35000"/>
            </a:spcAft>
            <a:buNone/>
          </a:pPr>
          <a:r>
            <a:rPr lang="en-US" sz="1400" kern="1200" dirty="0">
              <a:solidFill>
                <a:srgbClr val="FF0000"/>
              </a:solidFill>
              <a:latin typeface="Arial" panose="020B0604020202020204" pitchFamily="34" charset="0"/>
              <a:cs typeface="Arial" panose="020B0604020202020204" pitchFamily="34" charset="0"/>
            </a:rPr>
            <a:t> </a:t>
          </a:r>
        </a:p>
      </dsp:txBody>
      <dsp:txXfrm>
        <a:off x="4909680" y="1093947"/>
        <a:ext cx="2143226" cy="909247"/>
      </dsp:txXfrm>
    </dsp:sp>
    <dsp:sp modelId="{CAF87A77-5FF4-49E6-9463-AB5E27281329}">
      <dsp:nvSpPr>
        <dsp:cNvPr id="0" name=""/>
        <dsp:cNvSpPr/>
      </dsp:nvSpPr>
      <dsp:spPr>
        <a:xfrm>
          <a:off x="7426347" y="1025063"/>
          <a:ext cx="909247" cy="90924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7989F7-D792-49D6-B9C6-164F05079120}">
      <dsp:nvSpPr>
        <dsp:cNvPr id="0" name=""/>
        <dsp:cNvSpPr/>
      </dsp:nvSpPr>
      <dsp:spPr>
        <a:xfrm>
          <a:off x="7626813" y="1227739"/>
          <a:ext cx="527363" cy="5273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834EF94-7D00-494B-99D6-0236AA723B54}">
      <dsp:nvSpPr>
        <dsp:cNvPr id="0" name=""/>
        <dsp:cNvSpPr/>
      </dsp:nvSpPr>
      <dsp:spPr>
        <a:xfrm>
          <a:off x="8530433" y="1093947"/>
          <a:ext cx="2143226" cy="909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err="1">
              <a:solidFill>
                <a:srgbClr val="FFFF00"/>
              </a:solidFill>
              <a:latin typeface="Arial" panose="020B0604020202020204" pitchFamily="34" charset="0"/>
              <a:cs typeface="Arial" panose="020B0604020202020204" pitchFamily="34" charset="0"/>
            </a:rPr>
            <a:t>Kassörer</a:t>
          </a:r>
          <a:r>
            <a:rPr lang="en-US" sz="1400" kern="1200" dirty="0">
              <a:solidFill>
                <a:srgbClr val="FFFF00"/>
              </a:solidFill>
              <a:latin typeface="Arial" panose="020B0604020202020204" pitchFamily="34" charset="0"/>
              <a:cs typeface="Arial" panose="020B0604020202020204" pitchFamily="34" charset="0"/>
            </a:rPr>
            <a:t> </a:t>
          </a:r>
        </a:p>
        <a:p>
          <a:pPr marL="0" lvl="0" indent="0" algn="l" defTabSz="622300">
            <a:lnSpc>
              <a:spcPct val="100000"/>
            </a:lnSpc>
            <a:spcBef>
              <a:spcPct val="0"/>
            </a:spcBef>
            <a:spcAft>
              <a:spcPct val="35000"/>
            </a:spcAft>
            <a:buNone/>
          </a:pPr>
          <a:r>
            <a:rPr lang="en-US" sz="1400" kern="1200" dirty="0">
              <a:solidFill>
                <a:srgbClr val="FFFF00"/>
              </a:solidFill>
              <a:latin typeface="Arial" panose="020B0604020202020204" pitchFamily="34" charset="0"/>
              <a:cs typeface="Arial" panose="020B0604020202020204" pitchFamily="34" charset="0"/>
            </a:rPr>
            <a:t>Martin </a:t>
          </a:r>
          <a:r>
            <a:rPr lang="en-US" sz="1400" kern="1200" dirty="0" err="1">
              <a:solidFill>
                <a:srgbClr val="FFFF00"/>
              </a:solidFill>
              <a:latin typeface="Arial" panose="020B0604020202020204" pitchFamily="34" charset="0"/>
              <a:cs typeface="Arial" panose="020B0604020202020204" pitchFamily="34" charset="0"/>
            </a:rPr>
            <a:t>Lindman</a:t>
          </a:r>
          <a:r>
            <a:rPr lang="en-US" sz="1400" kern="1200" dirty="0">
              <a:solidFill>
                <a:srgbClr val="FFFF00"/>
              </a:solidFill>
              <a:latin typeface="Arial" panose="020B0604020202020204" pitchFamily="34" charset="0"/>
              <a:cs typeface="Arial" panose="020B0604020202020204" pitchFamily="34" charset="0"/>
            </a:rPr>
            <a:t> (</a:t>
          </a:r>
          <a:r>
            <a:rPr lang="en-US" sz="1400" kern="1200" dirty="0" err="1">
              <a:solidFill>
                <a:srgbClr val="FF0000"/>
              </a:solidFill>
              <a:latin typeface="Arial" panose="020B0604020202020204" pitchFamily="34" charset="0"/>
              <a:cs typeface="Arial" panose="020B0604020202020204" pitchFamily="34" charset="0"/>
            </a:rPr>
            <a:t>avgår</a:t>
          </a:r>
          <a:r>
            <a:rPr lang="en-US" sz="1400" kern="1200" dirty="0">
              <a:solidFill>
                <a:srgbClr val="FFFF00"/>
              </a:solidFill>
              <a:latin typeface="Arial" panose="020B0604020202020204" pitchFamily="34" charset="0"/>
              <a:cs typeface="Arial" panose="020B0604020202020204" pitchFamily="34" charset="0"/>
            </a:rPr>
            <a:t>) </a:t>
          </a:r>
        </a:p>
        <a:p>
          <a:pPr marL="0" lvl="0" indent="0" algn="l" defTabSz="622300">
            <a:lnSpc>
              <a:spcPct val="100000"/>
            </a:lnSpc>
            <a:spcBef>
              <a:spcPct val="0"/>
            </a:spcBef>
            <a:spcAft>
              <a:spcPct val="35000"/>
            </a:spcAft>
            <a:buNone/>
          </a:pPr>
          <a:r>
            <a:rPr lang="en-US" sz="1400" kern="1200" dirty="0">
              <a:solidFill>
                <a:srgbClr val="FFFF00"/>
              </a:solidFill>
              <a:latin typeface="Arial" panose="020B0604020202020204" pitchFamily="34" charset="0"/>
              <a:cs typeface="Arial" panose="020B0604020202020204" pitchFamily="34" charset="0"/>
            </a:rPr>
            <a:t>Jenny Winberg</a:t>
          </a:r>
        </a:p>
        <a:p>
          <a:pPr marL="0" lvl="0" indent="0" algn="l" defTabSz="622300">
            <a:lnSpc>
              <a:spcPct val="100000"/>
            </a:lnSpc>
            <a:spcBef>
              <a:spcPct val="0"/>
            </a:spcBef>
            <a:spcAft>
              <a:spcPct val="35000"/>
            </a:spcAft>
            <a:buNone/>
          </a:pPr>
          <a:r>
            <a:rPr lang="en-US" sz="1400" kern="1200" dirty="0">
              <a:solidFill>
                <a:srgbClr val="FFFF00"/>
              </a:solidFill>
              <a:latin typeface="Arial" panose="020B0604020202020204" pitchFamily="34" charset="0"/>
              <a:cs typeface="Arial" panose="020B0604020202020204" pitchFamily="34" charset="0"/>
            </a:rPr>
            <a:t>Susanna Winberg (</a:t>
          </a:r>
          <a:r>
            <a:rPr lang="en-US" sz="1400" kern="1200" dirty="0">
              <a:solidFill>
                <a:srgbClr val="FF0000"/>
              </a:solidFill>
              <a:latin typeface="Arial" panose="020B0604020202020204" pitchFamily="34" charset="0"/>
              <a:cs typeface="Arial" panose="020B0604020202020204" pitchFamily="34" charset="0"/>
            </a:rPr>
            <a:t>NY!</a:t>
          </a:r>
          <a:r>
            <a:rPr lang="en-US" sz="1400" kern="1200" dirty="0">
              <a:solidFill>
                <a:srgbClr val="FFFF00"/>
              </a:solidFill>
              <a:latin typeface="Arial" panose="020B0604020202020204" pitchFamily="34" charset="0"/>
              <a:cs typeface="Arial" panose="020B0604020202020204" pitchFamily="34" charset="0"/>
            </a:rPr>
            <a:t>)</a:t>
          </a:r>
        </a:p>
      </dsp:txBody>
      <dsp:txXfrm>
        <a:off x="8530433" y="1093947"/>
        <a:ext cx="2143226" cy="909247"/>
      </dsp:txXfrm>
    </dsp:sp>
    <dsp:sp modelId="{E75F94AC-9EC7-4B58-9AAF-10567921D30C}">
      <dsp:nvSpPr>
        <dsp:cNvPr id="0" name=""/>
        <dsp:cNvSpPr/>
      </dsp:nvSpPr>
      <dsp:spPr>
        <a:xfrm>
          <a:off x="3832914" y="2591327"/>
          <a:ext cx="909247" cy="90924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311845-4990-4A95-B10D-D10D33AE3CB7}">
      <dsp:nvSpPr>
        <dsp:cNvPr id="0" name=""/>
        <dsp:cNvSpPr/>
      </dsp:nvSpPr>
      <dsp:spPr>
        <a:xfrm>
          <a:off x="4033380" y="2782273"/>
          <a:ext cx="527363" cy="5273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F4384E5-774D-4F14-B238-907E4A1AC88E}">
      <dsp:nvSpPr>
        <dsp:cNvPr id="0" name=""/>
        <dsp:cNvSpPr/>
      </dsp:nvSpPr>
      <dsp:spPr>
        <a:xfrm>
          <a:off x="4895740" y="2724678"/>
          <a:ext cx="2143226" cy="909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err="1">
              <a:solidFill>
                <a:srgbClr val="FFFF00"/>
              </a:solidFill>
              <a:latin typeface="Arial" panose="020B0604020202020204" pitchFamily="34" charset="0"/>
              <a:cs typeface="Arial" panose="020B0604020202020204" pitchFamily="34" charset="0"/>
            </a:rPr>
            <a:t>Lagföräldrar</a:t>
          </a:r>
          <a:endParaRPr lang="en-US" sz="1400" kern="1200" dirty="0">
            <a:solidFill>
              <a:srgbClr val="FFFF00"/>
            </a:solidFill>
            <a:latin typeface="Arial" panose="020B0604020202020204" pitchFamily="34" charset="0"/>
            <a:cs typeface="Arial" panose="020B0604020202020204" pitchFamily="34" charset="0"/>
          </a:endParaRPr>
        </a:p>
        <a:p>
          <a:pPr marL="0" lvl="0" indent="0" algn="l" defTabSz="622300">
            <a:lnSpc>
              <a:spcPct val="100000"/>
            </a:lnSpc>
            <a:spcBef>
              <a:spcPct val="0"/>
            </a:spcBef>
            <a:spcAft>
              <a:spcPct val="35000"/>
            </a:spcAft>
            <a:buNone/>
          </a:pPr>
          <a:r>
            <a:rPr lang="en-US" sz="1400" kern="1200" dirty="0">
              <a:solidFill>
                <a:srgbClr val="FFFF00"/>
              </a:solidFill>
              <a:latin typeface="Arial" panose="020B0604020202020204" pitchFamily="34" charset="0"/>
              <a:cs typeface="Arial" panose="020B0604020202020204" pitchFamily="34" charset="0"/>
            </a:rPr>
            <a:t>Daniel </a:t>
          </a:r>
          <a:r>
            <a:rPr lang="en-US" sz="1400" kern="1200" dirty="0" err="1">
              <a:solidFill>
                <a:srgbClr val="FFFF00"/>
              </a:solidFill>
              <a:latin typeface="Arial" panose="020B0604020202020204" pitchFamily="34" charset="0"/>
              <a:cs typeface="Arial" panose="020B0604020202020204" pitchFamily="34" charset="0"/>
            </a:rPr>
            <a:t>Bele</a:t>
          </a:r>
          <a:r>
            <a:rPr lang="en-US" sz="1400" kern="1200" dirty="0">
              <a:solidFill>
                <a:srgbClr val="FFFF00"/>
              </a:solidFill>
              <a:latin typeface="Arial" panose="020B0604020202020204" pitchFamily="34" charset="0"/>
              <a:cs typeface="Arial" panose="020B0604020202020204" pitchFamily="34" charset="0"/>
            </a:rPr>
            <a:t> (</a:t>
          </a:r>
          <a:r>
            <a:rPr lang="en-US" sz="1400" kern="1200" dirty="0" err="1">
              <a:solidFill>
                <a:srgbClr val="FF0000"/>
              </a:solidFill>
              <a:latin typeface="Arial" panose="020B0604020202020204" pitchFamily="34" charset="0"/>
              <a:cs typeface="Arial" panose="020B0604020202020204" pitchFamily="34" charset="0"/>
            </a:rPr>
            <a:t>avgår</a:t>
          </a:r>
          <a:r>
            <a:rPr lang="en-US" sz="1400" kern="1200" dirty="0">
              <a:solidFill>
                <a:srgbClr val="FFFF00"/>
              </a:solidFill>
              <a:latin typeface="Arial" panose="020B0604020202020204" pitchFamily="34" charset="0"/>
              <a:cs typeface="Arial" panose="020B0604020202020204" pitchFamily="34" charset="0"/>
            </a:rPr>
            <a:t>)</a:t>
          </a:r>
        </a:p>
        <a:p>
          <a:pPr marL="0" lvl="0" indent="0" algn="l" defTabSz="622300">
            <a:lnSpc>
              <a:spcPct val="100000"/>
            </a:lnSpc>
            <a:spcBef>
              <a:spcPct val="0"/>
            </a:spcBef>
            <a:spcAft>
              <a:spcPct val="35000"/>
            </a:spcAft>
            <a:buNone/>
          </a:pPr>
          <a:r>
            <a:rPr lang="en-US" sz="1400" kern="1200" dirty="0">
              <a:solidFill>
                <a:srgbClr val="FFFF00"/>
              </a:solidFill>
              <a:latin typeface="Arial" panose="020B0604020202020204" pitchFamily="34" charset="0"/>
              <a:cs typeface="Arial" panose="020B0604020202020204" pitchFamily="34" charset="0"/>
            </a:rPr>
            <a:t>Alf </a:t>
          </a:r>
          <a:r>
            <a:rPr lang="en-US" sz="1400" kern="1200" dirty="0" err="1">
              <a:solidFill>
                <a:srgbClr val="FFFF00"/>
              </a:solidFill>
              <a:latin typeface="Arial" panose="020B0604020202020204" pitchFamily="34" charset="0"/>
              <a:cs typeface="Arial" panose="020B0604020202020204" pitchFamily="34" charset="0"/>
            </a:rPr>
            <a:t>Tillenius</a:t>
          </a:r>
          <a:r>
            <a:rPr lang="en-US" sz="1400" kern="1200" dirty="0">
              <a:solidFill>
                <a:srgbClr val="FFFF00"/>
              </a:solidFill>
              <a:latin typeface="Arial" panose="020B0604020202020204" pitchFamily="34" charset="0"/>
              <a:cs typeface="Arial" panose="020B0604020202020204" pitchFamily="34" charset="0"/>
            </a:rPr>
            <a:t> (</a:t>
          </a:r>
          <a:r>
            <a:rPr lang="en-US" sz="1400" kern="1200" dirty="0">
              <a:solidFill>
                <a:srgbClr val="FF0000"/>
              </a:solidFill>
              <a:latin typeface="Arial" panose="020B0604020202020204" pitchFamily="34" charset="0"/>
              <a:cs typeface="Arial" panose="020B0604020202020204" pitchFamily="34" charset="0"/>
            </a:rPr>
            <a:t>?</a:t>
          </a:r>
          <a:r>
            <a:rPr lang="en-US" sz="1400" kern="1200" dirty="0">
              <a:solidFill>
                <a:srgbClr val="FFFF00"/>
              </a:solidFill>
              <a:latin typeface="Arial" panose="020B0604020202020204" pitchFamily="34" charset="0"/>
              <a:cs typeface="Arial" panose="020B0604020202020204" pitchFamily="34" charset="0"/>
            </a:rPr>
            <a:t>)</a:t>
          </a:r>
        </a:p>
        <a:p>
          <a:pPr marL="0" lvl="0" indent="0" algn="l" defTabSz="622300">
            <a:lnSpc>
              <a:spcPct val="100000"/>
            </a:lnSpc>
            <a:spcBef>
              <a:spcPct val="0"/>
            </a:spcBef>
            <a:spcAft>
              <a:spcPct val="35000"/>
            </a:spcAft>
            <a:buNone/>
          </a:pPr>
          <a:r>
            <a:rPr lang="en-US" sz="1400" kern="1200" dirty="0" err="1">
              <a:solidFill>
                <a:srgbClr val="FF0000"/>
              </a:solidFill>
              <a:latin typeface="Arial" panose="020B0604020202020204" pitchFamily="34" charset="0"/>
              <a:cs typeface="Arial" panose="020B0604020202020204" pitchFamily="34" charset="0"/>
            </a:rPr>
            <a:t>Behöver</a:t>
          </a:r>
          <a:r>
            <a:rPr lang="en-US" sz="1400" kern="1200" dirty="0">
              <a:solidFill>
                <a:srgbClr val="FF0000"/>
              </a:solidFill>
              <a:latin typeface="Arial" panose="020B0604020202020204" pitchFamily="34" charset="0"/>
              <a:cs typeface="Arial" panose="020B0604020202020204" pitchFamily="34" charset="0"/>
            </a:rPr>
            <a:t> 1-2 </a:t>
          </a:r>
          <a:r>
            <a:rPr lang="en-US" sz="1400" kern="1200" dirty="0" err="1">
              <a:solidFill>
                <a:srgbClr val="FF0000"/>
              </a:solidFill>
              <a:latin typeface="Arial" panose="020B0604020202020204" pitchFamily="34" charset="0"/>
              <a:cs typeface="Arial" panose="020B0604020202020204" pitchFamily="34" charset="0"/>
            </a:rPr>
            <a:t>nya</a:t>
          </a:r>
          <a:r>
            <a:rPr lang="en-US" sz="1400" kern="1200" dirty="0">
              <a:solidFill>
                <a:srgbClr val="FF0000"/>
              </a:solidFill>
              <a:latin typeface="Arial" panose="020B0604020202020204" pitchFamily="34" charset="0"/>
              <a:cs typeface="Arial" panose="020B0604020202020204" pitchFamily="34" charset="0"/>
            </a:rPr>
            <a:t> </a:t>
          </a:r>
          <a:r>
            <a:rPr lang="en-US" sz="1400" kern="1200" dirty="0" err="1">
              <a:solidFill>
                <a:srgbClr val="FF0000"/>
              </a:solidFill>
              <a:latin typeface="Arial" panose="020B0604020202020204" pitchFamily="34" charset="0"/>
              <a:cs typeface="Arial" panose="020B0604020202020204" pitchFamily="34" charset="0"/>
            </a:rPr>
            <a:t>lagföräldrar</a:t>
          </a:r>
          <a:r>
            <a:rPr lang="en-US" sz="1400" kern="1200" dirty="0">
              <a:solidFill>
                <a:srgbClr val="FF0000"/>
              </a:solidFill>
              <a:latin typeface="Arial" panose="020B0604020202020204" pitchFamily="34" charset="0"/>
              <a:cs typeface="Arial" panose="020B0604020202020204" pitchFamily="34" charset="0"/>
            </a:rPr>
            <a:t> per </a:t>
          </a:r>
          <a:r>
            <a:rPr lang="en-US" sz="1400" kern="1200" dirty="0" err="1">
              <a:solidFill>
                <a:srgbClr val="FF0000"/>
              </a:solidFill>
              <a:latin typeface="Arial" panose="020B0604020202020204" pitchFamily="34" charset="0"/>
              <a:cs typeface="Arial" panose="020B0604020202020204" pitchFamily="34" charset="0"/>
            </a:rPr>
            <a:t>år</a:t>
          </a:r>
          <a:r>
            <a:rPr lang="en-US" sz="1400" kern="1200" dirty="0">
              <a:solidFill>
                <a:srgbClr val="FF0000"/>
              </a:solidFill>
              <a:latin typeface="Arial" panose="020B0604020202020204" pitchFamily="34" charset="0"/>
              <a:cs typeface="Arial" panose="020B0604020202020204" pitchFamily="34" charset="0"/>
            </a:rPr>
            <a:t>!</a:t>
          </a:r>
        </a:p>
      </dsp:txBody>
      <dsp:txXfrm>
        <a:off x="4895740" y="2724678"/>
        <a:ext cx="2143226" cy="909247"/>
      </dsp:txXfrm>
    </dsp:sp>
    <dsp:sp modelId="{0D42CD09-9BA4-4B4F-8345-AE027CF2166A}">
      <dsp:nvSpPr>
        <dsp:cNvPr id="0" name=""/>
        <dsp:cNvSpPr/>
      </dsp:nvSpPr>
      <dsp:spPr>
        <a:xfrm>
          <a:off x="665871" y="1025058"/>
          <a:ext cx="909247" cy="909247"/>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53E554-984B-45AC-A4C5-E41733737509}">
      <dsp:nvSpPr>
        <dsp:cNvPr id="0" name=""/>
        <dsp:cNvSpPr/>
      </dsp:nvSpPr>
      <dsp:spPr>
        <a:xfrm>
          <a:off x="853285" y="1210646"/>
          <a:ext cx="527363" cy="52736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04813E-AD86-4BEE-B3DA-C3255950C3B3}">
      <dsp:nvSpPr>
        <dsp:cNvPr id="0" name=""/>
        <dsp:cNvSpPr/>
      </dsp:nvSpPr>
      <dsp:spPr>
        <a:xfrm>
          <a:off x="1690232" y="1025058"/>
          <a:ext cx="2143226" cy="909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sv-SE" sz="1400" kern="1200" dirty="0">
              <a:solidFill>
                <a:srgbClr val="FFFF00"/>
              </a:solidFill>
              <a:latin typeface="Arial" panose="020B0604020202020204" pitchFamily="34" charset="0"/>
              <a:cs typeface="Arial" panose="020B0604020202020204" pitchFamily="34" charset="0"/>
            </a:rPr>
            <a:t>37 härliga </a:t>
          </a:r>
          <a:r>
            <a:rPr lang="sv-SE" sz="1400" kern="1200" dirty="0">
              <a:solidFill>
                <a:srgbClr val="FFFF00"/>
              </a:solidFill>
              <a:latin typeface="Arial" panose="020B0604020202020204" pitchFamily="34" charset="0"/>
              <a:ea typeface="+mn-ea"/>
              <a:cs typeface="Arial" panose="020B0604020202020204" pitchFamily="34" charset="0"/>
            </a:rPr>
            <a:t>spelare</a:t>
          </a:r>
          <a:r>
            <a:rPr lang="sv-SE" sz="1400" kern="1200" dirty="0">
              <a:solidFill>
                <a:srgbClr val="FFFF00"/>
              </a:solidFill>
              <a:latin typeface="Arial" panose="020B0604020202020204" pitchFamily="34" charset="0"/>
              <a:cs typeface="Arial" panose="020B0604020202020204" pitchFamily="34" charset="0"/>
            </a:rPr>
            <a:t>! </a:t>
          </a:r>
          <a:endParaRPr lang="en-US" sz="1400" kern="1200" dirty="0">
            <a:solidFill>
              <a:srgbClr val="FFFF00"/>
            </a:solidFill>
            <a:latin typeface="Arial" panose="020B0604020202020204" pitchFamily="34" charset="0"/>
            <a:cs typeface="Arial" panose="020B0604020202020204" pitchFamily="34" charset="0"/>
          </a:endParaRPr>
        </a:p>
      </dsp:txBody>
      <dsp:txXfrm>
        <a:off x="1690232" y="1025058"/>
        <a:ext cx="2143226" cy="90924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sv-SE"/>
              <a:t>Klicka här för att ändra mall för rubrikformat</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537028A2-3692-4DC2-9099-5F21ED7F3B8C}"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5304B-117D-4906-9F67-11F3C7E0D37E}" type="slidenum">
              <a:rPr lang="en-US" smtClean="0"/>
              <a:t>‹#›</a:t>
            </a:fld>
            <a:endParaRPr lang="en-US"/>
          </a:p>
        </p:txBody>
      </p:sp>
    </p:spTree>
    <p:extLst>
      <p:ext uri="{BB962C8B-B14F-4D97-AF65-F5344CB8AC3E}">
        <p14:creationId xmlns:p14="http://schemas.microsoft.com/office/powerpoint/2010/main" val="1837671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537028A2-3692-4DC2-9099-5F21ED7F3B8C}"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5304B-117D-4906-9F67-11F3C7E0D37E}" type="slidenum">
              <a:rPr lang="en-US" smtClean="0"/>
              <a:t>‹#›</a:t>
            </a:fld>
            <a:endParaRPr lang="en-US"/>
          </a:p>
        </p:txBody>
      </p:sp>
    </p:spTree>
    <p:extLst>
      <p:ext uri="{BB962C8B-B14F-4D97-AF65-F5344CB8AC3E}">
        <p14:creationId xmlns:p14="http://schemas.microsoft.com/office/powerpoint/2010/main" val="367665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537028A2-3692-4DC2-9099-5F21ED7F3B8C}"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5304B-117D-4906-9F67-11F3C7E0D37E}" type="slidenum">
              <a:rPr lang="en-US" smtClean="0"/>
              <a:t>‹#›</a:t>
            </a:fld>
            <a:endParaRPr lang="en-US"/>
          </a:p>
        </p:txBody>
      </p:sp>
    </p:spTree>
    <p:extLst>
      <p:ext uri="{BB962C8B-B14F-4D97-AF65-F5344CB8AC3E}">
        <p14:creationId xmlns:p14="http://schemas.microsoft.com/office/powerpoint/2010/main" val="3109547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sv-SE"/>
              <a:t>Klicka här för att ändra mall för rubrikformat</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537028A2-3692-4DC2-9099-5F21ED7F3B8C}"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5304B-117D-4906-9F67-11F3C7E0D37E}"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2463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537028A2-3692-4DC2-9099-5F21ED7F3B8C}"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5304B-117D-4906-9F67-11F3C7E0D37E}" type="slidenum">
              <a:rPr lang="en-US" smtClean="0"/>
              <a:t>‹#›</a:t>
            </a:fld>
            <a:endParaRPr lang="en-US"/>
          </a:p>
        </p:txBody>
      </p:sp>
    </p:spTree>
    <p:extLst>
      <p:ext uri="{BB962C8B-B14F-4D97-AF65-F5344CB8AC3E}">
        <p14:creationId xmlns:p14="http://schemas.microsoft.com/office/powerpoint/2010/main" val="381273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er">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sv-SE"/>
              <a:t>Klicka här för att ändra mall för rubrikformat</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537028A2-3692-4DC2-9099-5F21ED7F3B8C}" type="datetimeFigureOut">
              <a:rPr lang="en-US" smtClean="0"/>
              <a:t>9/24/2020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A5304B-117D-4906-9F67-11F3C7E0D37E}" type="slidenum">
              <a:rPr lang="en-US" smtClean="0"/>
              <a:t>‹#›</a:t>
            </a:fld>
            <a:endParaRPr lang="en-US"/>
          </a:p>
        </p:txBody>
      </p:sp>
    </p:spTree>
    <p:extLst>
      <p:ext uri="{BB962C8B-B14F-4D97-AF65-F5344CB8AC3E}">
        <p14:creationId xmlns:p14="http://schemas.microsoft.com/office/powerpoint/2010/main" val="19502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kolumner">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sv-SE"/>
              <a:t>Klicka här för att ändra mall för rubrikformat</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537028A2-3692-4DC2-9099-5F21ED7F3B8C}" type="datetimeFigureOut">
              <a:rPr lang="en-US" smtClean="0"/>
              <a:t>9/24/2020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A5304B-117D-4906-9F67-11F3C7E0D37E}" type="slidenum">
              <a:rPr lang="en-US" smtClean="0"/>
              <a:t>‹#›</a:t>
            </a:fld>
            <a:endParaRPr lang="en-US"/>
          </a:p>
        </p:txBody>
      </p:sp>
    </p:spTree>
    <p:extLst>
      <p:ext uri="{BB962C8B-B14F-4D97-AF65-F5344CB8AC3E}">
        <p14:creationId xmlns:p14="http://schemas.microsoft.com/office/powerpoint/2010/main" val="2967848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537028A2-3692-4DC2-9099-5F21ED7F3B8C}"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5304B-117D-4906-9F67-11F3C7E0D37E}" type="slidenum">
              <a:rPr lang="en-US" smtClean="0"/>
              <a:t>‹#›</a:t>
            </a:fld>
            <a:endParaRPr lang="en-US"/>
          </a:p>
        </p:txBody>
      </p:sp>
    </p:spTree>
    <p:extLst>
      <p:ext uri="{BB962C8B-B14F-4D97-AF65-F5344CB8AC3E}">
        <p14:creationId xmlns:p14="http://schemas.microsoft.com/office/powerpoint/2010/main" val="719834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537028A2-3692-4DC2-9099-5F21ED7F3B8C}"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5304B-117D-4906-9F67-11F3C7E0D37E}" type="slidenum">
              <a:rPr lang="en-US" smtClean="0"/>
              <a:t>‹#›</a:t>
            </a:fld>
            <a:endParaRPr lang="en-US"/>
          </a:p>
        </p:txBody>
      </p:sp>
    </p:spTree>
    <p:extLst>
      <p:ext uri="{BB962C8B-B14F-4D97-AF65-F5344CB8AC3E}">
        <p14:creationId xmlns:p14="http://schemas.microsoft.com/office/powerpoint/2010/main" val="702984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537028A2-3692-4DC2-9099-5F21ED7F3B8C}"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5304B-117D-4906-9F67-11F3C7E0D37E}" type="slidenum">
              <a:rPr lang="en-US" smtClean="0"/>
              <a:t>‹#›</a:t>
            </a:fld>
            <a:endParaRPr lang="en-US"/>
          </a:p>
        </p:txBody>
      </p:sp>
    </p:spTree>
    <p:extLst>
      <p:ext uri="{BB962C8B-B14F-4D97-AF65-F5344CB8AC3E}">
        <p14:creationId xmlns:p14="http://schemas.microsoft.com/office/powerpoint/2010/main" val="2839406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537028A2-3692-4DC2-9099-5F21ED7F3B8C}"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5304B-117D-4906-9F67-11F3C7E0D37E}" type="slidenum">
              <a:rPr lang="en-US" smtClean="0"/>
              <a:t>‹#›</a:t>
            </a:fld>
            <a:endParaRPr lang="en-US"/>
          </a:p>
        </p:txBody>
      </p:sp>
    </p:spTree>
    <p:extLst>
      <p:ext uri="{BB962C8B-B14F-4D97-AF65-F5344CB8AC3E}">
        <p14:creationId xmlns:p14="http://schemas.microsoft.com/office/powerpoint/2010/main" val="1084899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537028A2-3692-4DC2-9099-5F21ED7F3B8C}"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5304B-117D-4906-9F67-11F3C7E0D37E}" type="slidenum">
              <a:rPr lang="en-US" smtClean="0"/>
              <a:t>‹#›</a:t>
            </a:fld>
            <a:endParaRPr lang="en-US"/>
          </a:p>
        </p:txBody>
      </p:sp>
    </p:spTree>
    <p:extLst>
      <p:ext uri="{BB962C8B-B14F-4D97-AF65-F5344CB8AC3E}">
        <p14:creationId xmlns:p14="http://schemas.microsoft.com/office/powerpoint/2010/main" val="1175501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537028A2-3692-4DC2-9099-5F21ED7F3B8C}" type="datetimeFigureOut">
              <a:rPr lang="en-US" smtClean="0"/>
              <a:t>9/24/2020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A5304B-117D-4906-9F67-11F3C7E0D37E}" type="slidenum">
              <a:rPr lang="en-US" smtClean="0"/>
              <a:t>‹#›</a:t>
            </a:fld>
            <a:endParaRPr lang="en-US"/>
          </a:p>
        </p:txBody>
      </p:sp>
    </p:spTree>
    <p:extLst>
      <p:ext uri="{BB962C8B-B14F-4D97-AF65-F5344CB8AC3E}">
        <p14:creationId xmlns:p14="http://schemas.microsoft.com/office/powerpoint/2010/main" val="162704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537028A2-3692-4DC2-9099-5F21ED7F3B8C}" type="datetimeFigureOut">
              <a:rPr lang="en-US" smtClean="0"/>
              <a:t>9/24/2020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A5304B-117D-4906-9F67-11F3C7E0D37E}" type="slidenum">
              <a:rPr lang="en-US" smtClean="0"/>
              <a:t>‹#›</a:t>
            </a:fld>
            <a:endParaRPr lang="en-US"/>
          </a:p>
        </p:txBody>
      </p:sp>
    </p:spTree>
    <p:extLst>
      <p:ext uri="{BB962C8B-B14F-4D97-AF65-F5344CB8AC3E}">
        <p14:creationId xmlns:p14="http://schemas.microsoft.com/office/powerpoint/2010/main" val="1136951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028A2-3692-4DC2-9099-5F21ED7F3B8C}" type="datetimeFigureOut">
              <a:rPr lang="en-US" smtClean="0"/>
              <a:t>9/24/2020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A5304B-117D-4906-9F67-11F3C7E0D37E}" type="slidenum">
              <a:rPr lang="en-US" smtClean="0"/>
              <a:t>‹#›</a:t>
            </a:fld>
            <a:endParaRPr lang="en-US"/>
          </a:p>
        </p:txBody>
      </p:sp>
    </p:spTree>
    <p:extLst>
      <p:ext uri="{BB962C8B-B14F-4D97-AF65-F5344CB8AC3E}">
        <p14:creationId xmlns:p14="http://schemas.microsoft.com/office/powerpoint/2010/main" val="4222977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sv-SE"/>
              <a:t>Klicka här för att ändra mall för rubrikformat</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537028A2-3692-4DC2-9099-5F21ED7F3B8C}"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5304B-117D-4906-9F67-11F3C7E0D37E}" type="slidenum">
              <a:rPr lang="en-US" smtClean="0"/>
              <a:t>‹#›</a:t>
            </a:fld>
            <a:endParaRPr lang="en-US"/>
          </a:p>
        </p:txBody>
      </p:sp>
    </p:spTree>
    <p:extLst>
      <p:ext uri="{BB962C8B-B14F-4D97-AF65-F5344CB8AC3E}">
        <p14:creationId xmlns:p14="http://schemas.microsoft.com/office/powerpoint/2010/main" val="270914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537028A2-3692-4DC2-9099-5F21ED7F3B8C}"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5304B-117D-4906-9F67-11F3C7E0D37E}" type="slidenum">
              <a:rPr lang="en-US" smtClean="0"/>
              <a:t>‹#›</a:t>
            </a:fld>
            <a:endParaRPr lang="en-US"/>
          </a:p>
        </p:txBody>
      </p:sp>
    </p:spTree>
    <p:extLst>
      <p:ext uri="{BB962C8B-B14F-4D97-AF65-F5344CB8AC3E}">
        <p14:creationId xmlns:p14="http://schemas.microsoft.com/office/powerpoint/2010/main" val="34313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37028A2-3692-4DC2-9099-5F21ED7F3B8C}" type="datetimeFigureOut">
              <a:rPr lang="en-US" smtClean="0"/>
              <a:t>9/24/2020</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DA5304B-117D-4906-9F67-11F3C7E0D37E}" type="slidenum">
              <a:rPr lang="en-US" smtClean="0"/>
              <a:t>‹#›</a:t>
            </a:fld>
            <a:endParaRPr lang="en-US"/>
          </a:p>
        </p:txBody>
      </p:sp>
    </p:spTree>
    <p:extLst>
      <p:ext uri="{BB962C8B-B14F-4D97-AF65-F5344CB8AC3E}">
        <p14:creationId xmlns:p14="http://schemas.microsoft.com/office/powerpoint/2010/main" val="660038291"/>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file:///C:\Users\DAWI717\Downloads\Skiljebo-Vill%20(1).pdf"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9.svg"/><Relationship Id="rId4" Type="http://schemas.openxmlformats.org/officeDocument/2006/relationships/diagramLayout" Target="../diagrams/layout1.xml"/><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sv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6.png"/><Relationship Id="rId10" Type="http://schemas.openxmlformats.org/officeDocument/2006/relationships/image" Target="../media/image38.png"/><Relationship Id="rId4" Type="http://schemas.openxmlformats.org/officeDocument/2006/relationships/image" Target="../media/image33.svg"/><Relationship Id="rId9"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FDF4FA-DE0B-4242-AB2B-784750C149EE}"/>
              </a:ext>
            </a:extLst>
          </p:cNvPr>
          <p:cNvSpPr>
            <a:spLocks noGrp="1"/>
          </p:cNvSpPr>
          <p:nvPr>
            <p:ph type="ctrTitle"/>
          </p:nvPr>
        </p:nvSpPr>
        <p:spPr>
          <a:xfrm>
            <a:off x="1370693" y="4406537"/>
            <a:ext cx="9440034" cy="1088336"/>
          </a:xfrm>
          <a:effectLst>
            <a:outerShdw blurRad="25400" dir="17880000">
              <a:srgbClr val="000000">
                <a:alpha val="46000"/>
              </a:srgbClr>
            </a:outerShdw>
          </a:effectLst>
        </p:spPr>
        <p:txBody>
          <a:bodyPr vert="horz" lIns="91440" tIns="45720" rIns="91440" bIns="45720" rtlCol="0" anchor="t">
            <a:normAutofit/>
          </a:bodyPr>
          <a:lstStyle/>
          <a:p>
            <a:pPr>
              <a:spcBef>
                <a:spcPct val="20000"/>
              </a:spcBef>
              <a:spcAft>
                <a:spcPts val="600"/>
              </a:spcAft>
              <a:buClr>
                <a:schemeClr val="tx2"/>
              </a:buClr>
              <a:buSzPct val="70000"/>
              <a:buFont typeface="Wingdings 2" charset="2"/>
            </a:pPr>
            <a:r>
              <a:rPr lang="sv-SE" sz="4800" dirty="0">
                <a:solidFill>
                  <a:srgbClr val="FFFF00"/>
                </a:solidFill>
                <a:latin typeface="Arial" panose="020B0604020202020204" pitchFamily="34" charset="0"/>
                <a:ea typeface="+mn-ea"/>
                <a:cs typeface="Arial" panose="020B0604020202020204" pitchFamily="34" charset="0"/>
              </a:rPr>
              <a:t>F13</a:t>
            </a:r>
            <a:endParaRPr lang="en-US" sz="4800" dirty="0">
              <a:solidFill>
                <a:srgbClr val="FFFF00"/>
              </a:solidFill>
              <a:latin typeface="Arial" panose="020B0604020202020204" pitchFamily="34" charset="0"/>
              <a:ea typeface="+mn-ea"/>
              <a:cs typeface="Arial" panose="020B0604020202020204" pitchFamily="34" charset="0"/>
            </a:endParaRPr>
          </a:p>
        </p:txBody>
      </p:sp>
      <p:sp>
        <p:nvSpPr>
          <p:cNvPr id="3" name="Underrubrik 2">
            <a:extLst>
              <a:ext uri="{FF2B5EF4-FFF2-40B4-BE49-F238E27FC236}">
                <a16:creationId xmlns:a16="http://schemas.microsoft.com/office/drawing/2014/main" id="{8BE374FE-B13C-4B34-9A85-E2727011DF26}"/>
              </a:ext>
            </a:extLst>
          </p:cNvPr>
          <p:cNvSpPr>
            <a:spLocks noGrp="1"/>
          </p:cNvSpPr>
          <p:nvPr>
            <p:ph type="subTitle" idx="1"/>
          </p:nvPr>
        </p:nvSpPr>
        <p:spPr>
          <a:xfrm>
            <a:off x="1370693" y="5494872"/>
            <a:ext cx="9440034" cy="621614"/>
          </a:xfrm>
        </p:spPr>
        <p:txBody>
          <a:bodyPr>
            <a:normAutofit/>
          </a:bodyPr>
          <a:lstStyle/>
          <a:p>
            <a:r>
              <a:rPr lang="sv-SE" dirty="0">
                <a:solidFill>
                  <a:srgbClr val="FFFF00"/>
                </a:solidFill>
                <a:latin typeface="Arial" panose="020B0604020202020204" pitchFamily="34" charset="0"/>
                <a:cs typeface="Arial" panose="020B0604020202020204" pitchFamily="34" charset="0"/>
              </a:rPr>
              <a:t>Information som ersätter föräldramöte</a:t>
            </a:r>
            <a:endParaRPr lang="en-US" dirty="0">
              <a:solidFill>
                <a:srgbClr val="FFFF00"/>
              </a:solidFill>
              <a:latin typeface="Arial" panose="020B0604020202020204" pitchFamily="34" charset="0"/>
              <a:cs typeface="Arial" panose="020B0604020202020204" pitchFamily="34" charset="0"/>
            </a:endParaRPr>
          </a:p>
        </p:txBody>
      </p:sp>
      <p:pic>
        <p:nvPicPr>
          <p:cNvPr id="77" name="Picture 76">
            <a:extLst>
              <a:ext uri="{FF2B5EF4-FFF2-40B4-BE49-F238E27FC236}">
                <a16:creationId xmlns:a16="http://schemas.microsoft.com/office/drawing/2014/main" id="{A26253E7-65E8-4CFA-9503-31AA96B779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0"/>
            <a:ext cx="12192001" cy="4322278"/>
          </a:xfrm>
          <a:prstGeom prst="rect">
            <a:avLst/>
          </a:prstGeom>
        </p:spPr>
      </p:pic>
      <p:pic>
        <p:nvPicPr>
          <p:cNvPr id="1026" name="Picture 2" descr="Skiljebo SK - Wikipedia">
            <a:extLst>
              <a:ext uri="{FF2B5EF4-FFF2-40B4-BE49-F238E27FC236}">
                <a16:creationId xmlns:a16="http://schemas.microsoft.com/office/drawing/2014/main" id="{322E76B6-7B7F-48F2-9690-EEBAB912B9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469" b="21294"/>
          <a:stretch/>
        </p:blipFill>
        <p:spPr bwMode="auto">
          <a:xfrm>
            <a:off x="-5" y="-6"/>
            <a:ext cx="6096000" cy="42206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F85BBE4D-6EF2-4AE2-A660-382373CC19A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389" r="-2" b="-2"/>
          <a:stretch/>
        </p:blipFill>
        <p:spPr bwMode="auto">
          <a:xfrm>
            <a:off x="6049109" y="5"/>
            <a:ext cx="6142896" cy="4220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230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62B0D68-2D22-4D48-9957-604F56068A9D}"/>
              </a:ext>
            </a:extLst>
          </p:cNvPr>
          <p:cNvSpPr>
            <a:spLocks noGrp="1"/>
          </p:cNvSpPr>
          <p:nvPr>
            <p:ph type="title"/>
          </p:nvPr>
        </p:nvSpPr>
        <p:spPr>
          <a:xfrm>
            <a:off x="834013" y="1115568"/>
            <a:ext cx="3487616" cy="4626864"/>
          </a:xfrm>
        </p:spPr>
        <p:txBody>
          <a:bodyPr>
            <a:normAutofit/>
          </a:bodyPr>
          <a:lstStyle/>
          <a:p>
            <a:pPr algn="l"/>
            <a:r>
              <a:rPr lang="sv-SE" sz="3600" dirty="0">
                <a:solidFill>
                  <a:srgbClr val="FFFF00"/>
                </a:solidFill>
                <a:latin typeface="Arial" panose="020B0604020202020204" pitchFamily="34" charset="0"/>
                <a:cs typeface="Arial" panose="020B0604020202020204" pitchFamily="34" charset="0"/>
              </a:rPr>
              <a:t>Säsongen 2021</a:t>
            </a:r>
            <a:endParaRPr lang="en-US" sz="3600" dirty="0">
              <a:solidFill>
                <a:srgbClr val="FFFF0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97E29784-7F19-4304-A627-58D3D32F27AF}"/>
              </a:ext>
            </a:extLst>
          </p:cNvPr>
          <p:cNvSpPr>
            <a:spLocks noGrp="1"/>
          </p:cNvSpPr>
          <p:nvPr>
            <p:ph idx="1"/>
          </p:nvPr>
        </p:nvSpPr>
        <p:spPr>
          <a:xfrm>
            <a:off x="5105398" y="1115568"/>
            <a:ext cx="6245352" cy="4898370"/>
          </a:xfrm>
        </p:spPr>
        <p:txBody>
          <a:bodyPr anchor="ctr">
            <a:normAutofit/>
          </a:bodyPr>
          <a:lstStyle/>
          <a:p>
            <a:r>
              <a:rPr lang="sv-SE" dirty="0">
                <a:solidFill>
                  <a:srgbClr val="FFFF00"/>
                </a:solidFill>
                <a:latin typeface="Arial" panose="020B0604020202020204" pitchFamily="34" charset="0"/>
                <a:cs typeface="Arial" panose="020B0604020202020204" pitchFamily="34" charset="0"/>
              </a:rPr>
              <a:t>5-manna seriespel arrangerat av Västmanlands </a:t>
            </a:r>
            <a:r>
              <a:rPr lang="sv-SE" dirty="0" err="1">
                <a:solidFill>
                  <a:srgbClr val="FFFF00"/>
                </a:solidFill>
                <a:latin typeface="Arial" panose="020B0604020202020204" pitchFamily="34" charset="0"/>
                <a:cs typeface="Arial" panose="020B0604020202020204" pitchFamily="34" charset="0"/>
              </a:rPr>
              <a:t>FotbollsFörbund</a:t>
            </a:r>
            <a:r>
              <a:rPr lang="sv-SE" dirty="0">
                <a:solidFill>
                  <a:srgbClr val="FFFF00"/>
                </a:solidFill>
                <a:latin typeface="Arial" panose="020B0604020202020204" pitchFamily="34" charset="0"/>
                <a:cs typeface="Arial" panose="020B0604020202020204" pitchFamily="34" charset="0"/>
              </a:rPr>
              <a:t>, VFF. </a:t>
            </a:r>
          </a:p>
          <a:p>
            <a:r>
              <a:rPr lang="sv-SE" dirty="0" err="1">
                <a:solidFill>
                  <a:srgbClr val="FFFF00"/>
                </a:solidFill>
                <a:latin typeface="Arial" panose="020B0604020202020204" pitchFamily="34" charset="0"/>
                <a:cs typeface="Arial" panose="020B0604020202020204" pitchFamily="34" charset="0"/>
              </a:rPr>
              <a:t>Aroscupen</a:t>
            </a:r>
            <a:r>
              <a:rPr lang="sv-SE" dirty="0">
                <a:solidFill>
                  <a:srgbClr val="FFFF00"/>
                </a:solidFill>
                <a:latin typeface="Arial" panose="020B0604020202020204" pitchFamily="34" charset="0"/>
                <a:cs typeface="Arial" panose="020B0604020202020204" pitchFamily="34" charset="0"/>
              </a:rPr>
              <a:t> lördag-söndag 3-4/7. </a:t>
            </a:r>
          </a:p>
          <a:p>
            <a:r>
              <a:rPr lang="sv-SE" dirty="0">
                <a:solidFill>
                  <a:srgbClr val="FFFF00"/>
                </a:solidFill>
                <a:latin typeface="Arial" panose="020B0604020202020204" pitchFamily="34" charset="0"/>
                <a:cs typeface="Arial" panose="020B0604020202020204" pitchFamily="34" charset="0"/>
              </a:rPr>
              <a:t>Fotbollensdag. Brukar spelas lördag v.33/34. </a:t>
            </a:r>
          </a:p>
          <a:p>
            <a:r>
              <a:rPr lang="sv-SE" dirty="0">
                <a:solidFill>
                  <a:srgbClr val="FFFF00"/>
                </a:solidFill>
                <a:latin typeface="Arial" panose="020B0604020202020204" pitchFamily="34" charset="0"/>
                <a:cs typeface="Arial" panose="020B0604020202020204" pitchFamily="34" charset="0"/>
              </a:rPr>
              <a:t>Träningar 2ggr/vecka. Ej bestämt än vilka dagar och tider. </a:t>
            </a:r>
          </a:p>
          <a:p>
            <a:r>
              <a:rPr lang="sv-SE" dirty="0">
                <a:solidFill>
                  <a:srgbClr val="FFFF00"/>
                </a:solidFill>
                <a:latin typeface="Arial" panose="020B0604020202020204" pitchFamily="34" charset="0"/>
                <a:cs typeface="Arial" panose="020B0604020202020204" pitchFamily="34" charset="0"/>
              </a:rPr>
              <a:t>Inköp av 2 </a:t>
            </a:r>
            <a:r>
              <a:rPr lang="sv-SE" dirty="0" err="1">
                <a:solidFill>
                  <a:srgbClr val="FFFF00"/>
                </a:solidFill>
                <a:latin typeface="Arial" panose="020B0604020202020204" pitchFamily="34" charset="0"/>
                <a:cs typeface="Arial" panose="020B0604020202020204" pitchFamily="34" charset="0"/>
              </a:rPr>
              <a:t>st</a:t>
            </a:r>
            <a:r>
              <a:rPr lang="sv-SE" dirty="0">
                <a:solidFill>
                  <a:srgbClr val="FFFF00"/>
                </a:solidFill>
                <a:latin typeface="Arial" panose="020B0604020202020204" pitchFamily="34" charset="0"/>
                <a:cs typeface="Arial" panose="020B0604020202020204" pitchFamily="34" charset="0"/>
              </a:rPr>
              <a:t> sittbänkar?</a:t>
            </a:r>
          </a:p>
          <a:p>
            <a:r>
              <a:rPr lang="sv-SE" dirty="0">
                <a:solidFill>
                  <a:srgbClr val="FFFF00"/>
                </a:solidFill>
                <a:latin typeface="Arial" panose="020B0604020202020204" pitchFamily="34" charset="0"/>
                <a:cs typeface="Arial" panose="020B0604020202020204" pitchFamily="34" charset="0"/>
              </a:rPr>
              <a:t>Inköp av pop-</a:t>
            </a:r>
            <a:r>
              <a:rPr lang="sv-SE" dirty="0" err="1">
                <a:solidFill>
                  <a:srgbClr val="FFFF00"/>
                </a:solidFill>
                <a:latin typeface="Arial" panose="020B0604020202020204" pitchFamily="34" charset="0"/>
                <a:cs typeface="Arial" panose="020B0604020202020204" pitchFamily="34" charset="0"/>
              </a:rPr>
              <a:t>up</a:t>
            </a:r>
            <a:r>
              <a:rPr lang="sv-SE" dirty="0">
                <a:solidFill>
                  <a:srgbClr val="FFFF00"/>
                </a:solidFill>
                <a:latin typeface="Arial" panose="020B0604020202020204" pitchFamily="34" charset="0"/>
                <a:cs typeface="Arial" panose="020B0604020202020204" pitchFamily="34" charset="0"/>
              </a:rPr>
              <a:t> tält? </a:t>
            </a:r>
          </a:p>
          <a:p>
            <a:r>
              <a:rPr lang="sv-SE" dirty="0">
                <a:solidFill>
                  <a:srgbClr val="FFFF00"/>
                </a:solidFill>
                <a:latin typeface="Arial" panose="020B0604020202020204" pitchFamily="34" charset="0"/>
                <a:cs typeface="Arial" panose="020B0604020202020204" pitchFamily="34" charset="0"/>
              </a:rPr>
              <a:t>Inköp av kläder? </a:t>
            </a:r>
          </a:p>
          <a:p>
            <a:r>
              <a:rPr lang="sv-SE" dirty="0">
                <a:solidFill>
                  <a:srgbClr val="FF0000"/>
                </a:solidFill>
                <a:latin typeface="Arial" panose="020B0604020202020204" pitchFamily="34" charset="0"/>
                <a:cs typeface="Arial" panose="020B0604020202020204" pitchFamily="34" charset="0"/>
              </a:rPr>
              <a:t>Vi behöver 1-2 lagföräldrar till säsongen 2021!</a:t>
            </a:r>
            <a:r>
              <a:rPr lang="sv-SE" dirty="0">
                <a:solidFill>
                  <a:srgbClr val="FFFF00"/>
                </a:solidFill>
                <a:latin typeface="Arial" panose="020B0604020202020204" pitchFamily="34" charset="0"/>
                <a:cs typeface="Arial" panose="020B0604020202020204" pitchFamily="34" charset="0"/>
              </a:rPr>
              <a:t> </a:t>
            </a:r>
          </a:p>
          <a:p>
            <a:endParaRPr lang="sv-SE" dirty="0">
              <a:solidFill>
                <a:srgbClr val="FFFF00"/>
              </a:solidFill>
              <a:latin typeface="Arial" panose="020B0604020202020204" pitchFamily="34" charset="0"/>
              <a:cs typeface="Arial" panose="020B0604020202020204" pitchFamily="34" charset="0"/>
            </a:endParaRPr>
          </a:p>
        </p:txBody>
      </p:sp>
      <p:pic>
        <p:nvPicPr>
          <p:cNvPr id="4" name="Picture 2" descr="Skiljebo SK - Wikipedia">
            <a:extLst>
              <a:ext uri="{FF2B5EF4-FFF2-40B4-BE49-F238E27FC236}">
                <a16:creationId xmlns:a16="http://schemas.microsoft.com/office/drawing/2014/main" id="{DA50F9AF-88FA-4711-9D85-109E64EA2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6233" y="347919"/>
            <a:ext cx="962025" cy="96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206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0" name="Rectangle 11">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62B0D68-2D22-4D48-9957-604F56068A9D}"/>
              </a:ext>
            </a:extLst>
          </p:cNvPr>
          <p:cNvSpPr>
            <a:spLocks noGrp="1"/>
          </p:cNvSpPr>
          <p:nvPr>
            <p:ph type="title"/>
          </p:nvPr>
        </p:nvSpPr>
        <p:spPr>
          <a:xfrm>
            <a:off x="913795" y="246545"/>
            <a:ext cx="10353762" cy="1164772"/>
          </a:xfrm>
        </p:spPr>
        <p:txBody>
          <a:bodyPr>
            <a:normAutofit/>
          </a:bodyPr>
          <a:lstStyle/>
          <a:p>
            <a:r>
              <a:rPr lang="sv-SE" dirty="0">
                <a:solidFill>
                  <a:srgbClr val="FFFF00"/>
                </a:solidFill>
                <a:latin typeface="Arial" panose="020B0604020202020204" pitchFamily="34" charset="0"/>
                <a:cs typeface="Arial" panose="020B0604020202020204" pitchFamily="34" charset="0"/>
              </a:rPr>
              <a:t>Träningar &amp; Matcher</a:t>
            </a:r>
            <a:endParaRPr lang="en-US" dirty="0">
              <a:solidFill>
                <a:srgbClr val="FFFF00"/>
              </a:solidFill>
              <a:latin typeface="Arial" panose="020B0604020202020204" pitchFamily="34" charset="0"/>
              <a:cs typeface="Arial" panose="020B0604020202020204" pitchFamily="34" charset="0"/>
            </a:endParaRPr>
          </a:p>
        </p:txBody>
      </p:sp>
      <p:pic>
        <p:nvPicPr>
          <p:cNvPr id="13" name="Picture 13">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Platshållare för innehåll 2">
            <a:extLst>
              <a:ext uri="{FF2B5EF4-FFF2-40B4-BE49-F238E27FC236}">
                <a16:creationId xmlns:a16="http://schemas.microsoft.com/office/drawing/2014/main" id="{97E29784-7F19-4304-A627-58D3D32F27AF}"/>
              </a:ext>
            </a:extLst>
          </p:cNvPr>
          <p:cNvSpPr>
            <a:spLocks noGrp="1"/>
          </p:cNvSpPr>
          <p:nvPr>
            <p:ph idx="1"/>
          </p:nvPr>
        </p:nvSpPr>
        <p:spPr>
          <a:xfrm>
            <a:off x="1072661" y="1309944"/>
            <a:ext cx="10353761" cy="5548055"/>
          </a:xfrm>
        </p:spPr>
        <p:txBody>
          <a:bodyPr>
            <a:normAutofit fontScale="92500" lnSpcReduction="10000"/>
          </a:bodyPr>
          <a:lstStyle/>
          <a:p>
            <a:pPr marL="36900" indent="0">
              <a:lnSpc>
                <a:spcPct val="90000"/>
              </a:lnSpc>
              <a:buNone/>
            </a:pPr>
            <a:r>
              <a:rPr lang="sv-SE" sz="1700" dirty="0">
                <a:solidFill>
                  <a:srgbClr val="FFFF00"/>
                </a:solidFill>
                <a:latin typeface="Arial" panose="020B0604020202020204" pitchFamily="34" charset="0"/>
                <a:cs typeface="Arial" panose="020B0604020202020204" pitchFamily="34" charset="0"/>
              </a:rPr>
              <a:t>Vi är glada att vi lyckades få till ett par poolspel i år och det har varit superkul att se tjejerna kämpa på planen i minst sagt olika väderförhållanden. </a:t>
            </a:r>
          </a:p>
          <a:p>
            <a:pPr marL="36900" indent="0">
              <a:lnSpc>
                <a:spcPct val="90000"/>
              </a:lnSpc>
              <a:buNone/>
            </a:pPr>
            <a:r>
              <a:rPr lang="sv-SE" sz="1700" dirty="0">
                <a:solidFill>
                  <a:srgbClr val="FFFF00"/>
                </a:solidFill>
                <a:latin typeface="Arial" panose="020B0604020202020204" pitchFamily="34" charset="0"/>
                <a:cs typeface="Arial" panose="020B0604020202020204" pitchFamily="34" charset="0"/>
              </a:rPr>
              <a:t>Träningarna har vi upplevt väldigt upp och ned i humör och det märks att 37 </a:t>
            </a:r>
            <a:r>
              <a:rPr lang="sv-SE" sz="1700" dirty="0" err="1">
                <a:solidFill>
                  <a:srgbClr val="FFFF00"/>
                </a:solidFill>
                <a:latin typeface="Arial" panose="020B0604020202020204" pitchFamily="34" charset="0"/>
                <a:cs typeface="Arial" panose="020B0604020202020204" pitchFamily="34" charset="0"/>
              </a:rPr>
              <a:t>förskoleklassare</a:t>
            </a:r>
            <a:r>
              <a:rPr lang="sv-SE" sz="1700" dirty="0">
                <a:solidFill>
                  <a:srgbClr val="FFFF00"/>
                </a:solidFill>
                <a:latin typeface="Arial" panose="020B0604020202020204" pitchFamily="34" charset="0"/>
                <a:cs typeface="Arial" panose="020B0604020202020204" pitchFamily="34" charset="0"/>
              </a:rPr>
              <a:t> börjat förstaklass med delvis nya miljöer, nya intryck och allt vad det innebär, vilket såklart är förståeligt.  </a:t>
            </a:r>
          </a:p>
          <a:p>
            <a:pPr marL="36900" indent="0">
              <a:lnSpc>
                <a:spcPct val="90000"/>
              </a:lnSpc>
              <a:buNone/>
            </a:pPr>
            <a:r>
              <a:rPr lang="sv-SE" sz="1700" dirty="0">
                <a:solidFill>
                  <a:srgbClr val="FFFF00"/>
                </a:solidFill>
                <a:latin typeface="Arial" panose="020B0604020202020204" pitchFamily="34" charset="0"/>
                <a:cs typeface="Arial" panose="020B0604020202020204" pitchFamily="34" charset="0"/>
              </a:rPr>
              <a:t>Vi vill dock inte se att den enda timmen fotboll vi har i veckan går till att busa och göra sånt vi inte kommit överens om. Vi ska naturligtvis ha roligt tillsammans, men det måste bli bättre ordning på träningarna. </a:t>
            </a:r>
          </a:p>
          <a:p>
            <a:pPr marL="36900" indent="0">
              <a:lnSpc>
                <a:spcPct val="90000"/>
              </a:lnSpc>
              <a:buNone/>
            </a:pPr>
            <a:r>
              <a:rPr lang="sv-SE" sz="1700" dirty="0">
                <a:solidFill>
                  <a:srgbClr val="FF0000"/>
                </a:solidFill>
                <a:latin typeface="Arial" panose="020B0604020202020204" pitchFamily="34" charset="0"/>
                <a:cs typeface="Arial" panose="020B0604020202020204" pitchFamily="34" charset="0"/>
              </a:rPr>
              <a:t>Här behöver vi hjälp av er föräldrar att prata om detta med era barn. </a:t>
            </a:r>
          </a:p>
          <a:p>
            <a:pPr>
              <a:lnSpc>
                <a:spcPct val="90000"/>
              </a:lnSpc>
            </a:pPr>
            <a:r>
              <a:rPr lang="sv-SE" sz="1700" dirty="0">
                <a:solidFill>
                  <a:srgbClr val="FF0000"/>
                </a:solidFill>
                <a:latin typeface="Arial" panose="020B0604020202020204" pitchFamily="34" charset="0"/>
                <a:cs typeface="Arial" panose="020B0604020202020204" pitchFamily="34" charset="0"/>
              </a:rPr>
              <a:t>När tränarna pratar och går igenom övningar så lyssnar man utan att störa andra. </a:t>
            </a:r>
          </a:p>
          <a:p>
            <a:pPr>
              <a:lnSpc>
                <a:spcPct val="90000"/>
              </a:lnSpc>
            </a:pPr>
            <a:r>
              <a:rPr lang="sv-SE" sz="1700" dirty="0">
                <a:solidFill>
                  <a:srgbClr val="FF0000"/>
                </a:solidFill>
                <a:latin typeface="Arial" panose="020B0604020202020204" pitchFamily="34" charset="0"/>
                <a:cs typeface="Arial" panose="020B0604020202020204" pitchFamily="34" charset="0"/>
              </a:rPr>
              <a:t>När man står i led och väntar på sin tur i en övning så är det inte ett tillfälle att busa och störa andra. </a:t>
            </a:r>
          </a:p>
          <a:p>
            <a:pPr>
              <a:lnSpc>
                <a:spcPct val="90000"/>
              </a:lnSpc>
            </a:pPr>
            <a:r>
              <a:rPr lang="sv-SE" sz="1700" dirty="0">
                <a:solidFill>
                  <a:srgbClr val="FF0000"/>
                </a:solidFill>
                <a:latin typeface="Arial" panose="020B0604020202020204" pitchFamily="34" charset="0"/>
                <a:cs typeface="Arial" panose="020B0604020202020204" pitchFamily="34" charset="0"/>
              </a:rPr>
              <a:t>När det är vattenpaus dricker man vatten, det är inte ett tillfälle för vattenkrig</a:t>
            </a:r>
            <a:r>
              <a:rPr lang="sv-SE" sz="1700" dirty="0">
                <a:solidFill>
                  <a:srgbClr val="FFFF00"/>
                </a:solidFill>
                <a:latin typeface="Arial" panose="020B0604020202020204" pitchFamily="34" charset="0"/>
                <a:cs typeface="Arial" panose="020B0604020202020204" pitchFamily="34" charset="0"/>
              </a:rPr>
              <a:t>. </a:t>
            </a:r>
          </a:p>
          <a:p>
            <a:pPr marL="36900" indent="0">
              <a:lnSpc>
                <a:spcPct val="90000"/>
              </a:lnSpc>
              <a:buNone/>
            </a:pPr>
            <a:r>
              <a:rPr lang="sv-SE" sz="1700" dirty="0">
                <a:solidFill>
                  <a:srgbClr val="FFFF00"/>
                </a:solidFill>
                <a:latin typeface="Arial" panose="020B0604020202020204" pitchFamily="34" charset="0"/>
                <a:cs typeface="Arial" panose="020B0604020202020204" pitchFamily="34" charset="0"/>
              </a:rPr>
              <a:t>Vi tränare vill inte känna att träningarna går åt till att säga åt barnen och behöva lägga tid på annat än fotboll. </a:t>
            </a:r>
            <a:r>
              <a:rPr lang="sv-SE" sz="1700">
                <a:solidFill>
                  <a:srgbClr val="FFFF00"/>
                </a:solidFill>
                <a:latin typeface="Arial" panose="020B0604020202020204" pitchFamily="34" charset="0"/>
                <a:cs typeface="Arial" panose="020B0604020202020204" pitchFamily="34" charset="0"/>
              </a:rPr>
              <a:t>Vi </a:t>
            </a:r>
            <a:r>
              <a:rPr lang="sv-SE" sz="1700" dirty="0">
                <a:solidFill>
                  <a:srgbClr val="FFFF00"/>
                </a:solidFill>
                <a:latin typeface="Arial" panose="020B0604020202020204" pitchFamily="34" charset="0"/>
                <a:cs typeface="Arial" panose="020B0604020202020204" pitchFamily="34" charset="0"/>
              </a:rPr>
              <a:t>är ideella ledare som lägger ner tid och kraft för att ha så roligt som möjligt tillsammans med era barn. Vi har också nått en situation där vi i ledarteamet satt en maxgräns på antal spelare i F13 för att försöka hålla ner antalet spelare/tränare. </a:t>
            </a:r>
          </a:p>
          <a:p>
            <a:pPr marL="36900" indent="0">
              <a:lnSpc>
                <a:spcPct val="90000"/>
              </a:lnSpc>
              <a:buNone/>
            </a:pPr>
            <a:r>
              <a:rPr lang="sv-SE" sz="1700" dirty="0">
                <a:solidFill>
                  <a:srgbClr val="FFFF00"/>
                </a:solidFill>
                <a:latin typeface="Arial" panose="020B0604020202020204" pitchFamily="34" charset="0"/>
                <a:cs typeface="Arial" panose="020B0604020202020204" pitchFamily="34" charset="0"/>
              </a:rPr>
              <a:t>Det har varit speciellt i år med Corona, men nästa år ser vi gärna att ni är på plats vid träningarna, det betyder mer för era barn än ni tror, och alla barn kan </a:t>
            </a:r>
            <a:r>
              <a:rPr lang="sv-SE" sz="1700" dirty="0" err="1">
                <a:solidFill>
                  <a:srgbClr val="FFFF00"/>
                </a:solidFill>
                <a:latin typeface="Arial" panose="020B0604020202020204" pitchFamily="34" charset="0"/>
                <a:cs typeface="Arial" panose="020B0604020202020204" pitchFamily="34" charset="0"/>
              </a:rPr>
              <a:t>t.ex</a:t>
            </a:r>
            <a:r>
              <a:rPr lang="sv-SE" sz="1700" dirty="0">
                <a:solidFill>
                  <a:srgbClr val="FFFF00"/>
                </a:solidFill>
                <a:latin typeface="Arial" panose="020B0604020202020204" pitchFamily="34" charset="0"/>
                <a:cs typeface="Arial" panose="020B0604020202020204" pitchFamily="34" charset="0"/>
              </a:rPr>
              <a:t> inte springa till skogsdungen och kissa ensamma. </a:t>
            </a:r>
          </a:p>
          <a:p>
            <a:pPr marL="36900" indent="0">
              <a:lnSpc>
                <a:spcPct val="90000"/>
              </a:lnSpc>
              <a:buNone/>
            </a:pPr>
            <a:r>
              <a:rPr lang="sv-SE" sz="1700" dirty="0">
                <a:solidFill>
                  <a:srgbClr val="FFFF00"/>
                </a:solidFill>
                <a:latin typeface="Arial" panose="020B0604020202020204" pitchFamily="34" charset="0"/>
                <a:cs typeface="Arial" panose="020B0604020202020204" pitchFamily="34" charset="0"/>
              </a:rPr>
              <a:t>Det är alltid samling 10 minuter innan träningstiden startar, då ska tjejerna vara förberedda och ha med sig vatten, benskydden ska vara på, toabesök avklarat och gärna fått i sig någon form av mat. Det är svårt för oss tränare att komma igång när träningstiden startar och många kommer några minuter innan och till och med efter träningen har börjat. </a:t>
            </a:r>
          </a:p>
          <a:p>
            <a:pPr marL="36900" indent="0">
              <a:lnSpc>
                <a:spcPct val="90000"/>
              </a:lnSpc>
              <a:buNone/>
            </a:pPr>
            <a:r>
              <a:rPr lang="sv-SE" sz="1700" dirty="0">
                <a:solidFill>
                  <a:srgbClr val="FFFF00"/>
                </a:solidFill>
                <a:latin typeface="Arial" panose="020B0604020202020204" pitchFamily="34" charset="0"/>
                <a:cs typeface="Arial" panose="020B0604020202020204" pitchFamily="34" charset="0"/>
              </a:rPr>
              <a:t>Samt, om vi spelar flera matcher samma dag (vid </a:t>
            </a:r>
            <a:r>
              <a:rPr lang="sv-SE" sz="1700" dirty="0" err="1">
                <a:solidFill>
                  <a:srgbClr val="FFFF00"/>
                </a:solidFill>
                <a:latin typeface="Arial" panose="020B0604020202020204" pitchFamily="34" charset="0"/>
                <a:cs typeface="Arial" panose="020B0604020202020204" pitchFamily="34" charset="0"/>
              </a:rPr>
              <a:t>t.ex</a:t>
            </a:r>
            <a:r>
              <a:rPr lang="sv-SE" sz="1700" dirty="0">
                <a:solidFill>
                  <a:srgbClr val="FFFF00"/>
                </a:solidFill>
                <a:latin typeface="Arial" panose="020B0604020202020204" pitchFamily="34" charset="0"/>
                <a:cs typeface="Arial" panose="020B0604020202020204" pitchFamily="34" charset="0"/>
              </a:rPr>
              <a:t> poolspel) ser vi helst inte att mellanmålet består av godis.</a:t>
            </a:r>
          </a:p>
          <a:p>
            <a:pPr>
              <a:lnSpc>
                <a:spcPct val="90000"/>
              </a:lnSpc>
            </a:pPr>
            <a:endParaRPr lang="sv-SE" sz="1700" dirty="0">
              <a:solidFill>
                <a:srgbClr val="FFFF00"/>
              </a:solidFill>
              <a:latin typeface="Arial" panose="020B0604020202020204" pitchFamily="34" charset="0"/>
              <a:cs typeface="Arial" panose="020B0604020202020204" pitchFamily="34" charset="0"/>
            </a:endParaRPr>
          </a:p>
        </p:txBody>
      </p:sp>
      <p:pic>
        <p:nvPicPr>
          <p:cNvPr id="4" name="Picture 2" descr="Skiljebo SK - Wikipedia">
            <a:extLst>
              <a:ext uri="{FF2B5EF4-FFF2-40B4-BE49-F238E27FC236}">
                <a16:creationId xmlns:a16="http://schemas.microsoft.com/office/drawing/2014/main" id="{DA50F9AF-88FA-4711-9D85-109E64EA26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748" y="224646"/>
            <a:ext cx="962025" cy="96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966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11F604-EFD4-4A6C-B91C-ED438CC2E383}"/>
              </a:ext>
            </a:extLst>
          </p:cNvPr>
          <p:cNvSpPr>
            <a:spLocks noGrp="1"/>
          </p:cNvSpPr>
          <p:nvPr>
            <p:ph type="title"/>
          </p:nvPr>
        </p:nvSpPr>
        <p:spPr/>
        <p:txBody>
          <a:bodyPr/>
          <a:lstStyle/>
          <a:p>
            <a:r>
              <a:rPr lang="sv-SE" dirty="0">
                <a:solidFill>
                  <a:srgbClr val="FFFF00"/>
                </a:solidFill>
                <a:latin typeface="Arial" panose="020B0604020202020204" pitchFamily="34" charset="0"/>
                <a:cs typeface="Arial" panose="020B0604020202020204" pitchFamily="34" charset="0"/>
              </a:rPr>
              <a:t>Ekonomi</a:t>
            </a:r>
            <a:endParaRPr lang="en-US" dirty="0">
              <a:solidFill>
                <a:srgbClr val="FFFF00"/>
              </a:solidFill>
              <a:latin typeface="Arial" panose="020B0604020202020204" pitchFamily="34" charset="0"/>
              <a:cs typeface="Arial" panose="020B0604020202020204" pitchFamily="34" charset="0"/>
            </a:endParaRPr>
          </a:p>
        </p:txBody>
      </p:sp>
      <p:sp>
        <p:nvSpPr>
          <p:cNvPr id="10" name="Ellips 9">
            <a:extLst>
              <a:ext uri="{FF2B5EF4-FFF2-40B4-BE49-F238E27FC236}">
                <a16:creationId xmlns:a16="http://schemas.microsoft.com/office/drawing/2014/main" id="{15980D7B-4914-4FB2-BDE5-5D4B766B3F43}"/>
              </a:ext>
            </a:extLst>
          </p:cNvPr>
          <p:cNvSpPr/>
          <p:nvPr/>
        </p:nvSpPr>
        <p:spPr>
          <a:xfrm>
            <a:off x="340930" y="321805"/>
            <a:ext cx="962025" cy="961251"/>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pic>
        <p:nvPicPr>
          <p:cNvPr id="9" name="Platshållare för innehåll 8" descr="Spargris">
            <a:extLst>
              <a:ext uri="{FF2B5EF4-FFF2-40B4-BE49-F238E27FC236}">
                <a16:creationId xmlns:a16="http://schemas.microsoft.com/office/drawing/2014/main" id="{7D111EE9-72AA-4F0A-AFE0-BE8AD2577FB3}"/>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2551" y="403039"/>
            <a:ext cx="798781" cy="798781"/>
          </a:xfrm>
        </p:spPr>
      </p:pic>
      <p:sp>
        <p:nvSpPr>
          <p:cNvPr id="11" name="Rektangel 10">
            <a:extLst>
              <a:ext uri="{FF2B5EF4-FFF2-40B4-BE49-F238E27FC236}">
                <a16:creationId xmlns:a16="http://schemas.microsoft.com/office/drawing/2014/main" id="{6E39EA8F-4AF9-4611-822F-538A68D6C5CF}"/>
              </a:ext>
            </a:extLst>
          </p:cNvPr>
          <p:cNvSpPr/>
          <p:nvPr/>
        </p:nvSpPr>
        <p:spPr>
          <a:xfrm>
            <a:off x="1484756" y="2151727"/>
            <a:ext cx="6096000" cy="2862322"/>
          </a:xfrm>
          <a:prstGeom prst="rect">
            <a:avLst/>
          </a:prstGeom>
        </p:spPr>
        <p:txBody>
          <a:bodyPr>
            <a:spAutoFit/>
          </a:bodyPr>
          <a:lstStyle/>
          <a:p>
            <a:r>
              <a:rPr lang="sv-SE" b="1" dirty="0">
                <a:solidFill>
                  <a:srgbClr val="FFFF00"/>
                </a:solidFill>
                <a:latin typeface="Arial" panose="020B0604020202020204" pitchFamily="34" charset="0"/>
                <a:cs typeface="Arial" panose="020B0604020202020204" pitchFamily="34" charset="0"/>
              </a:rPr>
              <a:t>Intäkter  			SEK </a:t>
            </a:r>
          </a:p>
          <a:p>
            <a:r>
              <a:rPr lang="sv-SE" dirty="0">
                <a:solidFill>
                  <a:srgbClr val="FFFF00"/>
                </a:solidFill>
                <a:latin typeface="Arial" panose="020B0604020202020204" pitchFamily="34" charset="0"/>
                <a:cs typeface="Arial" panose="020B0604020202020204" pitchFamily="34" charset="0"/>
              </a:rPr>
              <a:t>Initialt saldo 			10704 </a:t>
            </a:r>
          </a:p>
          <a:p>
            <a:r>
              <a:rPr lang="sv-SE" sz="1600" dirty="0">
                <a:solidFill>
                  <a:srgbClr val="FFFF00"/>
                </a:solidFill>
                <a:latin typeface="Arial" panose="020B0604020202020204" pitchFamily="34" charset="0"/>
                <a:cs typeface="Arial" panose="020B0604020202020204" pitchFamily="34" charset="0"/>
              </a:rPr>
              <a:t>Ideellt arbete /</a:t>
            </a:r>
            <a:r>
              <a:rPr lang="sv-SE" sz="1600" dirty="0" err="1">
                <a:solidFill>
                  <a:srgbClr val="FFFF00"/>
                </a:solidFill>
                <a:latin typeface="Arial" panose="020B0604020202020204" pitchFamily="34" charset="0"/>
                <a:cs typeface="Arial" panose="020B0604020202020204" pitchFamily="34" charset="0"/>
              </a:rPr>
              <a:t>Domarers</a:t>
            </a:r>
            <a:r>
              <a:rPr lang="sv-SE" sz="1600" dirty="0">
                <a:solidFill>
                  <a:srgbClr val="FFFF00"/>
                </a:solidFill>
                <a:latin typeface="Arial" panose="020B0604020202020204" pitchFamily="34" charset="0"/>
                <a:cs typeface="Arial" panose="020B0604020202020204" pitchFamily="34" charset="0"/>
              </a:rPr>
              <a:t>.</a:t>
            </a:r>
            <a:r>
              <a:rPr lang="sv-SE" dirty="0">
                <a:solidFill>
                  <a:srgbClr val="FFFF00"/>
                </a:solidFill>
                <a:latin typeface="Arial" panose="020B0604020202020204" pitchFamily="34" charset="0"/>
                <a:cs typeface="Arial" panose="020B0604020202020204" pitchFamily="34" charset="0"/>
              </a:rPr>
              <a:t>	3465 </a:t>
            </a:r>
          </a:p>
          <a:p>
            <a:r>
              <a:rPr lang="sv-SE" dirty="0">
                <a:solidFill>
                  <a:srgbClr val="FFFF00"/>
                </a:solidFill>
                <a:latin typeface="Arial" panose="020B0604020202020204" pitchFamily="34" charset="0"/>
                <a:cs typeface="Arial" panose="020B0604020202020204" pitchFamily="34" charset="0"/>
              </a:rPr>
              <a:t>Sponsorer 			3000 </a:t>
            </a:r>
          </a:p>
          <a:p>
            <a:r>
              <a:rPr lang="sv-SE" dirty="0">
                <a:solidFill>
                  <a:srgbClr val="FFFF00"/>
                </a:solidFill>
                <a:latin typeface="Arial" panose="020B0604020202020204" pitchFamily="34" charset="0"/>
                <a:cs typeface="Arial" panose="020B0604020202020204" pitchFamily="34" charset="0"/>
              </a:rPr>
              <a:t>Guldkortet 			3970 </a:t>
            </a:r>
          </a:p>
          <a:p>
            <a:r>
              <a:rPr lang="sv-SE" dirty="0">
                <a:solidFill>
                  <a:srgbClr val="FFFF00"/>
                </a:solidFill>
                <a:latin typeface="Arial" panose="020B0604020202020204" pitchFamily="34" charset="0"/>
                <a:cs typeface="Arial" panose="020B0604020202020204" pitchFamily="34" charset="0"/>
              </a:rPr>
              <a:t>Restaurangchansen	ej bokfört ännu</a:t>
            </a:r>
          </a:p>
          <a:p>
            <a:r>
              <a:rPr lang="sv-SE" dirty="0">
                <a:solidFill>
                  <a:srgbClr val="FFFF00"/>
                </a:solidFill>
                <a:latin typeface="Arial" panose="020B0604020202020204" pitchFamily="34" charset="0"/>
                <a:cs typeface="Arial" panose="020B0604020202020204" pitchFamily="34" charset="0"/>
              </a:rPr>
              <a:t>Virtuell kiosk 			675</a:t>
            </a:r>
          </a:p>
          <a:p>
            <a:r>
              <a:rPr lang="sv-SE" b="1" dirty="0">
                <a:solidFill>
                  <a:srgbClr val="FFFF00"/>
                </a:solidFill>
                <a:latin typeface="Arial" panose="020B0604020202020204" pitchFamily="34" charset="0"/>
                <a:cs typeface="Arial" panose="020B0604020202020204" pitchFamily="34" charset="0"/>
              </a:rPr>
              <a:t>S:a 					21814 </a:t>
            </a:r>
          </a:p>
          <a:p>
            <a:endParaRPr lang="sv-SE" b="1" dirty="0">
              <a:solidFill>
                <a:srgbClr val="FFFF00"/>
              </a:solidFill>
              <a:latin typeface="Arial" panose="020B0604020202020204" pitchFamily="34" charset="0"/>
              <a:cs typeface="Arial" panose="020B0604020202020204" pitchFamily="34" charset="0"/>
            </a:endParaRPr>
          </a:p>
          <a:p>
            <a:endParaRPr lang="en-US" dirty="0">
              <a:solidFill>
                <a:srgbClr val="FFFF00"/>
              </a:solidFill>
              <a:latin typeface="Arial" panose="020B0604020202020204" pitchFamily="34" charset="0"/>
              <a:cs typeface="Arial" panose="020B0604020202020204" pitchFamily="34" charset="0"/>
            </a:endParaRPr>
          </a:p>
        </p:txBody>
      </p:sp>
      <p:pic>
        <p:nvPicPr>
          <p:cNvPr id="6" name="Picture 2" descr="Skiljebo SK - Wikipedia">
            <a:extLst>
              <a:ext uri="{FF2B5EF4-FFF2-40B4-BE49-F238E27FC236}">
                <a16:creationId xmlns:a16="http://schemas.microsoft.com/office/drawing/2014/main" id="{E9F8CE45-6D32-41C7-9F81-842B079485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9045" y="321805"/>
            <a:ext cx="962025" cy="962025"/>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a:extLst>
              <a:ext uri="{FF2B5EF4-FFF2-40B4-BE49-F238E27FC236}">
                <a16:creationId xmlns:a16="http://schemas.microsoft.com/office/drawing/2014/main" id="{B84D1DF3-7C8B-4333-85BD-688BC9E6286D}"/>
              </a:ext>
            </a:extLst>
          </p:cNvPr>
          <p:cNvSpPr/>
          <p:nvPr/>
        </p:nvSpPr>
        <p:spPr>
          <a:xfrm>
            <a:off x="6090676" y="2151727"/>
            <a:ext cx="6096000" cy="2585323"/>
          </a:xfrm>
          <a:prstGeom prst="rect">
            <a:avLst/>
          </a:prstGeom>
        </p:spPr>
        <p:txBody>
          <a:bodyPr>
            <a:spAutoFit/>
          </a:bodyPr>
          <a:lstStyle/>
          <a:p>
            <a:r>
              <a:rPr lang="sv-SE" b="1" dirty="0">
                <a:solidFill>
                  <a:schemeClr val="accent5">
                    <a:lumMod val="60000"/>
                    <a:lumOff val="40000"/>
                  </a:schemeClr>
                </a:solidFill>
                <a:latin typeface="Arial" panose="020B0604020202020204" pitchFamily="34" charset="0"/>
                <a:cs typeface="Arial" panose="020B0604020202020204" pitchFamily="34" charset="0"/>
              </a:rPr>
              <a:t>Utgifter 				SEK </a:t>
            </a:r>
          </a:p>
          <a:p>
            <a:r>
              <a:rPr lang="sv-SE" dirty="0">
                <a:solidFill>
                  <a:schemeClr val="accent5">
                    <a:lumMod val="60000"/>
                    <a:lumOff val="40000"/>
                  </a:schemeClr>
                </a:solidFill>
                <a:latin typeface="Arial" panose="020B0604020202020204" pitchFamily="34" charset="0"/>
                <a:cs typeface="Arial" panose="020B0604020202020204" pitchFamily="34" charset="0"/>
              </a:rPr>
              <a:t>Träningskläder 		10322 </a:t>
            </a:r>
          </a:p>
          <a:p>
            <a:r>
              <a:rPr lang="sv-SE" dirty="0">
                <a:solidFill>
                  <a:schemeClr val="accent5">
                    <a:lumMod val="60000"/>
                    <a:lumOff val="40000"/>
                  </a:schemeClr>
                </a:solidFill>
                <a:latin typeface="Arial" panose="020B0604020202020204" pitchFamily="34" charset="0"/>
                <a:cs typeface="Arial" panose="020B0604020202020204" pitchFamily="34" charset="0"/>
              </a:rPr>
              <a:t>Inköp 				1561 </a:t>
            </a:r>
          </a:p>
          <a:p>
            <a:r>
              <a:rPr lang="sv-SE" dirty="0">
                <a:solidFill>
                  <a:schemeClr val="accent5">
                    <a:lumMod val="60000"/>
                    <a:lumOff val="40000"/>
                  </a:schemeClr>
                </a:solidFill>
                <a:latin typeface="Arial" panose="020B0604020202020204" pitchFamily="34" charset="0"/>
                <a:cs typeface="Arial" panose="020B0604020202020204" pitchFamily="34" charset="0"/>
              </a:rPr>
              <a:t>Bankavgifter 			130 </a:t>
            </a:r>
          </a:p>
          <a:p>
            <a:r>
              <a:rPr lang="sv-SE" dirty="0">
                <a:solidFill>
                  <a:schemeClr val="accent5">
                    <a:lumMod val="60000"/>
                    <a:lumOff val="40000"/>
                  </a:schemeClr>
                </a:solidFill>
                <a:latin typeface="Arial" panose="020B0604020202020204" pitchFamily="34" charset="0"/>
                <a:cs typeface="Arial" panose="020B0604020202020204" pitchFamily="34" charset="0"/>
              </a:rPr>
              <a:t>Domarersättning 		1200 (till domarna)</a:t>
            </a:r>
          </a:p>
          <a:p>
            <a:endParaRPr lang="sv-SE" b="1" dirty="0">
              <a:solidFill>
                <a:schemeClr val="accent5">
                  <a:lumMod val="60000"/>
                  <a:lumOff val="40000"/>
                </a:schemeClr>
              </a:solidFill>
              <a:latin typeface="Arial" panose="020B0604020202020204" pitchFamily="34" charset="0"/>
              <a:cs typeface="Arial" panose="020B0604020202020204" pitchFamily="34" charset="0"/>
            </a:endParaRPr>
          </a:p>
          <a:p>
            <a:endParaRPr lang="sv-SE" b="1" dirty="0">
              <a:solidFill>
                <a:schemeClr val="accent5">
                  <a:lumMod val="60000"/>
                  <a:lumOff val="40000"/>
                </a:schemeClr>
              </a:solidFill>
              <a:latin typeface="Arial" panose="020B0604020202020204" pitchFamily="34" charset="0"/>
              <a:cs typeface="Arial" panose="020B0604020202020204" pitchFamily="34" charset="0"/>
            </a:endParaRPr>
          </a:p>
          <a:p>
            <a:r>
              <a:rPr lang="sv-SE" b="1" dirty="0">
                <a:solidFill>
                  <a:schemeClr val="accent5">
                    <a:lumMod val="60000"/>
                    <a:lumOff val="40000"/>
                  </a:schemeClr>
                </a:solidFill>
                <a:latin typeface="Arial" panose="020B0604020202020204" pitchFamily="34" charset="0"/>
                <a:cs typeface="Arial" panose="020B0604020202020204" pitchFamily="34" charset="0"/>
              </a:rPr>
              <a:t>S:a 					13213 </a:t>
            </a:r>
          </a:p>
          <a:p>
            <a:endParaRPr lang="sv-SE" dirty="0">
              <a:solidFill>
                <a:srgbClr val="FFFF00"/>
              </a:solidFill>
              <a:latin typeface="Arial" panose="020B0604020202020204" pitchFamily="34" charset="0"/>
              <a:cs typeface="Arial" panose="020B0604020202020204" pitchFamily="34" charset="0"/>
            </a:endParaRPr>
          </a:p>
        </p:txBody>
      </p:sp>
      <p:sp>
        <p:nvSpPr>
          <p:cNvPr id="4" name="Rektangel 3">
            <a:extLst>
              <a:ext uri="{FF2B5EF4-FFF2-40B4-BE49-F238E27FC236}">
                <a16:creationId xmlns:a16="http://schemas.microsoft.com/office/drawing/2014/main" id="{33ABD78F-11E3-421B-86F8-3C30C1E385C9}"/>
              </a:ext>
            </a:extLst>
          </p:cNvPr>
          <p:cNvSpPr/>
          <p:nvPr/>
        </p:nvSpPr>
        <p:spPr>
          <a:xfrm>
            <a:off x="1484756" y="4955738"/>
            <a:ext cx="7285969" cy="1292662"/>
          </a:xfrm>
          <a:prstGeom prst="rect">
            <a:avLst/>
          </a:prstGeom>
        </p:spPr>
        <p:txBody>
          <a:bodyPr wrap="none">
            <a:spAutoFit/>
          </a:bodyPr>
          <a:lstStyle/>
          <a:p>
            <a:r>
              <a:rPr lang="sv-SE" dirty="0">
                <a:latin typeface="Arial" panose="020B0604020202020204" pitchFamily="34" charset="0"/>
                <a:cs typeface="Arial" panose="020B0604020202020204" pitchFamily="34" charset="0"/>
              </a:rPr>
              <a:t>Balans 2020-09-08 	8601 SEK </a:t>
            </a:r>
            <a:r>
              <a:rPr lang="sv-SE" sz="1400" dirty="0">
                <a:solidFill>
                  <a:srgbClr val="FFFF00"/>
                </a:solidFill>
                <a:latin typeface="Arial" panose="020B0604020202020204" pitchFamily="34" charset="0"/>
                <a:cs typeface="Arial" panose="020B0604020202020204" pitchFamily="34" charset="0"/>
              </a:rPr>
              <a:t>(varav 800 ska återbetalas SSK för </a:t>
            </a:r>
            <a:r>
              <a:rPr lang="sv-SE" sz="1400" dirty="0" err="1">
                <a:solidFill>
                  <a:srgbClr val="FFFF00"/>
                </a:solidFill>
                <a:latin typeface="Arial" panose="020B0604020202020204" pitchFamily="34" charset="0"/>
                <a:cs typeface="Arial" panose="020B0604020202020204" pitchFamily="34" charset="0"/>
              </a:rPr>
              <a:t>domarers</a:t>
            </a:r>
            <a:r>
              <a:rPr lang="sv-SE" sz="1400" dirty="0">
                <a:solidFill>
                  <a:srgbClr val="FFFF00"/>
                </a:solidFill>
                <a:latin typeface="Arial" panose="020B0604020202020204" pitchFamily="34" charset="0"/>
                <a:cs typeface="Arial" panose="020B0604020202020204" pitchFamily="34" charset="0"/>
              </a:rPr>
              <a:t>.)</a:t>
            </a:r>
          </a:p>
          <a:p>
            <a:endParaRPr lang="sv-SE" dirty="0">
              <a:solidFill>
                <a:srgbClr val="FFFF00"/>
              </a:solidFill>
              <a:latin typeface="Arial" panose="020B0604020202020204" pitchFamily="34" charset="0"/>
              <a:cs typeface="Arial" panose="020B0604020202020204" pitchFamily="34" charset="0"/>
            </a:endParaRPr>
          </a:p>
          <a:p>
            <a:r>
              <a:rPr lang="sv-SE" sz="1400" dirty="0">
                <a:solidFill>
                  <a:srgbClr val="FFFF00"/>
                </a:solidFill>
                <a:latin typeface="Arial" panose="020B0604020202020204" pitchFamily="34" charset="0"/>
                <a:cs typeface="Arial" panose="020B0604020202020204" pitchFamily="34" charset="0"/>
              </a:rPr>
              <a:t>+       Restaurangchansen förväntas ge en intäkt på minst 13000:- </a:t>
            </a:r>
          </a:p>
          <a:p>
            <a:pPr marL="285750" indent="-285750">
              <a:buFontTx/>
              <a:buChar char="-"/>
            </a:pPr>
            <a:r>
              <a:rPr lang="sv-SE" sz="1400" dirty="0">
                <a:solidFill>
                  <a:srgbClr val="FFFF00"/>
                </a:solidFill>
                <a:latin typeface="Arial" panose="020B0604020202020204" pitchFamily="34" charset="0"/>
                <a:cs typeface="Arial" panose="020B0604020202020204" pitchFamily="34" charset="0"/>
              </a:rPr>
              <a:t>   Vi funderar på att köpa in sittbänkar till nästa säsong. Kostnad ca 2200:-</a:t>
            </a:r>
          </a:p>
          <a:p>
            <a:pPr marL="285750" indent="-285750">
              <a:buFontTx/>
              <a:buChar char="-"/>
            </a:pPr>
            <a:r>
              <a:rPr lang="sv-SE" sz="1400" dirty="0">
                <a:solidFill>
                  <a:srgbClr val="FFFF00"/>
                </a:solidFill>
                <a:latin typeface="Arial" panose="020B0604020202020204" pitchFamily="34" charset="0"/>
                <a:cs typeface="Arial" panose="020B0604020202020204" pitchFamily="34" charset="0"/>
              </a:rPr>
              <a:t>   Träningskläder nya tränarna. Kostnad 1058:-</a:t>
            </a:r>
            <a:endParaRPr lang="en-US" sz="14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2422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 9">
            <a:extLst>
              <a:ext uri="{FF2B5EF4-FFF2-40B4-BE49-F238E27FC236}">
                <a16:creationId xmlns:a16="http://schemas.microsoft.com/office/drawing/2014/main" id="{15980D7B-4914-4FB2-BDE5-5D4B766B3F43}"/>
              </a:ext>
            </a:extLst>
          </p:cNvPr>
          <p:cNvSpPr/>
          <p:nvPr/>
        </p:nvSpPr>
        <p:spPr>
          <a:xfrm>
            <a:off x="340930" y="321805"/>
            <a:ext cx="962025" cy="961251"/>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pic>
        <p:nvPicPr>
          <p:cNvPr id="6" name="Picture 2" descr="Skiljebo SK - Wikipedia">
            <a:extLst>
              <a:ext uri="{FF2B5EF4-FFF2-40B4-BE49-F238E27FC236}">
                <a16:creationId xmlns:a16="http://schemas.microsoft.com/office/drawing/2014/main" id="{E9F8CE45-6D32-41C7-9F81-842B079485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9045" y="321805"/>
            <a:ext cx="962025" cy="962025"/>
          </a:xfrm>
          <a:prstGeom prst="rect">
            <a:avLst/>
          </a:prstGeom>
          <a:noFill/>
          <a:extLst>
            <a:ext uri="{909E8E84-426E-40DD-AFC4-6F175D3DCCD1}">
              <a14:hiddenFill xmlns:a14="http://schemas.microsoft.com/office/drawing/2010/main">
                <a:solidFill>
                  <a:srgbClr val="FFFFFF"/>
                </a:solidFill>
              </a14:hiddenFill>
            </a:ext>
          </a:extLst>
        </p:spPr>
      </p:pic>
      <p:sp>
        <p:nvSpPr>
          <p:cNvPr id="7" name="Rubrik 6">
            <a:extLst>
              <a:ext uri="{FF2B5EF4-FFF2-40B4-BE49-F238E27FC236}">
                <a16:creationId xmlns:a16="http://schemas.microsoft.com/office/drawing/2014/main" id="{7BC8418B-7294-4867-9E86-EAE85573DA12}"/>
              </a:ext>
            </a:extLst>
          </p:cNvPr>
          <p:cNvSpPr>
            <a:spLocks noGrp="1"/>
          </p:cNvSpPr>
          <p:nvPr>
            <p:ph type="title"/>
          </p:nvPr>
        </p:nvSpPr>
        <p:spPr/>
        <p:txBody>
          <a:bodyPr/>
          <a:lstStyle/>
          <a:p>
            <a:r>
              <a:rPr lang="sv-SE" dirty="0">
                <a:solidFill>
                  <a:srgbClr val="FFFF00"/>
                </a:solidFill>
                <a:latin typeface="Arial" panose="020B0604020202020204" pitchFamily="34" charset="0"/>
                <a:cs typeface="Arial" panose="020B0604020202020204" pitchFamily="34" charset="0"/>
              </a:rPr>
              <a:t>Ett stort TACK</a:t>
            </a:r>
            <a:endParaRPr lang="en-US" dirty="0">
              <a:solidFill>
                <a:srgbClr val="FFFF00"/>
              </a:solidFill>
              <a:latin typeface="Arial" panose="020B0604020202020204" pitchFamily="34" charset="0"/>
              <a:cs typeface="Arial" panose="020B0604020202020204" pitchFamily="34" charset="0"/>
            </a:endParaRPr>
          </a:p>
        </p:txBody>
      </p:sp>
      <p:sp>
        <p:nvSpPr>
          <p:cNvPr id="12" name="Platshållare för innehåll 11">
            <a:extLst>
              <a:ext uri="{FF2B5EF4-FFF2-40B4-BE49-F238E27FC236}">
                <a16:creationId xmlns:a16="http://schemas.microsoft.com/office/drawing/2014/main" id="{B3899CF2-6C44-4888-B260-3895981EFD31}"/>
              </a:ext>
            </a:extLst>
          </p:cNvPr>
          <p:cNvSpPr>
            <a:spLocks noGrp="1"/>
          </p:cNvSpPr>
          <p:nvPr>
            <p:ph idx="1"/>
          </p:nvPr>
        </p:nvSpPr>
        <p:spPr/>
        <p:txBody>
          <a:bodyPr>
            <a:normAutofit fontScale="92500" lnSpcReduction="10000"/>
          </a:bodyPr>
          <a:lstStyle/>
          <a:p>
            <a:pPr marL="36900" indent="0">
              <a:buNone/>
            </a:pPr>
            <a:r>
              <a:rPr lang="sv-SE" dirty="0">
                <a:solidFill>
                  <a:srgbClr val="FFFF00"/>
                </a:solidFill>
                <a:latin typeface="Arial" panose="020B0604020202020204" pitchFamily="34" charset="0"/>
                <a:cs typeface="Arial" panose="020B0604020202020204" pitchFamily="34" charset="0"/>
              </a:rPr>
              <a:t>För att vi fått spela fotboll och vara med era barn under det här året! </a:t>
            </a:r>
          </a:p>
          <a:p>
            <a:pPr marL="36900" indent="0">
              <a:buNone/>
            </a:pPr>
            <a:r>
              <a:rPr lang="sv-SE" dirty="0">
                <a:solidFill>
                  <a:srgbClr val="FFFF00"/>
                </a:solidFill>
                <a:latin typeface="Arial" panose="020B0604020202020204" pitchFamily="34" charset="0"/>
                <a:cs typeface="Arial" panose="020B0604020202020204" pitchFamily="34" charset="0"/>
              </a:rPr>
              <a:t>De är underbara individer allihopa och det är fantastiskt kul att se hur tjejerna tar in nya kompisar och lär varandra att bli en bra vän. </a:t>
            </a:r>
          </a:p>
          <a:p>
            <a:pPr marL="36900" indent="0">
              <a:buNone/>
            </a:pPr>
            <a:r>
              <a:rPr lang="sv-SE" dirty="0">
                <a:solidFill>
                  <a:srgbClr val="FFFF00"/>
                </a:solidFill>
                <a:latin typeface="Arial" panose="020B0604020202020204" pitchFamily="34" charset="0"/>
                <a:cs typeface="Arial" panose="020B0604020202020204" pitchFamily="34" charset="0"/>
              </a:rPr>
              <a:t>På planen är vi ledare imponerade över hur alla har hanterat att gå från 3-manna förra året till 5-manna i år med större plan, längre matcher, målvakt och nya regler. Jättekul att se!</a:t>
            </a:r>
          </a:p>
          <a:p>
            <a:pPr marL="36900" indent="0">
              <a:buNone/>
            </a:pPr>
            <a:r>
              <a:rPr lang="sv-SE" dirty="0">
                <a:solidFill>
                  <a:srgbClr val="FFFF00"/>
                </a:solidFill>
                <a:latin typeface="Arial" panose="020B0604020202020204" pitchFamily="34" charset="0"/>
                <a:cs typeface="Arial" panose="020B0604020202020204" pitchFamily="34" charset="0"/>
              </a:rPr>
              <a:t>Vi hoppas verkligen att vi nästa säsong tillåts göra några aktiviteter tillsammans utanför planerna för att stärka lagsammanhållningen ännu mer. </a:t>
            </a:r>
          </a:p>
          <a:p>
            <a:pPr marL="36900" indent="0">
              <a:buNone/>
            </a:pPr>
            <a:endParaRPr lang="sv-SE" dirty="0">
              <a:solidFill>
                <a:srgbClr val="FFFF00"/>
              </a:solidFill>
              <a:latin typeface="Arial" panose="020B0604020202020204" pitchFamily="34" charset="0"/>
              <a:cs typeface="Arial" panose="020B0604020202020204" pitchFamily="34" charset="0"/>
            </a:endParaRPr>
          </a:p>
          <a:p>
            <a:pPr marL="36900" indent="0">
              <a:buNone/>
            </a:pPr>
            <a:r>
              <a:rPr lang="sv-SE" dirty="0">
                <a:solidFill>
                  <a:srgbClr val="FFFF00"/>
                </a:solidFill>
                <a:latin typeface="Arial" panose="020B0604020202020204" pitchFamily="34" charset="0"/>
                <a:cs typeface="Arial" panose="020B0604020202020204" pitchFamily="34" charset="0"/>
              </a:rPr>
              <a:t>Vi önskar alla en fantastisk höst och vinter! </a:t>
            </a:r>
          </a:p>
          <a:p>
            <a:pPr marL="36900" indent="0" algn="r">
              <a:buNone/>
            </a:pPr>
            <a:endParaRPr lang="sv-SE" dirty="0">
              <a:solidFill>
                <a:srgbClr val="FFFF00"/>
              </a:solidFill>
              <a:latin typeface="Arial" panose="020B0604020202020204" pitchFamily="34" charset="0"/>
              <a:cs typeface="Arial" panose="020B0604020202020204" pitchFamily="34" charset="0"/>
            </a:endParaRPr>
          </a:p>
          <a:p>
            <a:pPr marL="36900" indent="0" algn="r">
              <a:buNone/>
            </a:pPr>
            <a:r>
              <a:rPr lang="sv-SE" dirty="0">
                <a:solidFill>
                  <a:srgbClr val="FFFF00"/>
                </a:solidFill>
                <a:latin typeface="Arial" panose="020B0604020202020204" pitchFamily="34" charset="0"/>
                <a:cs typeface="Arial" panose="020B0604020202020204" pitchFamily="34" charset="0"/>
              </a:rPr>
              <a:t>Ledarteamet</a:t>
            </a:r>
            <a:endParaRPr lang="en-US" dirty="0">
              <a:solidFill>
                <a:srgbClr val="FFFF00"/>
              </a:solidFill>
              <a:latin typeface="Arial" panose="020B0604020202020204" pitchFamily="34" charset="0"/>
              <a:cs typeface="Arial" panose="020B0604020202020204" pitchFamily="34" charset="0"/>
            </a:endParaRPr>
          </a:p>
        </p:txBody>
      </p:sp>
      <p:pic>
        <p:nvPicPr>
          <p:cNvPr id="14" name="Bild 13" descr="Leende ansikte utan fyllning">
            <a:extLst>
              <a:ext uri="{FF2B5EF4-FFF2-40B4-BE49-F238E27FC236}">
                <a16:creationId xmlns:a16="http://schemas.microsoft.com/office/drawing/2014/main" id="{0CB93B20-B372-4FF0-9658-E9A0714B69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4742" y="345230"/>
            <a:ext cx="914400" cy="914400"/>
          </a:xfrm>
          <a:prstGeom prst="rect">
            <a:avLst/>
          </a:prstGeom>
        </p:spPr>
      </p:pic>
    </p:spTree>
    <p:extLst>
      <p:ext uri="{BB962C8B-B14F-4D97-AF65-F5344CB8AC3E}">
        <p14:creationId xmlns:p14="http://schemas.microsoft.com/office/powerpoint/2010/main" val="2562282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E9A16B4-FC8C-4F49-A477-A6404A3CCD9D}"/>
              </a:ext>
            </a:extLst>
          </p:cNvPr>
          <p:cNvSpPr>
            <a:spLocks noGrp="1"/>
          </p:cNvSpPr>
          <p:nvPr>
            <p:ph type="title"/>
          </p:nvPr>
        </p:nvSpPr>
        <p:spPr>
          <a:xfrm>
            <a:off x="841250" y="1821290"/>
            <a:ext cx="3487616" cy="1618840"/>
          </a:xfrm>
        </p:spPr>
        <p:txBody>
          <a:bodyPr>
            <a:normAutofit/>
          </a:bodyPr>
          <a:lstStyle/>
          <a:p>
            <a:pPr algn="l"/>
            <a:r>
              <a:rPr lang="sv-SE" sz="3600" dirty="0">
                <a:solidFill>
                  <a:srgbClr val="FFFF00"/>
                </a:solidFill>
                <a:latin typeface="Arial" panose="020B0604020202020204" pitchFamily="34" charset="0"/>
                <a:cs typeface="Arial" panose="020B0604020202020204" pitchFamily="34" charset="0"/>
              </a:rPr>
              <a:t>Agenda	</a:t>
            </a:r>
            <a:endParaRPr lang="en-US" sz="3600" dirty="0">
              <a:solidFill>
                <a:srgbClr val="FFFF0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F53F1811-DBED-4BC7-BACE-92B66B2C8DF8}"/>
              </a:ext>
            </a:extLst>
          </p:cNvPr>
          <p:cNvSpPr>
            <a:spLocks noGrp="1"/>
          </p:cNvSpPr>
          <p:nvPr>
            <p:ph idx="1"/>
          </p:nvPr>
        </p:nvSpPr>
        <p:spPr>
          <a:xfrm>
            <a:off x="5170116" y="1029983"/>
            <a:ext cx="6245352" cy="4626864"/>
          </a:xfrm>
        </p:spPr>
        <p:txBody>
          <a:bodyPr anchor="ctr">
            <a:normAutofit/>
          </a:bodyPr>
          <a:lstStyle/>
          <a:p>
            <a:r>
              <a:rPr lang="sv-SE" dirty="0">
                <a:solidFill>
                  <a:srgbClr val="FFFF00"/>
                </a:solidFill>
                <a:latin typeface="Arial" panose="020B0604020202020204" pitchFamily="34" charset="0"/>
                <a:cs typeface="Arial" panose="020B0604020202020204" pitchFamily="34" charset="0"/>
              </a:rPr>
              <a:t>Att vara en del av Skiljebo SK</a:t>
            </a:r>
          </a:p>
          <a:p>
            <a:r>
              <a:rPr lang="sv-SE" dirty="0">
                <a:solidFill>
                  <a:srgbClr val="FFFF00"/>
                </a:solidFill>
                <a:latin typeface="Arial" panose="020B0604020202020204" pitchFamily="34" charset="0"/>
                <a:cs typeface="Arial" panose="020B0604020202020204" pitchFamily="34" charset="0"/>
              </a:rPr>
              <a:t>Föreningens styrdokument – ”Skiljebo vill”</a:t>
            </a:r>
          </a:p>
          <a:p>
            <a:r>
              <a:rPr lang="sv-SE" dirty="0">
                <a:solidFill>
                  <a:srgbClr val="FFFF00"/>
                </a:solidFill>
                <a:latin typeface="Arial" panose="020B0604020202020204" pitchFamily="34" charset="0"/>
                <a:cs typeface="Arial" panose="020B0604020202020204" pitchFamily="34" charset="0"/>
              </a:rPr>
              <a:t>Att vara förälder i Skiljebo SK</a:t>
            </a:r>
            <a:endParaRPr lang="en-US" dirty="0">
              <a:solidFill>
                <a:srgbClr val="FFFF00"/>
              </a:solidFill>
              <a:latin typeface="Arial" panose="020B0604020202020204" pitchFamily="34" charset="0"/>
              <a:cs typeface="Arial" panose="020B0604020202020204" pitchFamily="34" charset="0"/>
            </a:endParaRPr>
          </a:p>
          <a:p>
            <a:r>
              <a:rPr lang="sv-SE" dirty="0">
                <a:solidFill>
                  <a:srgbClr val="FFFF00"/>
                </a:solidFill>
                <a:latin typeface="Arial" panose="020B0604020202020204" pitchFamily="34" charset="0"/>
                <a:cs typeface="Arial" panose="020B0604020202020204" pitchFamily="34" charset="0"/>
              </a:rPr>
              <a:t>F13 - Organisation</a:t>
            </a:r>
          </a:p>
          <a:p>
            <a:r>
              <a:rPr lang="sv-SE" dirty="0">
                <a:solidFill>
                  <a:srgbClr val="FFFF00"/>
                </a:solidFill>
                <a:latin typeface="Arial" panose="020B0604020202020204" pitchFamily="34" charset="0"/>
                <a:cs typeface="Arial" panose="020B0604020202020204" pitchFamily="34" charset="0"/>
              </a:rPr>
              <a:t>Säsongen 2020 – återblick</a:t>
            </a:r>
          </a:p>
          <a:p>
            <a:r>
              <a:rPr lang="sv-SE" dirty="0">
                <a:solidFill>
                  <a:srgbClr val="FFFF00"/>
                </a:solidFill>
                <a:latin typeface="Arial" panose="020B0604020202020204" pitchFamily="34" charset="0"/>
                <a:cs typeface="Arial" panose="020B0604020202020204" pitchFamily="34" charset="0"/>
              </a:rPr>
              <a:t>Säsongen 2021 – plan</a:t>
            </a:r>
          </a:p>
          <a:p>
            <a:r>
              <a:rPr lang="sv-SE" dirty="0">
                <a:solidFill>
                  <a:srgbClr val="FFFF00"/>
                </a:solidFill>
                <a:latin typeface="Arial" panose="020B0604020202020204" pitchFamily="34" charset="0"/>
                <a:cs typeface="Arial" panose="020B0604020202020204" pitchFamily="34" charset="0"/>
              </a:rPr>
              <a:t>Träningar och matcher</a:t>
            </a:r>
          </a:p>
          <a:p>
            <a:r>
              <a:rPr lang="sv-SE" dirty="0">
                <a:solidFill>
                  <a:srgbClr val="FFFF00"/>
                </a:solidFill>
                <a:latin typeface="Arial" panose="020B0604020202020204" pitchFamily="34" charset="0"/>
                <a:cs typeface="Arial" panose="020B0604020202020204" pitchFamily="34" charset="0"/>
              </a:rPr>
              <a:t>Ekonomi</a:t>
            </a:r>
          </a:p>
        </p:txBody>
      </p:sp>
      <p:pic>
        <p:nvPicPr>
          <p:cNvPr id="2050" name="Picture 2" descr="Skiljebo SK - Wikipedia">
            <a:extLst>
              <a:ext uri="{FF2B5EF4-FFF2-40B4-BE49-F238E27FC236}">
                <a16:creationId xmlns:a16="http://schemas.microsoft.com/office/drawing/2014/main" id="{868FC3F2-030E-47D8-A98C-F95D0F2752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013" y="5261419"/>
            <a:ext cx="962025" cy="96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612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BE675AA0-B996-4849-AA86-7670CA033FE4}"/>
              </a:ext>
            </a:extLst>
          </p:cNvPr>
          <p:cNvSpPr>
            <a:spLocks noGrp="1"/>
          </p:cNvSpPr>
          <p:nvPr>
            <p:ph type="title"/>
          </p:nvPr>
        </p:nvSpPr>
        <p:spPr>
          <a:xfrm>
            <a:off x="180982" y="1115568"/>
            <a:ext cx="4409398" cy="4626864"/>
          </a:xfrm>
        </p:spPr>
        <p:txBody>
          <a:bodyPr>
            <a:normAutofit/>
          </a:bodyPr>
          <a:lstStyle/>
          <a:p>
            <a:pPr algn="l"/>
            <a:r>
              <a:rPr lang="sv-SE" sz="3600" dirty="0">
                <a:solidFill>
                  <a:srgbClr val="FFFF00"/>
                </a:solidFill>
                <a:latin typeface="Arial" panose="020B0604020202020204" pitchFamily="34" charset="0"/>
                <a:cs typeface="Arial" panose="020B0604020202020204" pitchFamily="34" charset="0"/>
              </a:rPr>
              <a:t>Att vara en del av Skiljebo SK innebär</a:t>
            </a:r>
            <a:endParaRPr lang="en-US" sz="3600" dirty="0">
              <a:solidFill>
                <a:srgbClr val="FFFF0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70AC024C-2DCC-4FA8-B554-151A47FA7B19}"/>
              </a:ext>
            </a:extLst>
          </p:cNvPr>
          <p:cNvSpPr>
            <a:spLocks noGrp="1"/>
          </p:cNvSpPr>
          <p:nvPr>
            <p:ph idx="1"/>
          </p:nvPr>
        </p:nvSpPr>
        <p:spPr>
          <a:xfrm>
            <a:off x="5105398" y="1115568"/>
            <a:ext cx="6245352" cy="4626864"/>
          </a:xfrm>
        </p:spPr>
        <p:txBody>
          <a:bodyPr anchor="ctr">
            <a:normAutofit/>
          </a:bodyPr>
          <a:lstStyle/>
          <a:p>
            <a:r>
              <a:rPr lang="sv-SE" dirty="0">
                <a:solidFill>
                  <a:srgbClr val="FFFF00"/>
                </a:solidFill>
                <a:latin typeface="Arial" panose="020B0604020202020204" pitchFamily="34" charset="0"/>
                <a:cs typeface="Arial" panose="020B0604020202020204" pitchFamily="34" charset="0"/>
              </a:rPr>
              <a:t>Att vi följer ”Skiljebo Vill” som är föreningens värderingar och riktlinjer för ungdomsverksamheten.</a:t>
            </a:r>
          </a:p>
          <a:p>
            <a:r>
              <a:rPr lang="sv-SE" dirty="0">
                <a:solidFill>
                  <a:srgbClr val="FFFF00"/>
                </a:solidFill>
                <a:latin typeface="Arial" panose="020B0604020202020204" pitchFamily="34" charset="0"/>
                <a:cs typeface="Arial" panose="020B0604020202020204" pitchFamily="34" charset="0"/>
              </a:rPr>
              <a:t>En förutsättning för medlemskap i Skiljebo SK är att man accepterar Skiljebo Vill</a:t>
            </a:r>
          </a:p>
          <a:p>
            <a:r>
              <a:rPr lang="sv-SE" dirty="0">
                <a:solidFill>
                  <a:srgbClr val="FFFF00"/>
                </a:solidFill>
                <a:latin typeface="Arial" panose="020B0604020202020204" pitchFamily="34" charset="0"/>
                <a:cs typeface="Arial" panose="020B0604020202020204" pitchFamily="34" charset="0"/>
              </a:rPr>
              <a:t>Dokumentet ska nå ut till samtliga ledare, tränare och föräldrar och finns och hämta på föreningens hemsida eller via </a:t>
            </a:r>
            <a:r>
              <a:rPr lang="sv-SE" dirty="0">
                <a:solidFill>
                  <a:srgbClr val="FFFF00"/>
                </a:solidFill>
                <a:latin typeface="Arial" panose="020B0604020202020204" pitchFamily="34" charset="0"/>
                <a:cs typeface="Arial" panose="020B0604020202020204" pitchFamily="34" charset="0"/>
                <a:hlinkClick r:id="rId3"/>
              </a:rPr>
              <a:t>denna</a:t>
            </a:r>
            <a:r>
              <a:rPr lang="sv-SE" dirty="0">
                <a:solidFill>
                  <a:srgbClr val="FFFF00"/>
                </a:solidFill>
                <a:latin typeface="Arial" panose="020B0604020202020204" pitchFamily="34" charset="0"/>
                <a:cs typeface="Arial" panose="020B0604020202020204" pitchFamily="34" charset="0"/>
              </a:rPr>
              <a:t> länk. </a:t>
            </a:r>
          </a:p>
          <a:p>
            <a:endParaRPr lang="en-US" dirty="0">
              <a:solidFill>
                <a:srgbClr val="FFFF00"/>
              </a:solidFill>
              <a:latin typeface="Arial" panose="020B0604020202020204" pitchFamily="34" charset="0"/>
              <a:cs typeface="Arial" panose="020B0604020202020204" pitchFamily="34" charset="0"/>
            </a:endParaRPr>
          </a:p>
        </p:txBody>
      </p:sp>
      <p:pic>
        <p:nvPicPr>
          <p:cNvPr id="4" name="Picture 2" descr="Skiljebo SK - Wikipedia">
            <a:extLst>
              <a:ext uri="{FF2B5EF4-FFF2-40B4-BE49-F238E27FC236}">
                <a16:creationId xmlns:a16="http://schemas.microsoft.com/office/drawing/2014/main" id="{9CCF6356-A09A-4570-BF0D-B0332EB84B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3736" y="348441"/>
            <a:ext cx="9620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6" name="Bild 5" descr="Handskakning">
            <a:extLst>
              <a:ext uri="{FF2B5EF4-FFF2-40B4-BE49-F238E27FC236}">
                <a16:creationId xmlns:a16="http://schemas.microsoft.com/office/drawing/2014/main" id="{0957F54F-BACA-4ED5-81C6-3553CB4C7C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76056" y="4401328"/>
            <a:ext cx="1619250" cy="1619250"/>
          </a:xfrm>
          <a:prstGeom prst="rect">
            <a:avLst/>
          </a:prstGeom>
        </p:spPr>
      </p:pic>
    </p:spTree>
    <p:extLst>
      <p:ext uri="{BB962C8B-B14F-4D97-AF65-F5344CB8AC3E}">
        <p14:creationId xmlns:p14="http://schemas.microsoft.com/office/powerpoint/2010/main" val="2274274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6AD47E-4CC8-4EB3-B6BD-CF4AE607C36B}"/>
              </a:ext>
            </a:extLst>
          </p:cNvPr>
          <p:cNvSpPr>
            <a:spLocks noGrp="1"/>
          </p:cNvSpPr>
          <p:nvPr>
            <p:ph type="title"/>
          </p:nvPr>
        </p:nvSpPr>
        <p:spPr/>
        <p:txBody>
          <a:bodyPr/>
          <a:lstStyle/>
          <a:p>
            <a:r>
              <a:rPr lang="sv-SE" dirty="0">
                <a:solidFill>
                  <a:srgbClr val="FFFF00"/>
                </a:solidFill>
                <a:latin typeface="Arial" panose="020B0604020202020204" pitchFamily="34" charset="0"/>
                <a:cs typeface="Arial" panose="020B0604020202020204" pitchFamily="34" charset="0"/>
              </a:rPr>
              <a:t>Utdrag från Skiljebo Vill</a:t>
            </a:r>
            <a:endParaRPr lang="en-US" dirty="0">
              <a:solidFill>
                <a:srgbClr val="FFFF00"/>
              </a:solidFill>
              <a:latin typeface="Arial" panose="020B0604020202020204" pitchFamily="34" charset="0"/>
              <a:cs typeface="Arial" panose="020B0604020202020204" pitchFamily="34" charset="0"/>
            </a:endParaRPr>
          </a:p>
        </p:txBody>
      </p:sp>
      <p:sp>
        <p:nvSpPr>
          <p:cNvPr id="4" name="textruta 3">
            <a:extLst>
              <a:ext uri="{FF2B5EF4-FFF2-40B4-BE49-F238E27FC236}">
                <a16:creationId xmlns:a16="http://schemas.microsoft.com/office/drawing/2014/main" id="{DDC63EC9-4857-45FE-A396-9E8241D9FFD8}"/>
              </a:ext>
            </a:extLst>
          </p:cNvPr>
          <p:cNvSpPr txBox="1"/>
          <p:nvPr/>
        </p:nvSpPr>
        <p:spPr>
          <a:xfrm>
            <a:off x="714374" y="1895475"/>
            <a:ext cx="3305175" cy="923330"/>
          </a:xfrm>
          <a:prstGeom prst="rect">
            <a:avLst/>
          </a:prstGeom>
          <a:noFill/>
        </p:spPr>
        <p:txBody>
          <a:bodyPr wrap="square" rtlCol="0">
            <a:spAutoFit/>
          </a:bodyPr>
          <a:lstStyle/>
          <a:p>
            <a:r>
              <a:rPr lang="sv-SE" dirty="0">
                <a:solidFill>
                  <a:srgbClr val="FFFF00"/>
                </a:solidFill>
                <a:latin typeface="Arial" panose="020B0604020202020204" pitchFamily="34" charset="0"/>
                <a:cs typeface="Arial" panose="020B0604020202020204" pitchFamily="34" charset="0"/>
              </a:rPr>
              <a:t>Alla barn och ungdomar som vill ska få vara med och utvecklas. </a:t>
            </a:r>
            <a:endParaRPr lang="en-US" dirty="0">
              <a:solidFill>
                <a:srgbClr val="FFFF00"/>
              </a:solidFill>
              <a:latin typeface="Arial" panose="020B0604020202020204" pitchFamily="34" charset="0"/>
              <a:cs typeface="Arial" panose="020B0604020202020204" pitchFamily="34" charset="0"/>
            </a:endParaRPr>
          </a:p>
        </p:txBody>
      </p:sp>
      <p:sp>
        <p:nvSpPr>
          <p:cNvPr id="5" name="textruta 4">
            <a:extLst>
              <a:ext uri="{FF2B5EF4-FFF2-40B4-BE49-F238E27FC236}">
                <a16:creationId xmlns:a16="http://schemas.microsoft.com/office/drawing/2014/main" id="{E0CA7262-A5E0-4788-BAC3-5E26EAC14DDC}"/>
              </a:ext>
            </a:extLst>
          </p:cNvPr>
          <p:cNvSpPr txBox="1"/>
          <p:nvPr/>
        </p:nvSpPr>
        <p:spPr>
          <a:xfrm>
            <a:off x="6848474" y="1895475"/>
            <a:ext cx="3305175" cy="923330"/>
          </a:xfrm>
          <a:prstGeom prst="rect">
            <a:avLst/>
          </a:prstGeom>
          <a:noFill/>
        </p:spPr>
        <p:txBody>
          <a:bodyPr wrap="square" rtlCol="0">
            <a:spAutoFit/>
          </a:bodyPr>
          <a:lstStyle>
            <a:defPPr>
              <a:defRPr lang="en-US"/>
            </a:defPPr>
            <a:lvl1pPr>
              <a:defRPr>
                <a:solidFill>
                  <a:srgbClr val="FFFF00"/>
                </a:solidFill>
                <a:latin typeface="Arial" panose="020B0604020202020204" pitchFamily="34" charset="0"/>
                <a:cs typeface="Arial" panose="020B0604020202020204" pitchFamily="34" charset="0"/>
              </a:defRPr>
            </a:lvl1pPr>
          </a:lstStyle>
          <a:p>
            <a:r>
              <a:rPr lang="sv-SE" dirty="0"/>
              <a:t>Att få så många ungdomar som möjligt att spela fotboll så länge som möjligt.</a:t>
            </a:r>
          </a:p>
        </p:txBody>
      </p:sp>
      <p:sp>
        <p:nvSpPr>
          <p:cNvPr id="6" name="Rektangel 5">
            <a:extLst>
              <a:ext uri="{FF2B5EF4-FFF2-40B4-BE49-F238E27FC236}">
                <a16:creationId xmlns:a16="http://schemas.microsoft.com/office/drawing/2014/main" id="{8C9158A9-1CC3-45AD-8604-DE4E3C43C453}"/>
              </a:ext>
            </a:extLst>
          </p:cNvPr>
          <p:cNvSpPr/>
          <p:nvPr/>
        </p:nvSpPr>
        <p:spPr>
          <a:xfrm>
            <a:off x="5171557" y="5144185"/>
            <a:ext cx="6096000" cy="369332"/>
          </a:xfrm>
          <a:prstGeom prst="rect">
            <a:avLst/>
          </a:prstGeom>
          <a:noFill/>
        </p:spPr>
        <p:txBody>
          <a:bodyPr wrap="square" rtlCol="0">
            <a:spAutoFit/>
          </a:bodyPr>
          <a:lstStyle/>
          <a:p>
            <a:r>
              <a:rPr lang="sv-SE" dirty="0">
                <a:solidFill>
                  <a:srgbClr val="FFFF00"/>
                </a:solidFill>
                <a:latin typeface="Arial" panose="020B0604020202020204" pitchFamily="34" charset="0"/>
                <a:cs typeface="Arial" panose="020B0604020202020204" pitchFamily="34" charset="0"/>
              </a:rPr>
              <a:t>Vår utgångspunkt är att alla spelare vill och kan utvecklas.</a:t>
            </a:r>
          </a:p>
        </p:txBody>
      </p:sp>
      <p:sp>
        <p:nvSpPr>
          <p:cNvPr id="7" name="Rektangel 6">
            <a:extLst>
              <a:ext uri="{FF2B5EF4-FFF2-40B4-BE49-F238E27FC236}">
                <a16:creationId xmlns:a16="http://schemas.microsoft.com/office/drawing/2014/main" id="{B3056CF9-DBA0-4E1A-935C-DECF6A71598B}"/>
              </a:ext>
            </a:extLst>
          </p:cNvPr>
          <p:cNvSpPr/>
          <p:nvPr/>
        </p:nvSpPr>
        <p:spPr>
          <a:xfrm>
            <a:off x="1147013" y="3905430"/>
            <a:ext cx="10208757" cy="646331"/>
          </a:xfrm>
          <a:prstGeom prst="rect">
            <a:avLst/>
          </a:prstGeom>
          <a:noFill/>
        </p:spPr>
        <p:txBody>
          <a:bodyPr wrap="square" rtlCol="0">
            <a:spAutoFit/>
          </a:bodyPr>
          <a:lstStyle/>
          <a:p>
            <a:r>
              <a:rPr lang="sv-SE" dirty="0">
                <a:solidFill>
                  <a:srgbClr val="FFFF00"/>
                </a:solidFill>
                <a:latin typeface="Arial" panose="020B0604020202020204" pitchFamily="34" charset="0"/>
                <a:cs typeface="Arial" panose="020B0604020202020204" pitchFamily="34" charset="0"/>
              </a:rPr>
              <a:t>Det ska vara roligt och lustfyllt att spela i SSK </a:t>
            </a:r>
          </a:p>
          <a:p>
            <a:r>
              <a:rPr lang="sv-SE" dirty="0">
                <a:solidFill>
                  <a:srgbClr val="FFFF00"/>
                </a:solidFill>
                <a:latin typeface="Arial" panose="020B0604020202020204" pitchFamily="34" charset="0"/>
                <a:cs typeface="Arial" panose="020B0604020202020204" pitchFamily="34" charset="0"/>
              </a:rPr>
              <a:t>och man ska minnas sin tid i föreningen som positiv.</a:t>
            </a:r>
          </a:p>
        </p:txBody>
      </p:sp>
      <p:pic>
        <p:nvPicPr>
          <p:cNvPr id="8" name="Picture 2" descr="Skiljebo SK - Wikipedia">
            <a:extLst>
              <a:ext uri="{FF2B5EF4-FFF2-40B4-BE49-F238E27FC236}">
                <a16:creationId xmlns:a16="http://schemas.microsoft.com/office/drawing/2014/main" id="{AF2B9AB6-275A-409B-AFFE-452F78EF3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3736" y="348441"/>
            <a:ext cx="9620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14" name="Bild 13" descr="Dokument">
            <a:extLst>
              <a:ext uri="{FF2B5EF4-FFF2-40B4-BE49-F238E27FC236}">
                <a16:creationId xmlns:a16="http://schemas.microsoft.com/office/drawing/2014/main" id="{755D852C-D530-47B4-9710-887607FD5E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5588" y="609600"/>
            <a:ext cx="914400" cy="914400"/>
          </a:xfrm>
          <a:prstGeom prst="rect">
            <a:avLst/>
          </a:prstGeom>
        </p:spPr>
      </p:pic>
      <p:pic>
        <p:nvPicPr>
          <p:cNvPr id="16" name="Bild 15" descr="Chatt">
            <a:extLst>
              <a:ext uri="{FF2B5EF4-FFF2-40B4-BE49-F238E27FC236}">
                <a16:creationId xmlns:a16="http://schemas.microsoft.com/office/drawing/2014/main" id="{C62F611C-598F-4130-B99C-D76A295CEB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37402" y="3242556"/>
            <a:ext cx="1325748" cy="1325748"/>
          </a:xfrm>
          <a:prstGeom prst="rect">
            <a:avLst/>
          </a:prstGeom>
        </p:spPr>
      </p:pic>
    </p:spTree>
    <p:extLst>
      <p:ext uri="{BB962C8B-B14F-4D97-AF65-F5344CB8AC3E}">
        <p14:creationId xmlns:p14="http://schemas.microsoft.com/office/powerpoint/2010/main" val="2233303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6AD47E-4CC8-4EB3-B6BD-CF4AE607C36B}"/>
              </a:ext>
            </a:extLst>
          </p:cNvPr>
          <p:cNvSpPr>
            <a:spLocks noGrp="1"/>
          </p:cNvSpPr>
          <p:nvPr>
            <p:ph type="title"/>
          </p:nvPr>
        </p:nvSpPr>
        <p:spPr>
          <a:xfrm>
            <a:off x="5599512" y="223104"/>
            <a:ext cx="5844759" cy="970450"/>
          </a:xfrm>
        </p:spPr>
        <p:txBody>
          <a:bodyPr>
            <a:normAutofit/>
          </a:bodyPr>
          <a:lstStyle/>
          <a:p>
            <a:pPr>
              <a:lnSpc>
                <a:spcPct val="90000"/>
              </a:lnSpc>
            </a:pPr>
            <a:r>
              <a:rPr lang="sv-SE" sz="3400" dirty="0">
                <a:solidFill>
                  <a:srgbClr val="FFFF00"/>
                </a:solidFill>
                <a:latin typeface="Arial" panose="020B0604020202020204" pitchFamily="34" charset="0"/>
                <a:cs typeface="Arial" panose="020B0604020202020204" pitchFamily="34" charset="0"/>
              </a:rPr>
              <a:t>Att vara förälder i Skiljebo SK</a:t>
            </a:r>
            <a:endParaRPr lang="en-US" sz="3400" dirty="0">
              <a:solidFill>
                <a:srgbClr val="FFFF00"/>
              </a:solidFill>
              <a:latin typeface="Arial" panose="020B0604020202020204" pitchFamily="34" charset="0"/>
              <a:cs typeface="Arial" panose="020B0604020202020204" pitchFamily="34" charset="0"/>
            </a:endParaRPr>
          </a:p>
        </p:txBody>
      </p:sp>
      <p:pic>
        <p:nvPicPr>
          <p:cNvPr id="14" name="Picture 15">
            <a:extLst>
              <a:ext uri="{FF2B5EF4-FFF2-40B4-BE49-F238E27FC236}">
                <a16:creationId xmlns:a16="http://schemas.microsoft.com/office/drawing/2014/main" id="{5405F23C-C82E-4181-95EA-321F3D891A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50" y="1"/>
            <a:ext cx="4966697" cy="6858000"/>
          </a:xfrm>
          <a:prstGeom prst="rect">
            <a:avLst/>
          </a:prstGeom>
        </p:spPr>
      </p:pic>
      <p:pic>
        <p:nvPicPr>
          <p:cNvPr id="11" name="Bild 10" descr="Kvinna med barn">
            <a:extLst>
              <a:ext uri="{FF2B5EF4-FFF2-40B4-BE49-F238E27FC236}">
                <a16:creationId xmlns:a16="http://schemas.microsoft.com/office/drawing/2014/main" id="{A383C550-643B-454F-9B26-B4E8D968EA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2815" y="1193554"/>
            <a:ext cx="4003193" cy="4003193"/>
          </a:xfrm>
          <a:prstGeom prst="rect">
            <a:avLst/>
          </a:prstGeom>
        </p:spPr>
      </p:pic>
      <p:sp>
        <p:nvSpPr>
          <p:cNvPr id="9" name="Platshållare för innehåll 2">
            <a:extLst>
              <a:ext uri="{FF2B5EF4-FFF2-40B4-BE49-F238E27FC236}">
                <a16:creationId xmlns:a16="http://schemas.microsoft.com/office/drawing/2014/main" id="{243368EF-23BA-4814-96AB-6A51A2244FC0}"/>
              </a:ext>
            </a:extLst>
          </p:cNvPr>
          <p:cNvSpPr>
            <a:spLocks noGrp="1"/>
          </p:cNvSpPr>
          <p:nvPr>
            <p:ph idx="1"/>
          </p:nvPr>
        </p:nvSpPr>
        <p:spPr>
          <a:xfrm>
            <a:off x="5278633" y="982539"/>
            <a:ext cx="6164799" cy="6137030"/>
          </a:xfrm>
          <a:effectLst>
            <a:outerShdw blurRad="25400" dir="17880000">
              <a:srgbClr val="000000">
                <a:alpha val="46000"/>
              </a:srgbClr>
            </a:outerShdw>
          </a:effectLst>
        </p:spPr>
        <p:txBody>
          <a:bodyPr vert="horz" lIns="91440" tIns="45720" rIns="91440" bIns="45720" rtlCol="0" anchor="ctr">
            <a:normAutofit/>
          </a:bodyPr>
          <a:lstStyle/>
          <a:p>
            <a:r>
              <a:rPr lang="sv-SE" sz="1600" dirty="0">
                <a:solidFill>
                  <a:srgbClr val="FFFF00"/>
                </a:solidFill>
                <a:latin typeface="Arial" panose="020B0604020202020204" pitchFamily="34" charset="0"/>
                <a:cs typeface="Arial" panose="020B0604020202020204" pitchFamily="34" charset="0"/>
              </a:rPr>
              <a:t>För att verksamheten i Skiljebo Sportklubb skall fungera smidigt finns det ett antal aktiviteter alla måste hjälpa till med (vilket även är en förutsättning för att var och ens barn kan vara med och spela). Framförallt handlar det om:</a:t>
            </a:r>
          </a:p>
          <a:p>
            <a:pPr marL="379800" indent="-342900">
              <a:lnSpc>
                <a:spcPct val="90000"/>
              </a:lnSpc>
              <a:buFont typeface="+mj-lt"/>
              <a:buAutoNum type="arabicPeriod"/>
            </a:pPr>
            <a:r>
              <a:rPr lang="sv-SE" sz="1600" dirty="0">
                <a:solidFill>
                  <a:srgbClr val="FFFF00"/>
                </a:solidFill>
                <a:latin typeface="Arial" panose="020B0604020202020204" pitchFamily="34" charset="0"/>
                <a:cs typeface="Arial" panose="020B0604020202020204" pitchFamily="34" charset="0"/>
              </a:rPr>
              <a:t>Vaktmästeri- och kiosktjänst där vårt lag 1-3 veckor per år skall bemanna. </a:t>
            </a:r>
          </a:p>
          <a:p>
            <a:pPr marL="379800" indent="-342900">
              <a:lnSpc>
                <a:spcPct val="90000"/>
              </a:lnSpc>
              <a:buFont typeface="+mj-lt"/>
              <a:buAutoNum type="arabicPeriod"/>
            </a:pPr>
            <a:r>
              <a:rPr lang="sv-SE" sz="1600" dirty="0">
                <a:solidFill>
                  <a:srgbClr val="FFFF00"/>
                </a:solidFill>
                <a:latin typeface="Arial" panose="020B0604020202020204" pitchFamily="34" charset="0"/>
                <a:cs typeface="Arial" panose="020B0604020202020204" pitchFamily="34" charset="0"/>
              </a:rPr>
              <a:t>Hjälpa till inför och/eller under </a:t>
            </a:r>
            <a:r>
              <a:rPr lang="sv-SE" sz="1600" dirty="0" err="1">
                <a:solidFill>
                  <a:srgbClr val="FFFF00"/>
                </a:solidFill>
                <a:latin typeface="Arial" panose="020B0604020202020204" pitchFamily="34" charset="0"/>
                <a:cs typeface="Arial" panose="020B0604020202020204" pitchFamily="34" charset="0"/>
              </a:rPr>
              <a:t>Aroscupen</a:t>
            </a:r>
            <a:r>
              <a:rPr lang="sv-SE" sz="1600" dirty="0">
                <a:solidFill>
                  <a:srgbClr val="FFFF00"/>
                </a:solidFill>
                <a:latin typeface="Arial" panose="020B0604020202020204" pitchFamily="34" charset="0"/>
                <a:cs typeface="Arial" panose="020B0604020202020204" pitchFamily="34" charset="0"/>
              </a:rPr>
              <a:t>. Det kan vara att arbeta på skola eller packa gåvor. </a:t>
            </a:r>
          </a:p>
          <a:p>
            <a:pPr marL="379800" indent="-342900">
              <a:lnSpc>
                <a:spcPct val="90000"/>
              </a:lnSpc>
              <a:buFont typeface="+mj-lt"/>
              <a:buAutoNum type="arabicPeriod"/>
            </a:pPr>
            <a:r>
              <a:rPr lang="sv-SE" sz="1600" dirty="0">
                <a:solidFill>
                  <a:srgbClr val="FFFF00"/>
                </a:solidFill>
                <a:latin typeface="Arial" panose="020B0604020202020204" pitchFamily="34" charset="0"/>
                <a:cs typeface="Arial" panose="020B0604020202020204" pitchFamily="34" charset="0"/>
              </a:rPr>
              <a:t>Delta på föräldramöten, de är obligatoriska. Varje spelare ska representeras.  </a:t>
            </a:r>
          </a:p>
          <a:p>
            <a:pPr marL="379800" indent="-342900">
              <a:lnSpc>
                <a:spcPct val="90000"/>
              </a:lnSpc>
              <a:buFont typeface="+mj-lt"/>
              <a:buAutoNum type="arabicPeriod"/>
            </a:pPr>
            <a:r>
              <a:rPr lang="sv-SE" sz="1600" dirty="0">
                <a:solidFill>
                  <a:srgbClr val="FFFF00"/>
                </a:solidFill>
                <a:latin typeface="Arial" panose="020B0604020202020204" pitchFamily="34" charset="0"/>
                <a:cs typeface="Arial" panose="020B0604020202020204" pitchFamily="34" charset="0"/>
              </a:rPr>
              <a:t>Transporter till och från träningar/matcher, företrädesvis samåkning med andra. </a:t>
            </a:r>
          </a:p>
          <a:p>
            <a:pPr marL="379800" indent="-342900">
              <a:lnSpc>
                <a:spcPct val="90000"/>
              </a:lnSpc>
              <a:buFont typeface="+mj-lt"/>
              <a:buAutoNum type="arabicPeriod"/>
            </a:pPr>
            <a:r>
              <a:rPr lang="sv-SE" sz="1600" dirty="0">
                <a:solidFill>
                  <a:srgbClr val="FFFF00"/>
                </a:solidFill>
                <a:latin typeface="Arial" panose="020B0604020202020204" pitchFamily="34" charset="0"/>
                <a:cs typeface="Arial" panose="020B0604020202020204" pitchFamily="34" charset="0"/>
              </a:rPr>
              <a:t>Viktigt för oss ledare är att hemsidan är uppdaterad med rätt kontaktuppgifter till er föräldrar, dessutom ser vi helst fler än 1 förälder/barn för att nå ut till så många som möjligt. </a:t>
            </a:r>
          </a:p>
          <a:p>
            <a:pPr marL="379800" indent="-342900">
              <a:lnSpc>
                <a:spcPct val="90000"/>
              </a:lnSpc>
              <a:buFont typeface="+mj-lt"/>
              <a:buAutoNum type="arabicPeriod"/>
            </a:pPr>
            <a:r>
              <a:rPr lang="sv-SE" sz="1600" dirty="0">
                <a:solidFill>
                  <a:srgbClr val="FFFF00"/>
                </a:solidFill>
                <a:latin typeface="Arial" panose="020B0604020202020204" pitchFamily="34" charset="0"/>
                <a:cs typeface="Arial" panose="020B0604020202020204" pitchFamily="34" charset="0"/>
              </a:rPr>
              <a:t>Vi vill också att man alltid svarar på kallelserna som skickas ut oavsett om man kan delta på aktiviteten eller inte. </a:t>
            </a:r>
          </a:p>
          <a:p>
            <a:pPr marL="379800" indent="-342900">
              <a:lnSpc>
                <a:spcPct val="90000"/>
              </a:lnSpc>
              <a:buFont typeface="+mj-lt"/>
              <a:buAutoNum type="arabicPeriod"/>
            </a:pPr>
            <a:endParaRPr lang="sv-SE" sz="1600" dirty="0">
              <a:solidFill>
                <a:srgbClr val="FFFF00"/>
              </a:solidFill>
              <a:latin typeface="Arial" panose="020B0604020202020204" pitchFamily="34" charset="0"/>
              <a:cs typeface="Arial" panose="020B0604020202020204" pitchFamily="34" charset="0"/>
            </a:endParaRPr>
          </a:p>
          <a:p>
            <a:pPr marL="379800" indent="-342900">
              <a:lnSpc>
                <a:spcPct val="90000"/>
              </a:lnSpc>
              <a:buFont typeface="+mj-lt"/>
              <a:buAutoNum type="arabicPeriod"/>
            </a:pPr>
            <a:endParaRPr lang="sv-SE" sz="1600" dirty="0">
              <a:solidFill>
                <a:srgbClr val="FFFF00"/>
              </a:solidFill>
              <a:latin typeface="Arial" panose="020B0604020202020204" pitchFamily="34" charset="0"/>
              <a:cs typeface="Arial" panose="020B0604020202020204" pitchFamily="34" charset="0"/>
            </a:endParaRPr>
          </a:p>
        </p:txBody>
      </p:sp>
      <p:pic>
        <p:nvPicPr>
          <p:cNvPr id="8" name="Picture 2" descr="Skiljebo SK - Wikipedia">
            <a:extLst>
              <a:ext uri="{FF2B5EF4-FFF2-40B4-BE49-F238E27FC236}">
                <a16:creationId xmlns:a16="http://schemas.microsoft.com/office/drawing/2014/main" id="{AF2B9AB6-275A-409B-AFFE-452F78EF37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936" y="5567362"/>
            <a:ext cx="962025" cy="96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946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6AD47E-4CC8-4EB3-B6BD-CF4AE607C36B}"/>
              </a:ext>
            </a:extLst>
          </p:cNvPr>
          <p:cNvSpPr>
            <a:spLocks noGrp="1"/>
          </p:cNvSpPr>
          <p:nvPr>
            <p:ph type="title"/>
          </p:nvPr>
        </p:nvSpPr>
        <p:spPr>
          <a:xfrm>
            <a:off x="5599512" y="238170"/>
            <a:ext cx="5844759" cy="970450"/>
          </a:xfrm>
        </p:spPr>
        <p:txBody>
          <a:bodyPr>
            <a:normAutofit/>
          </a:bodyPr>
          <a:lstStyle/>
          <a:p>
            <a:pPr algn="l">
              <a:lnSpc>
                <a:spcPct val="90000"/>
              </a:lnSpc>
            </a:pPr>
            <a:r>
              <a:rPr lang="sv-SE" sz="3400" dirty="0">
                <a:solidFill>
                  <a:srgbClr val="FFFF00"/>
                </a:solidFill>
                <a:latin typeface="Arial" panose="020B0604020202020204" pitchFamily="34" charset="0"/>
                <a:cs typeface="Arial" panose="020B0604020202020204" pitchFamily="34" charset="0"/>
              </a:rPr>
              <a:t>Att vara förälder i Skiljebo SK</a:t>
            </a:r>
            <a:endParaRPr lang="en-US" sz="3400" dirty="0">
              <a:solidFill>
                <a:srgbClr val="FFFF00"/>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5405F23C-C82E-4181-95EA-321F3D891A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50" y="1"/>
            <a:ext cx="4966697" cy="6858000"/>
          </a:xfrm>
          <a:prstGeom prst="rect">
            <a:avLst/>
          </a:prstGeom>
        </p:spPr>
      </p:pic>
      <p:pic>
        <p:nvPicPr>
          <p:cNvPr id="11" name="Bild 10" descr="Kvinna med barn">
            <a:extLst>
              <a:ext uri="{FF2B5EF4-FFF2-40B4-BE49-F238E27FC236}">
                <a16:creationId xmlns:a16="http://schemas.microsoft.com/office/drawing/2014/main" id="{A383C550-643B-454F-9B26-B4E8D968EA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2815" y="1193554"/>
            <a:ext cx="4003193" cy="4003193"/>
          </a:xfrm>
          <a:prstGeom prst="rect">
            <a:avLst/>
          </a:prstGeom>
        </p:spPr>
      </p:pic>
      <p:sp>
        <p:nvSpPr>
          <p:cNvPr id="9" name="Platshållare för innehåll 2">
            <a:extLst>
              <a:ext uri="{FF2B5EF4-FFF2-40B4-BE49-F238E27FC236}">
                <a16:creationId xmlns:a16="http://schemas.microsoft.com/office/drawing/2014/main" id="{243368EF-23BA-4814-96AB-6A51A2244FC0}"/>
              </a:ext>
            </a:extLst>
          </p:cNvPr>
          <p:cNvSpPr>
            <a:spLocks noGrp="1"/>
          </p:cNvSpPr>
          <p:nvPr>
            <p:ph idx="1"/>
          </p:nvPr>
        </p:nvSpPr>
        <p:spPr>
          <a:xfrm>
            <a:off x="5279471" y="1028700"/>
            <a:ext cx="6845854" cy="5480859"/>
          </a:xfrm>
        </p:spPr>
        <p:txBody>
          <a:bodyPr anchor="ctr">
            <a:normAutofit/>
          </a:bodyPr>
          <a:lstStyle/>
          <a:p>
            <a:pPr>
              <a:lnSpc>
                <a:spcPct val="90000"/>
              </a:lnSpc>
            </a:pPr>
            <a:r>
              <a:rPr lang="sv-SE" sz="1600" dirty="0">
                <a:solidFill>
                  <a:srgbClr val="FFFF00"/>
                </a:solidFill>
                <a:latin typeface="Arial" panose="020B0604020202020204" pitchFamily="34" charset="0"/>
                <a:cs typeface="Arial" panose="020B0604020202020204" pitchFamily="34" charset="0"/>
              </a:rPr>
              <a:t>Följ med på träning och match - ditt barn sätter stort värde på det.</a:t>
            </a:r>
          </a:p>
          <a:p>
            <a:pPr>
              <a:lnSpc>
                <a:spcPct val="90000"/>
              </a:lnSpc>
            </a:pPr>
            <a:r>
              <a:rPr lang="sv-SE" sz="1600" dirty="0">
                <a:solidFill>
                  <a:srgbClr val="FFFF00"/>
                </a:solidFill>
                <a:latin typeface="Arial" panose="020B0604020202020204" pitchFamily="34" charset="0"/>
                <a:cs typeface="Arial" panose="020B0604020202020204" pitchFamily="34" charset="0"/>
              </a:rPr>
              <a:t>Skapa god stämning vid träning och match.</a:t>
            </a:r>
          </a:p>
          <a:p>
            <a:pPr>
              <a:lnSpc>
                <a:spcPct val="90000"/>
              </a:lnSpc>
            </a:pPr>
            <a:r>
              <a:rPr lang="sv-SE" sz="1600" dirty="0">
                <a:solidFill>
                  <a:srgbClr val="FFFF00"/>
                </a:solidFill>
                <a:latin typeface="Arial" panose="020B0604020202020204" pitchFamily="34" charset="0"/>
                <a:cs typeface="Arial" panose="020B0604020202020204" pitchFamily="34" charset="0"/>
              </a:rPr>
              <a:t>Uppehåll dig längs ena sidlinjen och var lugn. Låt barnen spela.</a:t>
            </a:r>
          </a:p>
          <a:p>
            <a:pPr>
              <a:lnSpc>
                <a:spcPct val="90000"/>
              </a:lnSpc>
            </a:pPr>
            <a:r>
              <a:rPr lang="sv-SE" sz="1600" dirty="0">
                <a:solidFill>
                  <a:srgbClr val="FFFF00"/>
                </a:solidFill>
                <a:latin typeface="Arial" panose="020B0604020202020204" pitchFamily="34" charset="0"/>
                <a:cs typeface="Arial" panose="020B0604020202020204" pitchFamily="34" charset="0"/>
              </a:rPr>
              <a:t>Uppmuntra alla spelarna i laget, inte bara ditt eget barn, i både med- och motgång</a:t>
            </a:r>
          </a:p>
          <a:p>
            <a:pPr>
              <a:lnSpc>
                <a:spcPct val="90000"/>
              </a:lnSpc>
            </a:pPr>
            <a:r>
              <a:rPr lang="sv-SE" sz="1600" dirty="0">
                <a:solidFill>
                  <a:srgbClr val="FFFF00"/>
                </a:solidFill>
                <a:latin typeface="Arial" panose="020B0604020202020204" pitchFamily="34" charset="0"/>
                <a:cs typeface="Arial" panose="020B0604020202020204" pitchFamily="34" charset="0"/>
              </a:rPr>
              <a:t>Respektera ledarnas matchning och beslut. Sätt dig in i föreningens policy.</a:t>
            </a:r>
          </a:p>
          <a:p>
            <a:pPr>
              <a:lnSpc>
                <a:spcPct val="90000"/>
              </a:lnSpc>
            </a:pPr>
            <a:r>
              <a:rPr lang="sv-SE" sz="1600" dirty="0">
                <a:solidFill>
                  <a:srgbClr val="FFFF00"/>
                </a:solidFill>
                <a:latin typeface="Arial" panose="020B0604020202020204" pitchFamily="34" charset="0"/>
                <a:cs typeface="Arial" panose="020B0604020202020204" pitchFamily="34" charset="0"/>
              </a:rPr>
              <a:t>Respektera domarens beslut och se henne/honom som en vägledare under utbildning.</a:t>
            </a:r>
          </a:p>
          <a:p>
            <a:pPr>
              <a:lnSpc>
                <a:spcPct val="90000"/>
              </a:lnSpc>
            </a:pPr>
            <a:r>
              <a:rPr lang="sv-SE" sz="1600" dirty="0">
                <a:solidFill>
                  <a:srgbClr val="FFFF00"/>
                </a:solidFill>
                <a:latin typeface="Arial" panose="020B0604020202020204" pitchFamily="34" charset="0"/>
                <a:cs typeface="Arial" panose="020B0604020202020204" pitchFamily="34" charset="0"/>
              </a:rPr>
              <a:t>Uppmuntra ditt barn att delta - pressa inte.</a:t>
            </a:r>
          </a:p>
          <a:p>
            <a:pPr>
              <a:lnSpc>
                <a:spcPct val="90000"/>
              </a:lnSpc>
            </a:pPr>
            <a:r>
              <a:rPr lang="sv-SE" sz="1600" dirty="0">
                <a:solidFill>
                  <a:srgbClr val="FFFF00"/>
                </a:solidFill>
                <a:latin typeface="Arial" panose="020B0604020202020204" pitchFamily="34" charset="0"/>
                <a:cs typeface="Arial" panose="020B0604020202020204" pitchFamily="34" charset="0"/>
              </a:rPr>
              <a:t>Fråga barnen om matchen var rolig, spännande, juste eller om spelet var bra - fokusera inte på resultatet.</a:t>
            </a:r>
          </a:p>
          <a:p>
            <a:pPr>
              <a:lnSpc>
                <a:spcPct val="90000"/>
              </a:lnSpc>
            </a:pPr>
            <a:r>
              <a:rPr lang="sv-SE" sz="1600" dirty="0">
                <a:solidFill>
                  <a:srgbClr val="FFFF00"/>
                </a:solidFill>
                <a:latin typeface="Arial" panose="020B0604020202020204" pitchFamily="34" charset="0"/>
                <a:cs typeface="Arial" panose="020B0604020202020204" pitchFamily="34" charset="0"/>
              </a:rPr>
              <a:t>Stöd föreningen i dess arbete. Din insats blir värdesatt, inte minst av ditt barn.</a:t>
            </a:r>
          </a:p>
          <a:p>
            <a:pPr>
              <a:lnSpc>
                <a:spcPct val="90000"/>
              </a:lnSpc>
            </a:pPr>
            <a:r>
              <a:rPr lang="sv-SE" sz="1600" dirty="0">
                <a:solidFill>
                  <a:srgbClr val="FFFF00"/>
                </a:solidFill>
                <a:latin typeface="Arial" panose="020B0604020202020204" pitchFamily="34" charset="0"/>
                <a:cs typeface="Arial" panose="020B0604020202020204" pitchFamily="34" charset="0"/>
              </a:rPr>
              <a:t>Kom ihåg att det är ditt barn som spelar fotboll - inte Du själv.</a:t>
            </a:r>
          </a:p>
          <a:p>
            <a:pPr>
              <a:lnSpc>
                <a:spcPct val="90000"/>
              </a:lnSpc>
            </a:pPr>
            <a:endParaRPr lang="sv-SE" sz="1600" dirty="0">
              <a:solidFill>
                <a:srgbClr val="FFFF00"/>
              </a:solidFill>
              <a:latin typeface="Arial" panose="020B0604020202020204" pitchFamily="34" charset="0"/>
              <a:cs typeface="Arial" panose="020B0604020202020204" pitchFamily="34" charset="0"/>
            </a:endParaRPr>
          </a:p>
        </p:txBody>
      </p:sp>
      <p:pic>
        <p:nvPicPr>
          <p:cNvPr id="8" name="Picture 2" descr="Skiljebo SK - Wikipedia">
            <a:extLst>
              <a:ext uri="{FF2B5EF4-FFF2-40B4-BE49-F238E27FC236}">
                <a16:creationId xmlns:a16="http://schemas.microsoft.com/office/drawing/2014/main" id="{AF2B9AB6-275A-409B-AFFE-452F78EF37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936" y="5567362"/>
            <a:ext cx="9620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13" name="Bild 12" descr="Pil: svag böj">
            <a:extLst>
              <a:ext uri="{FF2B5EF4-FFF2-40B4-BE49-F238E27FC236}">
                <a16:creationId xmlns:a16="http://schemas.microsoft.com/office/drawing/2014/main" id="{68A1D287-6535-4E3F-9979-0CE7C49066A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279989" y="6048374"/>
            <a:ext cx="600075" cy="600075"/>
          </a:xfrm>
          <a:prstGeom prst="rect">
            <a:avLst/>
          </a:prstGeom>
        </p:spPr>
      </p:pic>
    </p:spTree>
    <p:extLst>
      <p:ext uri="{BB962C8B-B14F-4D97-AF65-F5344CB8AC3E}">
        <p14:creationId xmlns:p14="http://schemas.microsoft.com/office/powerpoint/2010/main" val="970263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3AACBD-E4F5-4991-AEFA-D66F1A044211}"/>
              </a:ext>
            </a:extLst>
          </p:cNvPr>
          <p:cNvSpPr>
            <a:spLocks noGrp="1"/>
          </p:cNvSpPr>
          <p:nvPr>
            <p:ph type="title"/>
          </p:nvPr>
        </p:nvSpPr>
        <p:spPr>
          <a:xfrm>
            <a:off x="913795" y="609600"/>
            <a:ext cx="10353762" cy="970450"/>
          </a:xfrm>
        </p:spPr>
        <p:txBody>
          <a:bodyPr>
            <a:normAutofit/>
          </a:bodyPr>
          <a:lstStyle/>
          <a:p>
            <a:r>
              <a:rPr lang="sv-SE" dirty="0">
                <a:solidFill>
                  <a:srgbClr val="FFFF00"/>
                </a:solidFill>
                <a:latin typeface="Arial" panose="020B0604020202020204" pitchFamily="34" charset="0"/>
                <a:cs typeface="Arial" panose="020B0604020202020204" pitchFamily="34" charset="0"/>
              </a:rPr>
              <a:t>Skiljebo SK F-13</a:t>
            </a:r>
            <a:endParaRPr lang="en-US" dirty="0">
              <a:solidFill>
                <a:srgbClr val="FFFF00"/>
              </a:solidFill>
              <a:latin typeface="Arial" panose="020B0604020202020204" pitchFamily="34" charset="0"/>
              <a:cs typeface="Arial" panose="020B0604020202020204" pitchFamily="34" charset="0"/>
            </a:endParaRPr>
          </a:p>
        </p:txBody>
      </p:sp>
      <p:graphicFrame>
        <p:nvGraphicFramePr>
          <p:cNvPr id="16" name="Platshållare för innehåll 2">
            <a:extLst>
              <a:ext uri="{FF2B5EF4-FFF2-40B4-BE49-F238E27FC236}">
                <a16:creationId xmlns:a16="http://schemas.microsoft.com/office/drawing/2014/main" id="{DC642E6A-E82D-4EF0-8166-08D0578237CE}"/>
              </a:ext>
            </a:extLst>
          </p:cNvPr>
          <p:cNvGraphicFramePr>
            <a:graphicFrameLocks noGrp="1"/>
          </p:cNvGraphicFramePr>
          <p:nvPr>
            <p:ph idx="1"/>
            <p:extLst>
              <p:ext uri="{D42A27DB-BD31-4B8C-83A1-F6EECF244321}">
                <p14:modId xmlns:p14="http://schemas.microsoft.com/office/powerpoint/2010/main" val="687508669"/>
              </p:ext>
            </p:extLst>
          </p:nvPr>
        </p:nvGraphicFramePr>
        <p:xfrm>
          <a:off x="518746" y="1459522"/>
          <a:ext cx="10858500" cy="4826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2" descr="Skiljebo SK - Wikipedia">
            <a:extLst>
              <a:ext uri="{FF2B5EF4-FFF2-40B4-BE49-F238E27FC236}">
                <a16:creationId xmlns:a16="http://schemas.microsoft.com/office/drawing/2014/main" id="{27BCF4EB-5942-4550-9C51-22BCA25613F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96233" y="347919"/>
            <a:ext cx="962025" cy="962025"/>
          </a:xfrm>
          <a:prstGeom prst="rect">
            <a:avLst/>
          </a:prstGeom>
          <a:noFill/>
          <a:extLst>
            <a:ext uri="{909E8E84-426E-40DD-AFC4-6F175D3DCCD1}">
              <a14:hiddenFill xmlns:a14="http://schemas.microsoft.com/office/drawing/2010/main">
                <a:solidFill>
                  <a:srgbClr val="FFFFFF"/>
                </a:solidFill>
              </a14:hiddenFill>
            </a:ext>
          </a:extLst>
        </p:spPr>
      </p:pic>
      <p:sp>
        <p:nvSpPr>
          <p:cNvPr id="5" name="Ellips 4">
            <a:extLst>
              <a:ext uri="{FF2B5EF4-FFF2-40B4-BE49-F238E27FC236}">
                <a16:creationId xmlns:a16="http://schemas.microsoft.com/office/drawing/2014/main" id="{1F500885-CF66-4A17-831C-FD45B9190617}"/>
              </a:ext>
            </a:extLst>
          </p:cNvPr>
          <p:cNvSpPr/>
          <p:nvPr/>
        </p:nvSpPr>
        <p:spPr>
          <a:xfrm>
            <a:off x="7962545" y="4055829"/>
            <a:ext cx="909247" cy="909247"/>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pic>
        <p:nvPicPr>
          <p:cNvPr id="4" name="Bild 3" descr="Information">
            <a:extLst>
              <a:ext uri="{FF2B5EF4-FFF2-40B4-BE49-F238E27FC236}">
                <a16:creationId xmlns:a16="http://schemas.microsoft.com/office/drawing/2014/main" id="{3AA90FA1-E630-4875-98FB-D46740C0E99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62545" y="4050676"/>
            <a:ext cx="914400" cy="914400"/>
          </a:xfrm>
          <a:prstGeom prst="rect">
            <a:avLst/>
          </a:prstGeom>
        </p:spPr>
      </p:pic>
      <p:sp>
        <p:nvSpPr>
          <p:cNvPr id="6" name="textruta 5">
            <a:extLst>
              <a:ext uri="{FF2B5EF4-FFF2-40B4-BE49-F238E27FC236}">
                <a16:creationId xmlns:a16="http://schemas.microsoft.com/office/drawing/2014/main" id="{C223BC40-B224-4B60-B0C2-E400E11963D5}"/>
              </a:ext>
            </a:extLst>
          </p:cNvPr>
          <p:cNvSpPr txBox="1"/>
          <p:nvPr/>
        </p:nvSpPr>
        <p:spPr>
          <a:xfrm>
            <a:off x="9039224" y="4050676"/>
            <a:ext cx="2733675" cy="1384995"/>
          </a:xfrm>
          <a:prstGeom prst="rect">
            <a:avLst/>
          </a:prstGeom>
          <a:noFill/>
        </p:spPr>
        <p:txBody>
          <a:bodyPr wrap="square" rtlCol="0">
            <a:spAutoFit/>
          </a:bodyPr>
          <a:lstStyle/>
          <a:p>
            <a:r>
              <a:rPr lang="sv-SE" sz="1400" dirty="0">
                <a:solidFill>
                  <a:srgbClr val="FFFF00"/>
                </a:solidFill>
                <a:latin typeface="Arial" panose="020B0604020202020204" pitchFamily="34" charset="0"/>
                <a:cs typeface="Arial" panose="020B0604020202020204" pitchFamily="34" charset="0"/>
              </a:rPr>
              <a:t>Göromål lagföräldrar 2021</a:t>
            </a:r>
          </a:p>
          <a:p>
            <a:pPr marL="285750" indent="-285750">
              <a:buFont typeface="Arial" panose="020B0604020202020204" pitchFamily="34" charset="0"/>
              <a:buChar char="•"/>
            </a:pPr>
            <a:r>
              <a:rPr lang="sv-SE" sz="1400" dirty="0">
                <a:solidFill>
                  <a:srgbClr val="FFFF00"/>
                </a:solidFill>
                <a:latin typeface="Arial" panose="020B0604020202020204" pitchFamily="34" charset="0"/>
                <a:cs typeface="Arial" panose="020B0604020202020204" pitchFamily="34" charset="0"/>
              </a:rPr>
              <a:t>Vaktmästerischema</a:t>
            </a:r>
          </a:p>
          <a:p>
            <a:pPr marL="285750" indent="-285750">
              <a:buFont typeface="Arial" panose="020B0604020202020204" pitchFamily="34" charset="0"/>
              <a:buChar char="•"/>
            </a:pPr>
            <a:r>
              <a:rPr lang="sv-SE" sz="1400" dirty="0">
                <a:solidFill>
                  <a:srgbClr val="FFFF00"/>
                </a:solidFill>
                <a:latin typeface="Arial" panose="020B0604020202020204" pitchFamily="34" charset="0"/>
                <a:cs typeface="Arial" panose="020B0604020202020204" pitchFamily="34" charset="0"/>
              </a:rPr>
              <a:t>Fikaschema hemmamatcher</a:t>
            </a:r>
          </a:p>
          <a:p>
            <a:pPr marL="285750" indent="-285750">
              <a:buFont typeface="Arial" panose="020B0604020202020204" pitchFamily="34" charset="0"/>
              <a:buChar char="•"/>
            </a:pPr>
            <a:r>
              <a:rPr lang="sv-SE" sz="1400" dirty="0" err="1">
                <a:solidFill>
                  <a:srgbClr val="FFFF00"/>
                </a:solidFill>
                <a:latin typeface="Arial" panose="020B0604020202020204" pitchFamily="34" charset="0"/>
                <a:cs typeface="Arial" panose="020B0604020202020204" pitchFamily="34" charset="0"/>
              </a:rPr>
              <a:t>Aroscupen</a:t>
            </a:r>
            <a:r>
              <a:rPr lang="sv-SE" sz="1400">
                <a:solidFill>
                  <a:srgbClr val="FFFF00"/>
                </a:solidFill>
                <a:latin typeface="Arial" panose="020B0604020202020204" pitchFamily="34" charset="0"/>
                <a:cs typeface="Arial" panose="020B0604020202020204" pitchFamily="34" charset="0"/>
              </a:rPr>
              <a:t>-schema</a:t>
            </a:r>
            <a:endParaRPr lang="sv-SE" sz="1400" dirty="0">
              <a:solidFill>
                <a:srgbClr val="FFFF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sz="1400" dirty="0">
              <a:solidFill>
                <a:srgbClr val="FFFF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2394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Bildobjekt 44">
            <a:extLst>
              <a:ext uri="{FF2B5EF4-FFF2-40B4-BE49-F238E27FC236}">
                <a16:creationId xmlns:a16="http://schemas.microsoft.com/office/drawing/2014/main" id="{6FCD9884-711B-4572-8E77-047685F15CA6}"/>
              </a:ext>
            </a:extLst>
          </p:cNvPr>
          <p:cNvPicPr>
            <a:picLocks noChangeAspect="1"/>
          </p:cNvPicPr>
          <p:nvPr/>
        </p:nvPicPr>
        <p:blipFill>
          <a:blip r:embed="rId2"/>
          <a:stretch>
            <a:fillRect/>
          </a:stretch>
        </p:blipFill>
        <p:spPr>
          <a:xfrm>
            <a:off x="340930" y="1873963"/>
            <a:ext cx="5061770" cy="3517772"/>
          </a:xfrm>
          <a:prstGeom prst="rect">
            <a:avLst/>
          </a:prstGeom>
        </p:spPr>
      </p:pic>
      <p:pic>
        <p:nvPicPr>
          <p:cNvPr id="46" name="Bildobjekt 45">
            <a:extLst>
              <a:ext uri="{FF2B5EF4-FFF2-40B4-BE49-F238E27FC236}">
                <a16:creationId xmlns:a16="http://schemas.microsoft.com/office/drawing/2014/main" id="{807EB151-40A0-4C47-AF1A-D3967824D232}"/>
              </a:ext>
            </a:extLst>
          </p:cNvPr>
          <p:cNvPicPr>
            <a:picLocks noChangeAspect="1"/>
          </p:cNvPicPr>
          <p:nvPr/>
        </p:nvPicPr>
        <p:blipFill>
          <a:blip r:embed="rId3"/>
          <a:stretch>
            <a:fillRect/>
          </a:stretch>
        </p:blipFill>
        <p:spPr>
          <a:xfrm>
            <a:off x="6363928" y="1880082"/>
            <a:ext cx="5487142" cy="3505535"/>
          </a:xfrm>
          <a:prstGeom prst="rect">
            <a:avLst/>
          </a:prstGeom>
        </p:spPr>
      </p:pic>
      <p:pic>
        <p:nvPicPr>
          <p:cNvPr id="48" name="Picture 2" descr="Skiljebo SK - Wikipedia">
            <a:extLst>
              <a:ext uri="{FF2B5EF4-FFF2-40B4-BE49-F238E27FC236}">
                <a16:creationId xmlns:a16="http://schemas.microsoft.com/office/drawing/2014/main" id="{7C029618-C7B4-431B-98EF-2EDD66AFB7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9045" y="321805"/>
            <a:ext cx="962025" cy="96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170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62B0D68-2D22-4D48-9957-604F56068A9D}"/>
              </a:ext>
            </a:extLst>
          </p:cNvPr>
          <p:cNvSpPr>
            <a:spLocks noGrp="1"/>
          </p:cNvSpPr>
          <p:nvPr>
            <p:ph type="title"/>
          </p:nvPr>
        </p:nvSpPr>
        <p:spPr>
          <a:xfrm>
            <a:off x="834013" y="1115568"/>
            <a:ext cx="3487616" cy="4626864"/>
          </a:xfrm>
        </p:spPr>
        <p:txBody>
          <a:bodyPr>
            <a:normAutofit/>
          </a:bodyPr>
          <a:lstStyle/>
          <a:p>
            <a:pPr algn="l"/>
            <a:r>
              <a:rPr lang="sv-SE" sz="3600" dirty="0">
                <a:solidFill>
                  <a:srgbClr val="FFFF00"/>
                </a:solidFill>
                <a:latin typeface="Arial" panose="020B0604020202020204" pitchFamily="34" charset="0"/>
                <a:cs typeface="Arial" panose="020B0604020202020204" pitchFamily="34" charset="0"/>
              </a:rPr>
              <a:t>Säsongen 2020</a:t>
            </a:r>
            <a:endParaRPr lang="en-US" sz="3600" dirty="0">
              <a:solidFill>
                <a:srgbClr val="FFFF0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97E29784-7F19-4304-A627-58D3D32F27AF}"/>
              </a:ext>
            </a:extLst>
          </p:cNvPr>
          <p:cNvSpPr>
            <a:spLocks noGrp="1"/>
          </p:cNvSpPr>
          <p:nvPr>
            <p:ph idx="1"/>
          </p:nvPr>
        </p:nvSpPr>
        <p:spPr>
          <a:xfrm>
            <a:off x="5030475" y="1415972"/>
            <a:ext cx="7029121" cy="5124450"/>
          </a:xfrm>
        </p:spPr>
        <p:txBody>
          <a:bodyPr anchor="ctr">
            <a:noAutofit/>
          </a:bodyPr>
          <a:lstStyle/>
          <a:p>
            <a:pPr>
              <a:lnSpc>
                <a:spcPct val="90000"/>
              </a:lnSpc>
            </a:pPr>
            <a:r>
              <a:rPr lang="sv-SE" sz="1600" dirty="0">
                <a:solidFill>
                  <a:srgbClr val="FFFF00"/>
                </a:solidFill>
                <a:latin typeface="Arial" panose="020B0604020202020204" pitchFamily="34" charset="0"/>
                <a:cs typeface="Arial" panose="020B0604020202020204" pitchFamily="34" charset="0"/>
              </a:rPr>
              <a:t>Fokus under året har varit lagsammanhållning, lära känna varandra och ha kul tillsammans. Tyvärr har vi inte haft någon aktivitet utanför planerna i år </a:t>
            </a:r>
            <a:r>
              <a:rPr lang="sv-SE" sz="1600" dirty="0" err="1">
                <a:solidFill>
                  <a:srgbClr val="FFFF00"/>
                </a:solidFill>
                <a:latin typeface="Arial" panose="020B0604020202020204" pitchFamily="34" charset="0"/>
                <a:cs typeface="Arial" panose="020B0604020202020204" pitchFamily="34" charset="0"/>
              </a:rPr>
              <a:t>pga</a:t>
            </a:r>
            <a:r>
              <a:rPr lang="sv-SE" sz="1600" dirty="0">
                <a:solidFill>
                  <a:srgbClr val="FFFF00"/>
                </a:solidFill>
                <a:latin typeface="Arial" panose="020B0604020202020204" pitchFamily="34" charset="0"/>
                <a:cs typeface="Arial" panose="020B0604020202020204" pitchFamily="34" charset="0"/>
              </a:rPr>
              <a:t> situationen. </a:t>
            </a:r>
          </a:p>
          <a:p>
            <a:pPr>
              <a:lnSpc>
                <a:spcPct val="90000"/>
              </a:lnSpc>
            </a:pPr>
            <a:r>
              <a:rPr lang="sv-SE" sz="1600" dirty="0">
                <a:solidFill>
                  <a:srgbClr val="FFFF00"/>
                </a:solidFill>
                <a:latin typeface="Arial" panose="020B0604020202020204" pitchFamily="34" charset="0"/>
                <a:cs typeface="Arial" panose="020B0604020202020204" pitchFamily="34" charset="0"/>
              </a:rPr>
              <a:t>Spelartruppen har gått från 25 till 37 spelare. Otroligt kul att vi har ett bra rykte bland fotbollsintresserade tjejer. Alla nya tjejer med föräldrar ska känna sig varmt välkomna! </a:t>
            </a:r>
          </a:p>
          <a:p>
            <a:pPr>
              <a:lnSpc>
                <a:spcPct val="90000"/>
              </a:lnSpc>
            </a:pPr>
            <a:r>
              <a:rPr lang="sv-SE" sz="1600" dirty="0">
                <a:solidFill>
                  <a:srgbClr val="FFFF00"/>
                </a:solidFill>
                <a:latin typeface="Arial" panose="020B0604020202020204" pitchFamily="34" charset="0"/>
                <a:cs typeface="Arial" panose="020B0604020202020204" pitchFamily="34" charset="0"/>
              </a:rPr>
              <a:t>Vi har gått från 3-manna till 5-manna.  </a:t>
            </a:r>
          </a:p>
          <a:p>
            <a:pPr>
              <a:lnSpc>
                <a:spcPct val="90000"/>
              </a:lnSpc>
            </a:pPr>
            <a:r>
              <a:rPr lang="sv-SE" sz="1600" dirty="0">
                <a:solidFill>
                  <a:srgbClr val="FFFF00"/>
                </a:solidFill>
                <a:latin typeface="Arial" panose="020B0604020202020204" pitchFamily="34" charset="0"/>
                <a:cs typeface="Arial" panose="020B0604020202020204" pitchFamily="34" charset="0"/>
              </a:rPr>
              <a:t>Vi har varit 2 lagledare, 3-5 tränare, 2 kassörer och 2 lagföräldrar. </a:t>
            </a:r>
          </a:p>
          <a:p>
            <a:pPr>
              <a:lnSpc>
                <a:spcPct val="90000"/>
              </a:lnSpc>
            </a:pPr>
            <a:r>
              <a:rPr lang="sv-SE" sz="1600" dirty="0">
                <a:solidFill>
                  <a:srgbClr val="FFFF00"/>
                </a:solidFill>
                <a:latin typeface="Arial" panose="020B0604020202020204" pitchFamily="34" charset="0"/>
                <a:cs typeface="Arial" panose="020B0604020202020204" pitchFamily="34" charset="0"/>
              </a:rPr>
              <a:t>Träningar: Från 1 ggr/vecka till 2 ggr/vecka under hösten. Ca 10-14 spelare kommit till våra valfria söndagsträningar. </a:t>
            </a:r>
          </a:p>
          <a:p>
            <a:pPr>
              <a:lnSpc>
                <a:spcPct val="90000"/>
              </a:lnSpc>
            </a:pPr>
            <a:r>
              <a:rPr lang="sv-SE" sz="1600" dirty="0">
                <a:solidFill>
                  <a:srgbClr val="FFFF00"/>
                </a:solidFill>
                <a:latin typeface="Arial" panose="020B0604020202020204" pitchFamily="34" charset="0"/>
                <a:cs typeface="Arial" panose="020B0604020202020204" pitchFamily="34" charset="0"/>
              </a:rPr>
              <a:t>Vi har spelat 4 </a:t>
            </a:r>
            <a:r>
              <a:rPr lang="sv-SE" sz="1600" dirty="0" err="1">
                <a:solidFill>
                  <a:srgbClr val="FFFF00"/>
                </a:solidFill>
                <a:latin typeface="Arial" panose="020B0604020202020204" pitchFamily="34" charset="0"/>
                <a:cs typeface="Arial" panose="020B0604020202020204" pitchFamily="34" charset="0"/>
              </a:rPr>
              <a:t>st</a:t>
            </a:r>
            <a:r>
              <a:rPr lang="sv-SE" sz="1600" dirty="0">
                <a:solidFill>
                  <a:srgbClr val="FFFF00"/>
                </a:solidFill>
                <a:latin typeface="Arial" panose="020B0604020202020204" pitchFamily="34" charset="0"/>
                <a:cs typeface="Arial" panose="020B0604020202020204" pitchFamily="34" charset="0"/>
              </a:rPr>
              <a:t> poolspel som inte arrangerats av VFF, det har vi ledare bland lagen arrangerat. </a:t>
            </a:r>
          </a:p>
          <a:p>
            <a:pPr>
              <a:lnSpc>
                <a:spcPct val="90000"/>
              </a:lnSpc>
            </a:pPr>
            <a:r>
              <a:rPr lang="sv-SE" sz="1600" dirty="0" err="1">
                <a:solidFill>
                  <a:srgbClr val="FFFF00"/>
                </a:solidFill>
                <a:latin typeface="Arial" panose="020B0604020202020204" pitchFamily="34" charset="0"/>
                <a:cs typeface="Arial" panose="020B0604020202020204" pitchFamily="34" charset="0"/>
              </a:rPr>
              <a:t>Aroscupen</a:t>
            </a:r>
            <a:r>
              <a:rPr lang="sv-SE" sz="1600" dirty="0">
                <a:solidFill>
                  <a:srgbClr val="FFFF00"/>
                </a:solidFill>
                <a:latin typeface="Arial" panose="020B0604020202020204" pitchFamily="34" charset="0"/>
                <a:cs typeface="Arial" panose="020B0604020202020204" pitchFamily="34" charset="0"/>
              </a:rPr>
              <a:t> och fotbollensdag blev inställda. </a:t>
            </a:r>
          </a:p>
          <a:p>
            <a:pPr>
              <a:lnSpc>
                <a:spcPct val="90000"/>
              </a:lnSpc>
            </a:pPr>
            <a:r>
              <a:rPr lang="sv-SE" sz="1600" dirty="0">
                <a:solidFill>
                  <a:srgbClr val="FFFF00"/>
                </a:solidFill>
                <a:latin typeface="Arial" panose="020B0604020202020204" pitchFamily="34" charset="0"/>
                <a:cs typeface="Arial" panose="020B0604020202020204" pitchFamily="34" charset="0"/>
              </a:rPr>
              <a:t>Försäljning av Guldkortet. Här vill föreningens styrelse rikta ett stort tack till alla föräldrar för all hjälp! </a:t>
            </a:r>
          </a:p>
          <a:p>
            <a:pPr>
              <a:lnSpc>
                <a:spcPct val="90000"/>
              </a:lnSpc>
            </a:pPr>
            <a:r>
              <a:rPr lang="sv-SE" sz="1600" dirty="0">
                <a:solidFill>
                  <a:srgbClr val="FFFF00"/>
                </a:solidFill>
                <a:latin typeface="Arial" panose="020B0604020202020204" pitchFamily="34" charset="0"/>
                <a:cs typeface="Arial" panose="020B0604020202020204" pitchFamily="34" charset="0"/>
              </a:rPr>
              <a:t>Försäljning av Restaurangchansen. Här vill vi i F13 tacka alla föräldrar för en minst sagt imponerande insats som var både behövlig och gynnsam för lagkassan. Stort TACK! </a:t>
            </a:r>
          </a:p>
          <a:p>
            <a:pPr>
              <a:lnSpc>
                <a:spcPct val="90000"/>
              </a:lnSpc>
            </a:pPr>
            <a:r>
              <a:rPr lang="sv-SE" sz="1600" dirty="0">
                <a:solidFill>
                  <a:srgbClr val="FFFF00"/>
                </a:solidFill>
                <a:latin typeface="Arial" panose="020B0604020202020204" pitchFamily="34" charset="0"/>
                <a:cs typeface="Arial" panose="020B0604020202020204" pitchFamily="34" charset="0"/>
              </a:rPr>
              <a:t>Sista träningen blir tisdag 29/9, vi avslutar träningen med att fika med barnen. </a:t>
            </a:r>
          </a:p>
          <a:p>
            <a:pPr>
              <a:lnSpc>
                <a:spcPct val="90000"/>
              </a:lnSpc>
            </a:pPr>
            <a:r>
              <a:rPr lang="sv-SE" sz="1600" dirty="0">
                <a:solidFill>
                  <a:srgbClr val="FFFF00"/>
                </a:solidFill>
                <a:latin typeface="Arial" panose="020B0604020202020204" pitchFamily="34" charset="0"/>
                <a:cs typeface="Arial" panose="020B0604020202020204" pitchFamily="34" charset="0"/>
              </a:rPr>
              <a:t>Inomhusträning tisdagar 18:00-19:00 på </a:t>
            </a:r>
            <a:r>
              <a:rPr lang="sv-SE" sz="1600" dirty="0" err="1">
                <a:solidFill>
                  <a:srgbClr val="FFFF00"/>
                </a:solidFill>
                <a:latin typeface="Arial" panose="020B0604020202020204" pitchFamily="34" charset="0"/>
                <a:cs typeface="Arial" panose="020B0604020202020204" pitchFamily="34" charset="0"/>
              </a:rPr>
              <a:t>Ekbergaskolan</a:t>
            </a:r>
            <a:r>
              <a:rPr lang="sv-SE" sz="1600" dirty="0">
                <a:solidFill>
                  <a:srgbClr val="FFFF00"/>
                </a:solidFill>
                <a:latin typeface="Arial" panose="020B0604020202020204" pitchFamily="34" charset="0"/>
                <a:cs typeface="Arial" panose="020B0604020202020204" pitchFamily="34" charset="0"/>
              </a:rPr>
              <a:t>. Start 3/11. Vi förespråkar och rekommenderar också att tjejerna utövar flera olika idrotter. </a:t>
            </a:r>
          </a:p>
          <a:p>
            <a:pPr>
              <a:lnSpc>
                <a:spcPct val="90000"/>
              </a:lnSpc>
            </a:pPr>
            <a:endParaRPr lang="sv-SE" sz="1600" dirty="0">
              <a:solidFill>
                <a:srgbClr val="FFFF00"/>
              </a:solidFill>
              <a:latin typeface="Arial" panose="020B0604020202020204" pitchFamily="34" charset="0"/>
              <a:cs typeface="Arial" panose="020B0604020202020204" pitchFamily="34" charset="0"/>
            </a:endParaRPr>
          </a:p>
          <a:p>
            <a:pPr>
              <a:lnSpc>
                <a:spcPct val="90000"/>
              </a:lnSpc>
            </a:pPr>
            <a:endParaRPr lang="sv-SE" sz="1600" dirty="0">
              <a:solidFill>
                <a:srgbClr val="FFFF00"/>
              </a:solidFill>
              <a:latin typeface="Arial" panose="020B0604020202020204" pitchFamily="34" charset="0"/>
              <a:cs typeface="Arial" panose="020B0604020202020204" pitchFamily="34" charset="0"/>
            </a:endParaRPr>
          </a:p>
          <a:p>
            <a:pPr>
              <a:lnSpc>
                <a:spcPct val="90000"/>
              </a:lnSpc>
            </a:pPr>
            <a:endParaRPr lang="sv-SE" sz="1600" dirty="0">
              <a:solidFill>
                <a:srgbClr val="FFFF00"/>
              </a:solidFill>
              <a:latin typeface="Arial" panose="020B0604020202020204" pitchFamily="34" charset="0"/>
              <a:cs typeface="Arial" panose="020B0604020202020204" pitchFamily="34" charset="0"/>
            </a:endParaRPr>
          </a:p>
        </p:txBody>
      </p:sp>
      <p:pic>
        <p:nvPicPr>
          <p:cNvPr id="5" name="Bild 4" descr="Fotboll">
            <a:extLst>
              <a:ext uri="{FF2B5EF4-FFF2-40B4-BE49-F238E27FC236}">
                <a16:creationId xmlns:a16="http://schemas.microsoft.com/office/drawing/2014/main" id="{A9DBADC7-0ED9-47DC-B0AF-59FC75A014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403" y="147066"/>
            <a:ext cx="914400" cy="914400"/>
          </a:xfrm>
          <a:prstGeom prst="rect">
            <a:avLst/>
          </a:prstGeom>
        </p:spPr>
      </p:pic>
      <p:pic>
        <p:nvPicPr>
          <p:cNvPr id="6" name="Picture 2" descr="Skiljebo SK - Wikipedia">
            <a:extLst>
              <a:ext uri="{FF2B5EF4-FFF2-40B4-BE49-F238E27FC236}">
                <a16:creationId xmlns:a16="http://schemas.microsoft.com/office/drawing/2014/main" id="{E995F3D1-FDB1-44D1-8FA6-E8062C3348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000" y="5494824"/>
            <a:ext cx="9620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8" name="Bild 7" descr="Dans">
            <a:extLst>
              <a:ext uri="{FF2B5EF4-FFF2-40B4-BE49-F238E27FC236}">
                <a16:creationId xmlns:a16="http://schemas.microsoft.com/office/drawing/2014/main" id="{24025158-A525-4E28-A346-4CEE8A00EEA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01150" y="5518636"/>
            <a:ext cx="914400" cy="914400"/>
          </a:xfrm>
          <a:prstGeom prst="rect">
            <a:avLst/>
          </a:prstGeom>
        </p:spPr>
      </p:pic>
      <p:pic>
        <p:nvPicPr>
          <p:cNvPr id="9" name="Bild 8" descr="Längdskidåkning">
            <a:extLst>
              <a:ext uri="{FF2B5EF4-FFF2-40B4-BE49-F238E27FC236}">
                <a16:creationId xmlns:a16="http://schemas.microsoft.com/office/drawing/2014/main" id="{EE7D4858-DAE6-4466-9230-59AB72B3519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15550" y="5494824"/>
            <a:ext cx="914400" cy="914400"/>
          </a:xfrm>
          <a:prstGeom prst="rect">
            <a:avLst/>
          </a:prstGeom>
        </p:spPr>
      </p:pic>
      <p:pic>
        <p:nvPicPr>
          <p:cNvPr id="10" name="Bild 9" descr="Skridskor">
            <a:extLst>
              <a:ext uri="{FF2B5EF4-FFF2-40B4-BE49-F238E27FC236}">
                <a16:creationId xmlns:a16="http://schemas.microsoft.com/office/drawing/2014/main" id="{5485AA0E-AD32-493D-AC32-B47DCDD5305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40205" y="5494824"/>
            <a:ext cx="914400" cy="914400"/>
          </a:xfrm>
          <a:prstGeom prst="rect">
            <a:avLst/>
          </a:prstGeom>
        </p:spPr>
      </p:pic>
    </p:spTree>
    <p:extLst>
      <p:ext uri="{BB962C8B-B14F-4D97-AF65-F5344CB8AC3E}">
        <p14:creationId xmlns:p14="http://schemas.microsoft.com/office/powerpoint/2010/main" val="31748056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kiffer">
  <a:themeElements>
    <a:clrScheme name="Skiffer">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kiffer">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kiffer">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B0BBBC77AEC964BB82254554AC085F4" ma:contentTypeVersion="11" ma:contentTypeDescription="Skapa ett nytt dokument." ma:contentTypeScope="" ma:versionID="563b75da8b98218bb8312d6f5b49fe32">
  <xsd:schema xmlns:xsd="http://www.w3.org/2001/XMLSchema" xmlns:xs="http://www.w3.org/2001/XMLSchema" xmlns:p="http://schemas.microsoft.com/office/2006/metadata/properties" xmlns:ns3="e19295cc-cd13-4674-b70b-f050c9beafb4" xmlns:ns4="2834c58b-d11d-4e58-9c76-8a4759d569db" targetNamespace="http://schemas.microsoft.com/office/2006/metadata/properties" ma:root="true" ma:fieldsID="96e0352fb3fae8bd2866deb211b96c23" ns3:_="" ns4:_="">
    <xsd:import namespace="e19295cc-cd13-4674-b70b-f050c9beafb4"/>
    <xsd:import namespace="2834c58b-d11d-4e58-9c76-8a4759d569d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9295cc-cd13-4674-b70b-f050c9beaf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834c58b-d11d-4e58-9c76-8a4759d569db"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SharingHintHash" ma:index="16"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13345ED-7CD7-4B5A-979A-4CFC507711C7}">
  <ds:schemaRefs>
    <ds:schemaRef ds:uri="http://schemas.microsoft.com/sharepoint/v3/contenttype/forms"/>
  </ds:schemaRefs>
</ds:datastoreItem>
</file>

<file path=customXml/itemProps2.xml><?xml version="1.0" encoding="utf-8"?>
<ds:datastoreItem xmlns:ds="http://schemas.openxmlformats.org/officeDocument/2006/customXml" ds:itemID="{8E840BE2-4FBD-47EF-9A9E-EA5B657E51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9295cc-cd13-4674-b70b-f050c9beafb4"/>
    <ds:schemaRef ds:uri="2834c58b-d11d-4e58-9c76-8a4759d569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75CBF9-1865-4EEC-8599-373FD6284F40}">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2834c58b-d11d-4e58-9c76-8a4759d569db"/>
    <ds:schemaRef ds:uri="e19295cc-cd13-4674-b70b-f050c9beafb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891</TotalTime>
  <Words>1355</Words>
  <Application>Microsoft Office PowerPoint</Application>
  <PresentationFormat>Bredbild</PresentationFormat>
  <Paragraphs>133</Paragraphs>
  <Slides>13</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13</vt:i4>
      </vt:variant>
    </vt:vector>
  </HeadingPairs>
  <TitlesOfParts>
    <vt:vector size="17" baseType="lpstr">
      <vt:lpstr>Arial</vt:lpstr>
      <vt:lpstr>Calisto MT</vt:lpstr>
      <vt:lpstr>Wingdings 2</vt:lpstr>
      <vt:lpstr>Skiffer</vt:lpstr>
      <vt:lpstr>F13</vt:lpstr>
      <vt:lpstr>Agenda </vt:lpstr>
      <vt:lpstr>Att vara en del av Skiljebo SK innebär</vt:lpstr>
      <vt:lpstr>Utdrag från Skiljebo Vill</vt:lpstr>
      <vt:lpstr>Att vara förälder i Skiljebo SK</vt:lpstr>
      <vt:lpstr>Att vara förälder i Skiljebo SK</vt:lpstr>
      <vt:lpstr>Skiljebo SK F-13</vt:lpstr>
      <vt:lpstr>PowerPoint-presentation</vt:lpstr>
      <vt:lpstr>Säsongen 2020</vt:lpstr>
      <vt:lpstr>Säsongen 2021</vt:lpstr>
      <vt:lpstr>Träningar &amp; Matcher</vt:lpstr>
      <vt:lpstr>Ekonomi</vt:lpstr>
      <vt:lpstr>Ett stort 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F13</dc:title>
  <dc:creator>David Winberg, PostNord</dc:creator>
  <cp:lastModifiedBy>David Winberg, PostNord</cp:lastModifiedBy>
  <cp:revision>1</cp:revision>
  <dcterms:created xsi:type="dcterms:W3CDTF">2020-09-23T15:32:57Z</dcterms:created>
  <dcterms:modified xsi:type="dcterms:W3CDTF">2020-09-24T19:08:03Z</dcterms:modified>
</cp:coreProperties>
</file>