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51" r:id="rId4"/>
  </p:sldMasterIdLst>
  <p:notesMasterIdLst>
    <p:notesMasterId r:id="rId26"/>
  </p:notesMasterIdLst>
  <p:sldIdLst>
    <p:sldId id="324" r:id="rId5"/>
    <p:sldId id="325" r:id="rId6"/>
    <p:sldId id="326" r:id="rId7"/>
    <p:sldId id="338" r:id="rId8"/>
    <p:sldId id="327" r:id="rId9"/>
    <p:sldId id="328" r:id="rId10"/>
    <p:sldId id="329" r:id="rId11"/>
    <p:sldId id="330" r:id="rId12"/>
    <p:sldId id="321" r:id="rId13"/>
    <p:sldId id="322" r:id="rId14"/>
    <p:sldId id="320" r:id="rId15"/>
    <p:sldId id="313" r:id="rId16"/>
    <p:sldId id="339" r:id="rId17"/>
    <p:sldId id="332" r:id="rId18"/>
    <p:sldId id="333" r:id="rId19"/>
    <p:sldId id="340" r:id="rId20"/>
    <p:sldId id="337" r:id="rId21"/>
    <p:sldId id="334" r:id="rId22"/>
    <p:sldId id="335" r:id="rId23"/>
    <p:sldId id="341" r:id="rId24"/>
    <p:sldId id="336" r:id="rId25"/>
  </p:sldIdLst>
  <p:sldSz cx="9144000" cy="6858000" type="screen4x3"/>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73E888-DA39-42E0-99F8-4A239330C408}" v="22" dt="2020-03-18T18:58:35.207"/>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9" d="100"/>
          <a:sy n="59" d="100"/>
        </p:scale>
        <p:origin x="150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nberg Susanna" userId="9064f465-a387-4bc8-bec8-c3ab9d828b9c" providerId="ADAL" clId="{EE73E888-DA39-42E0-99F8-4A239330C408}"/>
    <pc:docChg chg="undo custSel addSld delSld modSld">
      <pc:chgData name="Winberg Susanna" userId="9064f465-a387-4bc8-bec8-c3ab9d828b9c" providerId="ADAL" clId="{EE73E888-DA39-42E0-99F8-4A239330C408}" dt="2020-03-18T20:08:26.685" v="3145" actId="20577"/>
      <pc:docMkLst>
        <pc:docMk/>
      </pc:docMkLst>
      <pc:sldChg chg="modSp">
        <pc:chgData name="Winberg Susanna" userId="9064f465-a387-4bc8-bec8-c3ab9d828b9c" providerId="ADAL" clId="{EE73E888-DA39-42E0-99F8-4A239330C408}" dt="2020-03-16T09:48:54.778" v="749" actId="20577"/>
        <pc:sldMkLst>
          <pc:docMk/>
          <pc:sldMk cId="2271468751" sldId="313"/>
        </pc:sldMkLst>
        <pc:spChg chg="mod">
          <ac:chgData name="Winberg Susanna" userId="9064f465-a387-4bc8-bec8-c3ab9d828b9c" providerId="ADAL" clId="{EE73E888-DA39-42E0-99F8-4A239330C408}" dt="2020-03-16T09:48:54.778" v="749" actId="20577"/>
          <ac:spMkLst>
            <pc:docMk/>
            <pc:sldMk cId="2271468751" sldId="313"/>
            <ac:spMk id="3" creationId="{00000000-0000-0000-0000-000000000000}"/>
          </ac:spMkLst>
        </pc:spChg>
      </pc:sldChg>
      <pc:sldChg chg="modSp">
        <pc:chgData name="Winberg Susanna" userId="9064f465-a387-4bc8-bec8-c3ab9d828b9c" providerId="ADAL" clId="{EE73E888-DA39-42E0-99F8-4A239330C408}" dt="2020-03-18T19:00:51.242" v="2999" actId="20577"/>
        <pc:sldMkLst>
          <pc:docMk/>
          <pc:sldMk cId="2060188197" sldId="322"/>
        </pc:sldMkLst>
        <pc:spChg chg="mod">
          <ac:chgData name="Winberg Susanna" userId="9064f465-a387-4bc8-bec8-c3ab9d828b9c" providerId="ADAL" clId="{EE73E888-DA39-42E0-99F8-4A239330C408}" dt="2020-03-18T19:00:51.242" v="2999" actId="20577"/>
          <ac:spMkLst>
            <pc:docMk/>
            <pc:sldMk cId="2060188197" sldId="322"/>
            <ac:spMk id="3" creationId="{00000000-0000-0000-0000-000000000000}"/>
          </ac:spMkLst>
        </pc:spChg>
      </pc:sldChg>
      <pc:sldChg chg="del">
        <pc:chgData name="Winberg Susanna" userId="9064f465-a387-4bc8-bec8-c3ab9d828b9c" providerId="ADAL" clId="{EE73E888-DA39-42E0-99F8-4A239330C408}" dt="2020-03-18T07:57:47.245" v="2307" actId="2696"/>
        <pc:sldMkLst>
          <pc:docMk/>
          <pc:sldMk cId="4096659538" sldId="323"/>
        </pc:sldMkLst>
      </pc:sldChg>
      <pc:sldChg chg="addSp delSp modSp">
        <pc:chgData name="Winberg Susanna" userId="9064f465-a387-4bc8-bec8-c3ab9d828b9c" providerId="ADAL" clId="{EE73E888-DA39-42E0-99F8-4A239330C408}" dt="2020-03-16T09:30:27.220" v="233" actId="27636"/>
        <pc:sldMkLst>
          <pc:docMk/>
          <pc:sldMk cId="1746934768" sldId="324"/>
        </pc:sldMkLst>
        <pc:spChg chg="mod">
          <ac:chgData name="Winberg Susanna" userId="9064f465-a387-4bc8-bec8-c3ab9d828b9c" providerId="ADAL" clId="{EE73E888-DA39-42E0-99F8-4A239330C408}" dt="2020-03-16T09:30:27.220" v="233" actId="27636"/>
          <ac:spMkLst>
            <pc:docMk/>
            <pc:sldMk cId="1746934768" sldId="324"/>
            <ac:spMk id="4" creationId="{00000000-0000-0000-0000-000000000000}"/>
          </ac:spMkLst>
        </pc:spChg>
        <pc:picChg chg="del">
          <ac:chgData name="Winberg Susanna" userId="9064f465-a387-4bc8-bec8-c3ab9d828b9c" providerId="ADAL" clId="{EE73E888-DA39-42E0-99F8-4A239330C408}" dt="2020-03-16T09:18:45.257" v="179" actId="478"/>
          <ac:picMkLst>
            <pc:docMk/>
            <pc:sldMk cId="1746934768" sldId="324"/>
            <ac:picMk id="5" creationId="{7E0FEEF9-107D-426E-A319-5C3E71090DB0}"/>
          </ac:picMkLst>
        </pc:picChg>
        <pc:picChg chg="add mod">
          <ac:chgData name="Winberg Susanna" userId="9064f465-a387-4bc8-bec8-c3ab9d828b9c" providerId="ADAL" clId="{EE73E888-DA39-42E0-99F8-4A239330C408}" dt="2020-03-16T09:19:07.559" v="185" actId="1076"/>
          <ac:picMkLst>
            <pc:docMk/>
            <pc:sldMk cId="1746934768" sldId="324"/>
            <ac:picMk id="6" creationId="{5E395799-F571-4791-BBA3-E89938718762}"/>
          </ac:picMkLst>
        </pc:picChg>
      </pc:sldChg>
      <pc:sldChg chg="delSp modSp">
        <pc:chgData name="Winberg Susanna" userId="9064f465-a387-4bc8-bec8-c3ab9d828b9c" providerId="ADAL" clId="{EE73E888-DA39-42E0-99F8-4A239330C408}" dt="2020-03-18T17:53:58.310" v="2309" actId="20577"/>
        <pc:sldMkLst>
          <pc:docMk/>
          <pc:sldMk cId="1841296589" sldId="325"/>
        </pc:sldMkLst>
        <pc:spChg chg="mod">
          <ac:chgData name="Winberg Susanna" userId="9064f465-a387-4bc8-bec8-c3ab9d828b9c" providerId="ADAL" clId="{EE73E888-DA39-42E0-99F8-4A239330C408}" dt="2020-03-18T17:53:58.310" v="2309" actId="20577"/>
          <ac:spMkLst>
            <pc:docMk/>
            <pc:sldMk cId="1841296589" sldId="325"/>
            <ac:spMk id="3" creationId="{00000000-0000-0000-0000-000000000000}"/>
          </ac:spMkLst>
        </pc:spChg>
        <pc:spChg chg="del">
          <ac:chgData name="Winberg Susanna" userId="9064f465-a387-4bc8-bec8-c3ab9d828b9c" providerId="ADAL" clId="{EE73E888-DA39-42E0-99F8-4A239330C408}" dt="2020-03-18T17:20:19.478" v="2308" actId="478"/>
          <ac:spMkLst>
            <pc:docMk/>
            <pc:sldMk cId="1841296589" sldId="325"/>
            <ac:spMk id="4" creationId="{00000000-0000-0000-0000-000000000000}"/>
          </ac:spMkLst>
        </pc:spChg>
      </pc:sldChg>
      <pc:sldChg chg="modSp">
        <pc:chgData name="Winberg Susanna" userId="9064f465-a387-4bc8-bec8-c3ab9d828b9c" providerId="ADAL" clId="{EE73E888-DA39-42E0-99F8-4A239330C408}" dt="2020-03-17T18:02:49.172" v="812" actId="20577"/>
        <pc:sldMkLst>
          <pc:docMk/>
          <pc:sldMk cId="3300492093" sldId="326"/>
        </pc:sldMkLst>
        <pc:spChg chg="mod">
          <ac:chgData name="Winberg Susanna" userId="9064f465-a387-4bc8-bec8-c3ab9d828b9c" providerId="ADAL" clId="{EE73E888-DA39-42E0-99F8-4A239330C408}" dt="2020-03-16T09:33:51.736" v="345" actId="20577"/>
          <ac:spMkLst>
            <pc:docMk/>
            <pc:sldMk cId="3300492093" sldId="326"/>
            <ac:spMk id="2" creationId="{00000000-0000-0000-0000-000000000000}"/>
          </ac:spMkLst>
        </pc:spChg>
        <pc:spChg chg="mod">
          <ac:chgData name="Winberg Susanna" userId="9064f465-a387-4bc8-bec8-c3ab9d828b9c" providerId="ADAL" clId="{EE73E888-DA39-42E0-99F8-4A239330C408}" dt="2020-03-17T18:02:49.172" v="812" actId="20577"/>
          <ac:spMkLst>
            <pc:docMk/>
            <pc:sldMk cId="3300492093" sldId="326"/>
            <ac:spMk id="3" creationId="{00000000-0000-0000-0000-000000000000}"/>
          </ac:spMkLst>
        </pc:spChg>
      </pc:sldChg>
      <pc:sldChg chg="delSp modSp">
        <pc:chgData name="Winberg Susanna" userId="9064f465-a387-4bc8-bec8-c3ab9d828b9c" providerId="ADAL" clId="{EE73E888-DA39-42E0-99F8-4A239330C408}" dt="2020-03-17T18:03:50.750" v="817" actId="20577"/>
        <pc:sldMkLst>
          <pc:docMk/>
          <pc:sldMk cId="329602289" sldId="327"/>
        </pc:sldMkLst>
        <pc:spChg chg="mod">
          <ac:chgData name="Winberg Susanna" userId="9064f465-a387-4bc8-bec8-c3ab9d828b9c" providerId="ADAL" clId="{EE73E888-DA39-42E0-99F8-4A239330C408}" dt="2020-03-16T09:46:25.848" v="741" actId="14100"/>
          <ac:spMkLst>
            <pc:docMk/>
            <pc:sldMk cId="329602289" sldId="327"/>
            <ac:spMk id="2" creationId="{00000000-0000-0000-0000-000000000000}"/>
          </ac:spMkLst>
        </pc:spChg>
        <pc:spChg chg="del mod">
          <ac:chgData name="Winberg Susanna" userId="9064f465-a387-4bc8-bec8-c3ab9d828b9c" providerId="ADAL" clId="{EE73E888-DA39-42E0-99F8-4A239330C408}" dt="2020-03-17T18:03:39.280" v="815" actId="478"/>
          <ac:spMkLst>
            <pc:docMk/>
            <pc:sldMk cId="329602289" sldId="327"/>
            <ac:spMk id="4" creationId="{00000000-0000-0000-0000-000000000000}"/>
          </ac:spMkLst>
        </pc:spChg>
        <pc:spChg chg="mod">
          <ac:chgData name="Winberg Susanna" userId="9064f465-a387-4bc8-bec8-c3ab9d828b9c" providerId="ADAL" clId="{EE73E888-DA39-42E0-99F8-4A239330C408}" dt="2020-03-17T18:03:50.750" v="817" actId="20577"/>
          <ac:spMkLst>
            <pc:docMk/>
            <pc:sldMk cId="329602289" sldId="327"/>
            <ac:spMk id="11" creationId="{F5436E1E-FC35-4DA6-9CB3-A0A1B85436D1}"/>
          </ac:spMkLst>
        </pc:spChg>
      </pc:sldChg>
      <pc:sldChg chg="modSp">
        <pc:chgData name="Winberg Susanna" userId="9064f465-a387-4bc8-bec8-c3ab9d828b9c" providerId="ADAL" clId="{EE73E888-DA39-42E0-99F8-4A239330C408}" dt="2020-03-17T18:05:30.293" v="818" actId="20577"/>
        <pc:sldMkLst>
          <pc:docMk/>
          <pc:sldMk cId="1731917688" sldId="330"/>
        </pc:sldMkLst>
        <pc:spChg chg="mod">
          <ac:chgData name="Winberg Susanna" userId="9064f465-a387-4bc8-bec8-c3ab9d828b9c" providerId="ADAL" clId="{EE73E888-DA39-42E0-99F8-4A239330C408}" dt="2020-03-17T18:05:30.293" v="818" actId="20577"/>
          <ac:spMkLst>
            <pc:docMk/>
            <pc:sldMk cId="1731917688" sldId="330"/>
            <ac:spMk id="3" creationId="{00000000-0000-0000-0000-000000000000}"/>
          </ac:spMkLst>
        </pc:spChg>
      </pc:sldChg>
      <pc:sldChg chg="del">
        <pc:chgData name="Winberg Susanna" userId="9064f465-a387-4bc8-bec8-c3ab9d828b9c" providerId="ADAL" clId="{EE73E888-DA39-42E0-99F8-4A239330C408}" dt="2020-03-17T18:05:53.279" v="819" actId="2696"/>
        <pc:sldMkLst>
          <pc:docMk/>
          <pc:sldMk cId="2136148909" sldId="331"/>
        </pc:sldMkLst>
      </pc:sldChg>
      <pc:sldChg chg="modSp">
        <pc:chgData name="Winberg Susanna" userId="9064f465-a387-4bc8-bec8-c3ab9d828b9c" providerId="ADAL" clId="{EE73E888-DA39-42E0-99F8-4A239330C408}" dt="2020-03-17T18:09:57.105" v="971" actId="20577"/>
        <pc:sldMkLst>
          <pc:docMk/>
          <pc:sldMk cId="1331483219" sldId="332"/>
        </pc:sldMkLst>
        <pc:spChg chg="mod">
          <ac:chgData name="Winberg Susanna" userId="9064f465-a387-4bc8-bec8-c3ab9d828b9c" providerId="ADAL" clId="{EE73E888-DA39-42E0-99F8-4A239330C408}" dt="2020-03-17T18:09:57.105" v="971" actId="20577"/>
          <ac:spMkLst>
            <pc:docMk/>
            <pc:sldMk cId="1331483219" sldId="332"/>
            <ac:spMk id="3" creationId="{00000000-0000-0000-0000-000000000000}"/>
          </ac:spMkLst>
        </pc:spChg>
      </pc:sldChg>
      <pc:sldChg chg="modSp">
        <pc:chgData name="Winberg Susanna" userId="9064f465-a387-4bc8-bec8-c3ab9d828b9c" providerId="ADAL" clId="{EE73E888-DA39-42E0-99F8-4A239330C408}" dt="2020-03-18T20:07:39.006" v="3134" actId="20577"/>
        <pc:sldMkLst>
          <pc:docMk/>
          <pc:sldMk cId="1837760387" sldId="333"/>
        </pc:sldMkLst>
        <pc:spChg chg="mod">
          <ac:chgData name="Winberg Susanna" userId="9064f465-a387-4bc8-bec8-c3ab9d828b9c" providerId="ADAL" clId="{EE73E888-DA39-42E0-99F8-4A239330C408}" dt="2020-03-17T19:05:47.501" v="1561" actId="20577"/>
          <ac:spMkLst>
            <pc:docMk/>
            <pc:sldMk cId="1837760387" sldId="333"/>
            <ac:spMk id="2" creationId="{00000000-0000-0000-0000-000000000000}"/>
          </ac:spMkLst>
        </pc:spChg>
        <pc:spChg chg="mod">
          <ac:chgData name="Winberg Susanna" userId="9064f465-a387-4bc8-bec8-c3ab9d828b9c" providerId="ADAL" clId="{EE73E888-DA39-42E0-99F8-4A239330C408}" dt="2020-03-18T20:07:39.006" v="3134" actId="20577"/>
          <ac:spMkLst>
            <pc:docMk/>
            <pc:sldMk cId="1837760387" sldId="333"/>
            <ac:spMk id="3" creationId="{00000000-0000-0000-0000-000000000000}"/>
          </ac:spMkLst>
        </pc:spChg>
      </pc:sldChg>
      <pc:sldChg chg="modSp">
        <pc:chgData name="Winberg Susanna" userId="9064f465-a387-4bc8-bec8-c3ab9d828b9c" providerId="ADAL" clId="{EE73E888-DA39-42E0-99F8-4A239330C408}" dt="2020-03-18T20:08:26.685" v="3145" actId="20577"/>
        <pc:sldMkLst>
          <pc:docMk/>
          <pc:sldMk cId="245930303" sldId="334"/>
        </pc:sldMkLst>
        <pc:spChg chg="mod">
          <ac:chgData name="Winberg Susanna" userId="9064f465-a387-4bc8-bec8-c3ab9d828b9c" providerId="ADAL" clId="{EE73E888-DA39-42E0-99F8-4A239330C408}" dt="2020-03-18T20:08:26.685" v="3145" actId="20577"/>
          <ac:spMkLst>
            <pc:docMk/>
            <pc:sldMk cId="245930303" sldId="334"/>
            <ac:spMk id="3" creationId="{00000000-0000-0000-0000-000000000000}"/>
          </ac:spMkLst>
        </pc:spChg>
      </pc:sldChg>
      <pc:sldChg chg="modSp">
        <pc:chgData name="Winberg Susanna" userId="9064f465-a387-4bc8-bec8-c3ab9d828b9c" providerId="ADAL" clId="{EE73E888-DA39-42E0-99F8-4A239330C408}" dt="2020-03-18T18:41:20.864" v="2791" actId="20577"/>
        <pc:sldMkLst>
          <pc:docMk/>
          <pc:sldMk cId="1570702625" sldId="335"/>
        </pc:sldMkLst>
        <pc:spChg chg="mod">
          <ac:chgData name="Winberg Susanna" userId="9064f465-a387-4bc8-bec8-c3ab9d828b9c" providerId="ADAL" clId="{EE73E888-DA39-42E0-99F8-4A239330C408}" dt="2020-03-18T18:38:17.099" v="2614" actId="20577"/>
          <ac:spMkLst>
            <pc:docMk/>
            <pc:sldMk cId="1570702625" sldId="335"/>
            <ac:spMk id="2" creationId="{00000000-0000-0000-0000-000000000000}"/>
          </ac:spMkLst>
        </pc:spChg>
        <pc:spChg chg="mod">
          <ac:chgData name="Winberg Susanna" userId="9064f465-a387-4bc8-bec8-c3ab9d828b9c" providerId="ADAL" clId="{EE73E888-DA39-42E0-99F8-4A239330C408}" dt="2020-03-18T18:41:20.864" v="2791" actId="20577"/>
          <ac:spMkLst>
            <pc:docMk/>
            <pc:sldMk cId="1570702625" sldId="335"/>
            <ac:spMk id="3" creationId="{00000000-0000-0000-0000-000000000000}"/>
          </ac:spMkLst>
        </pc:spChg>
      </pc:sldChg>
      <pc:sldChg chg="addSp delSp modSp">
        <pc:chgData name="Winberg Susanna" userId="9064f465-a387-4bc8-bec8-c3ab9d828b9c" providerId="ADAL" clId="{EE73E888-DA39-42E0-99F8-4A239330C408}" dt="2020-03-16T09:26:45.409" v="189" actId="1076"/>
        <pc:sldMkLst>
          <pc:docMk/>
          <pc:sldMk cId="3825895527" sldId="336"/>
        </pc:sldMkLst>
        <pc:spChg chg="add del mod">
          <ac:chgData name="Winberg Susanna" userId="9064f465-a387-4bc8-bec8-c3ab9d828b9c" providerId="ADAL" clId="{EE73E888-DA39-42E0-99F8-4A239330C408}" dt="2020-03-16T09:26:40.644" v="187"/>
          <ac:spMkLst>
            <pc:docMk/>
            <pc:sldMk cId="3825895527" sldId="336"/>
            <ac:spMk id="6" creationId="{AD1DFBCD-CB48-4F0F-B12C-5C4B1B2D2B18}"/>
          </ac:spMkLst>
        </pc:spChg>
        <pc:picChg chg="del">
          <ac:chgData name="Winberg Susanna" userId="9064f465-a387-4bc8-bec8-c3ab9d828b9c" providerId="ADAL" clId="{EE73E888-DA39-42E0-99F8-4A239330C408}" dt="2020-03-16T09:26:37.998" v="186" actId="478"/>
          <ac:picMkLst>
            <pc:docMk/>
            <pc:sldMk cId="3825895527" sldId="336"/>
            <ac:picMk id="7" creationId="{25D3F9B9-4F95-42C7-A66E-3847757C6171}"/>
          </ac:picMkLst>
        </pc:picChg>
        <pc:picChg chg="add mod">
          <ac:chgData name="Winberg Susanna" userId="9064f465-a387-4bc8-bec8-c3ab9d828b9c" providerId="ADAL" clId="{EE73E888-DA39-42E0-99F8-4A239330C408}" dt="2020-03-16T09:26:45.409" v="189" actId="1076"/>
          <ac:picMkLst>
            <pc:docMk/>
            <pc:sldMk cId="3825895527" sldId="336"/>
            <ac:picMk id="9" creationId="{A337A8FB-2BA3-485C-871A-40FB22F48CC3}"/>
          </ac:picMkLst>
        </pc:picChg>
      </pc:sldChg>
      <pc:sldChg chg="modSp">
        <pc:chgData name="Winberg Susanna" userId="9064f465-a387-4bc8-bec8-c3ab9d828b9c" providerId="ADAL" clId="{EE73E888-DA39-42E0-99F8-4A239330C408}" dt="2020-03-18T18:30:07.960" v="2488" actId="20577"/>
        <pc:sldMkLst>
          <pc:docMk/>
          <pc:sldMk cId="202433935" sldId="337"/>
        </pc:sldMkLst>
        <pc:spChg chg="mod">
          <ac:chgData name="Winberg Susanna" userId="9064f465-a387-4bc8-bec8-c3ab9d828b9c" providerId="ADAL" clId="{EE73E888-DA39-42E0-99F8-4A239330C408}" dt="2020-03-18T18:30:07.960" v="2488" actId="20577"/>
          <ac:spMkLst>
            <pc:docMk/>
            <pc:sldMk cId="202433935" sldId="337"/>
            <ac:spMk id="3" creationId="{3271D3F4-11DC-43E9-9978-68A2B3B52E7D}"/>
          </ac:spMkLst>
        </pc:spChg>
      </pc:sldChg>
      <pc:sldChg chg="addSp modSp add">
        <pc:chgData name="Winberg Susanna" userId="9064f465-a387-4bc8-bec8-c3ab9d828b9c" providerId="ADAL" clId="{EE73E888-DA39-42E0-99F8-4A239330C408}" dt="2020-03-18T18:02:37.934" v="2413" actId="20577"/>
        <pc:sldMkLst>
          <pc:docMk/>
          <pc:sldMk cId="3965723025" sldId="338"/>
        </pc:sldMkLst>
        <pc:spChg chg="mod">
          <ac:chgData name="Winberg Susanna" userId="9064f465-a387-4bc8-bec8-c3ab9d828b9c" providerId="ADAL" clId="{EE73E888-DA39-42E0-99F8-4A239330C408}" dt="2020-03-16T09:34:58.436" v="430" actId="20577"/>
          <ac:spMkLst>
            <pc:docMk/>
            <pc:sldMk cId="3965723025" sldId="338"/>
            <ac:spMk id="2" creationId="{0C42CE6B-2ABF-4256-8D71-C7620C8DED5C}"/>
          </ac:spMkLst>
        </pc:spChg>
        <pc:spChg chg="mod">
          <ac:chgData name="Winberg Susanna" userId="9064f465-a387-4bc8-bec8-c3ab9d828b9c" providerId="ADAL" clId="{EE73E888-DA39-42E0-99F8-4A239330C408}" dt="2020-03-18T18:02:37.934" v="2413" actId="20577"/>
          <ac:spMkLst>
            <pc:docMk/>
            <pc:sldMk cId="3965723025" sldId="338"/>
            <ac:spMk id="3" creationId="{A69847C6-6BAE-4F3B-87DB-BA2F0C8F90F7}"/>
          </ac:spMkLst>
        </pc:spChg>
        <pc:picChg chg="add mod">
          <ac:chgData name="Winberg Susanna" userId="9064f465-a387-4bc8-bec8-c3ab9d828b9c" providerId="ADAL" clId="{EE73E888-DA39-42E0-99F8-4A239330C408}" dt="2020-03-17T19:39:18.969" v="1582" actId="1076"/>
          <ac:picMkLst>
            <pc:docMk/>
            <pc:sldMk cId="3965723025" sldId="338"/>
            <ac:picMk id="5" creationId="{6F917453-4174-4F56-802B-5AFC9B42435F}"/>
          </ac:picMkLst>
        </pc:picChg>
      </pc:sldChg>
      <pc:sldChg chg="addSp delSp modSp add">
        <pc:chgData name="Winberg Susanna" userId="9064f465-a387-4bc8-bec8-c3ab9d828b9c" providerId="ADAL" clId="{EE73E888-DA39-42E0-99F8-4A239330C408}" dt="2020-03-16T10:01:30.328" v="785" actId="14100"/>
        <pc:sldMkLst>
          <pc:docMk/>
          <pc:sldMk cId="431987448" sldId="339"/>
        </pc:sldMkLst>
        <pc:spChg chg="mod">
          <ac:chgData name="Winberg Susanna" userId="9064f465-a387-4bc8-bec8-c3ab9d828b9c" providerId="ADAL" clId="{EE73E888-DA39-42E0-99F8-4A239330C408}" dt="2020-03-16T10:01:30.328" v="785" actId="14100"/>
          <ac:spMkLst>
            <pc:docMk/>
            <pc:sldMk cId="431987448" sldId="339"/>
            <ac:spMk id="2" creationId="{7DC0AC44-C33D-48E5-B67A-6E8F348FE84A}"/>
          </ac:spMkLst>
        </pc:spChg>
        <pc:spChg chg="del">
          <ac:chgData name="Winberg Susanna" userId="9064f465-a387-4bc8-bec8-c3ab9d828b9c" providerId="ADAL" clId="{EE73E888-DA39-42E0-99F8-4A239330C408}" dt="2020-03-16T09:49:31.825" v="751"/>
          <ac:spMkLst>
            <pc:docMk/>
            <pc:sldMk cId="431987448" sldId="339"/>
            <ac:spMk id="3" creationId="{F34BDC96-2245-46B7-8A3B-214C7ED75B1F}"/>
          </ac:spMkLst>
        </pc:spChg>
        <pc:spChg chg="add del mod">
          <ac:chgData name="Winberg Susanna" userId="9064f465-a387-4bc8-bec8-c3ab9d828b9c" providerId="ADAL" clId="{EE73E888-DA39-42E0-99F8-4A239330C408}" dt="2020-03-16T09:58:59.891" v="758" actId="478"/>
          <ac:spMkLst>
            <pc:docMk/>
            <pc:sldMk cId="431987448" sldId="339"/>
            <ac:spMk id="6" creationId="{646D2C42-5547-48F9-AABC-A4F8840E505A}"/>
          </ac:spMkLst>
        </pc:spChg>
        <pc:spChg chg="add mod">
          <ac:chgData name="Winberg Susanna" userId="9064f465-a387-4bc8-bec8-c3ab9d828b9c" providerId="ADAL" clId="{EE73E888-DA39-42E0-99F8-4A239330C408}" dt="2020-03-16T10:01:19.237" v="784" actId="20577"/>
          <ac:spMkLst>
            <pc:docMk/>
            <pc:sldMk cId="431987448" sldId="339"/>
            <ac:spMk id="7" creationId="{13BB8A5B-CB90-40BB-AB4F-FA0D2C239286}"/>
          </ac:spMkLst>
        </pc:spChg>
        <pc:picChg chg="add mod">
          <ac:chgData name="Winberg Susanna" userId="9064f465-a387-4bc8-bec8-c3ab9d828b9c" providerId="ADAL" clId="{EE73E888-DA39-42E0-99F8-4A239330C408}" dt="2020-03-16T09:49:34.881" v="752" actId="1076"/>
          <ac:picMkLst>
            <pc:docMk/>
            <pc:sldMk cId="431987448" sldId="339"/>
            <ac:picMk id="5" creationId="{83749497-E4FD-4A99-A7E6-778E63BCAC45}"/>
          </ac:picMkLst>
        </pc:picChg>
      </pc:sldChg>
      <pc:sldChg chg="addSp modSp add">
        <pc:chgData name="Winberg Susanna" userId="9064f465-a387-4bc8-bec8-c3ab9d828b9c" providerId="ADAL" clId="{EE73E888-DA39-42E0-99F8-4A239330C408}" dt="2020-03-18T18:29:00.037" v="2454" actId="20577"/>
        <pc:sldMkLst>
          <pc:docMk/>
          <pc:sldMk cId="79862305" sldId="340"/>
        </pc:sldMkLst>
        <pc:spChg chg="mod">
          <ac:chgData name="Winberg Susanna" userId="9064f465-a387-4bc8-bec8-c3ab9d828b9c" providerId="ADAL" clId="{EE73E888-DA39-42E0-99F8-4A239330C408}" dt="2020-03-17T18:50:22.229" v="1510" actId="20577"/>
          <ac:spMkLst>
            <pc:docMk/>
            <pc:sldMk cId="79862305" sldId="340"/>
            <ac:spMk id="2" creationId="{36B06BE8-6964-441F-8555-F3787F86885B}"/>
          </ac:spMkLst>
        </pc:spChg>
        <pc:spChg chg="mod">
          <ac:chgData name="Winberg Susanna" userId="9064f465-a387-4bc8-bec8-c3ab9d828b9c" providerId="ADAL" clId="{EE73E888-DA39-42E0-99F8-4A239330C408}" dt="2020-03-18T18:29:00.037" v="2454" actId="20577"/>
          <ac:spMkLst>
            <pc:docMk/>
            <pc:sldMk cId="79862305" sldId="340"/>
            <ac:spMk id="3" creationId="{58357C8F-0F4E-40DF-98E4-F5384CAA3560}"/>
          </ac:spMkLst>
        </pc:spChg>
        <pc:picChg chg="add mod">
          <ac:chgData name="Winberg Susanna" userId="9064f465-a387-4bc8-bec8-c3ab9d828b9c" providerId="ADAL" clId="{EE73E888-DA39-42E0-99F8-4A239330C408}" dt="2020-03-17T18:48:25.753" v="1484" actId="1076"/>
          <ac:picMkLst>
            <pc:docMk/>
            <pc:sldMk cId="79862305" sldId="340"/>
            <ac:picMk id="5" creationId="{D49714E8-BAC7-47D5-B144-8781131D82A9}"/>
          </ac:picMkLst>
        </pc:picChg>
      </pc:sldChg>
      <pc:sldChg chg="modSp add">
        <pc:chgData name="Winberg Susanna" userId="9064f465-a387-4bc8-bec8-c3ab9d828b9c" providerId="ADAL" clId="{EE73E888-DA39-42E0-99F8-4A239330C408}" dt="2020-03-18T20:06:09.447" v="3133" actId="20577"/>
        <pc:sldMkLst>
          <pc:docMk/>
          <pc:sldMk cId="1979908433" sldId="341"/>
        </pc:sldMkLst>
        <pc:spChg chg="mod">
          <ac:chgData name="Winberg Susanna" userId="9064f465-a387-4bc8-bec8-c3ab9d828b9c" providerId="ADAL" clId="{EE73E888-DA39-42E0-99F8-4A239330C408}" dt="2020-03-18T07:24:51.505" v="1672" actId="5793"/>
          <ac:spMkLst>
            <pc:docMk/>
            <pc:sldMk cId="1979908433" sldId="341"/>
            <ac:spMk id="2" creationId="{77C304B3-91AF-47D2-9DA6-5BD93D831983}"/>
          </ac:spMkLst>
        </pc:spChg>
        <pc:spChg chg="mod">
          <ac:chgData name="Winberg Susanna" userId="9064f465-a387-4bc8-bec8-c3ab9d828b9c" providerId="ADAL" clId="{EE73E888-DA39-42E0-99F8-4A239330C408}" dt="2020-03-18T20:06:09.447" v="3133" actId="20577"/>
          <ac:spMkLst>
            <pc:docMk/>
            <pc:sldMk cId="1979908433" sldId="341"/>
            <ac:spMk id="3" creationId="{094BBDCF-93DD-4D81-BD8C-3386D0540D5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DB67921-BB64-4F21-8D65-4892171B8A96}" type="datetimeFigureOut">
              <a:rPr lang="sv-SE" smtClean="0"/>
              <a:pPr/>
              <a:t>2020-03-18</a:t>
            </a:fld>
            <a:endParaRPr lang="sv-SE"/>
          </a:p>
        </p:txBody>
      </p:sp>
      <p:sp>
        <p:nvSpPr>
          <p:cNvPr id="4" name="Platshållare för bildobjekt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456A8DA-5B82-41F0-975C-B1A7A719C447}" type="slidenum">
              <a:rPr lang="sv-SE" smtClean="0"/>
              <a:pPr/>
              <a:t>‹#›</a:t>
            </a:fld>
            <a:endParaRPr lang="sv-SE"/>
          </a:p>
        </p:txBody>
      </p:sp>
    </p:spTree>
    <p:extLst>
      <p:ext uri="{BB962C8B-B14F-4D97-AF65-F5344CB8AC3E}">
        <p14:creationId xmlns:p14="http://schemas.microsoft.com/office/powerpoint/2010/main" val="3737346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a:t> </a:t>
            </a:r>
          </a:p>
        </p:txBody>
      </p:sp>
      <p:sp>
        <p:nvSpPr>
          <p:cNvPr id="4" name="Slide Number Placeholder 3"/>
          <p:cNvSpPr>
            <a:spLocks noGrp="1"/>
          </p:cNvSpPr>
          <p:nvPr>
            <p:ph type="sldNum" sz="quarter" idx="5"/>
          </p:nvPr>
        </p:nvSpPr>
        <p:spPr/>
        <p:txBody>
          <a:bodyPr/>
          <a:lstStyle/>
          <a:p>
            <a:fld id="{1456A8DA-5B82-41F0-975C-B1A7A719C447}" type="slidenum">
              <a:rPr lang="sv-SE" smtClean="0"/>
              <a:pPr/>
              <a:t>10</a:t>
            </a:fld>
            <a:endParaRPr lang="sv-SE"/>
          </a:p>
        </p:txBody>
      </p:sp>
    </p:spTree>
    <p:extLst>
      <p:ext uri="{BB962C8B-B14F-4D97-AF65-F5344CB8AC3E}">
        <p14:creationId xmlns:p14="http://schemas.microsoft.com/office/powerpoint/2010/main" val="694628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143000" y="1122363"/>
            <a:ext cx="6858000" cy="2387600"/>
          </a:xfrm>
        </p:spPr>
        <p:txBody>
          <a:bodyPr anchor="b"/>
          <a:lstStyle>
            <a:lvl1pPr algn="ctr">
              <a:defRPr sz="4500"/>
            </a:lvl1pPr>
          </a:lstStyle>
          <a:p>
            <a:r>
              <a:rPr lang="sv-SE"/>
              <a:t>Klicka här för att ändra format</a:t>
            </a:r>
          </a:p>
        </p:txBody>
      </p:sp>
      <p:sp>
        <p:nvSpPr>
          <p:cNvPr id="3" name="Underrubri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B8131022-C97F-454F-B870-1D691CAD41EC}" type="datetime1">
              <a:rPr lang="sv-SE" smtClean="0"/>
              <a:pPr/>
              <a:t>2020-03-18</a:t>
            </a:fld>
            <a:endParaRPr lang="sv-SE"/>
          </a:p>
        </p:txBody>
      </p:sp>
      <p:sp>
        <p:nvSpPr>
          <p:cNvPr id="5" name="Platshållare för sidfot 4"/>
          <p:cNvSpPr>
            <a:spLocks noGrp="1"/>
          </p:cNvSpPr>
          <p:nvPr>
            <p:ph type="ftr" sz="quarter" idx="11"/>
          </p:nvPr>
        </p:nvSpPr>
        <p:spPr/>
        <p:txBody>
          <a:bodyPr/>
          <a:lstStyle/>
          <a:p>
            <a:r>
              <a:rPr lang="sv-SE"/>
              <a:t>Skiljebo SK Ungdom Elit 2014</a:t>
            </a:r>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146459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522E77B1-3175-4178-826E-785927248F75}" type="datetime1">
              <a:rPr lang="sv-SE" smtClean="0"/>
              <a:pPr/>
              <a:t>2020-03-18</a:t>
            </a:fld>
            <a:endParaRPr lang="sv-SE"/>
          </a:p>
        </p:txBody>
      </p:sp>
      <p:sp>
        <p:nvSpPr>
          <p:cNvPr id="5" name="Platshållare för sidfot 4"/>
          <p:cNvSpPr>
            <a:spLocks noGrp="1"/>
          </p:cNvSpPr>
          <p:nvPr>
            <p:ph type="ftr" sz="quarter" idx="11"/>
          </p:nvPr>
        </p:nvSpPr>
        <p:spPr/>
        <p:txBody>
          <a:bodyPr/>
          <a:lstStyle/>
          <a:p>
            <a:r>
              <a:rPr lang="sv-SE"/>
              <a:t>Skiljebo SK Ungdom Elit 2014</a:t>
            </a:r>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3772203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543675" y="365125"/>
            <a:ext cx="1971675"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628650" y="365125"/>
            <a:ext cx="5800725"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7B1B1452-ABF6-452A-80F0-50E6EBDA3B50}" type="datetime1">
              <a:rPr lang="sv-SE" smtClean="0"/>
              <a:pPr/>
              <a:t>2020-03-18</a:t>
            </a:fld>
            <a:endParaRPr lang="sv-SE"/>
          </a:p>
        </p:txBody>
      </p:sp>
      <p:sp>
        <p:nvSpPr>
          <p:cNvPr id="5" name="Platshållare för sidfot 4"/>
          <p:cNvSpPr>
            <a:spLocks noGrp="1"/>
          </p:cNvSpPr>
          <p:nvPr>
            <p:ph type="ftr" sz="quarter" idx="11"/>
          </p:nvPr>
        </p:nvSpPr>
        <p:spPr/>
        <p:txBody>
          <a:bodyPr/>
          <a:lstStyle/>
          <a:p>
            <a:r>
              <a:rPr lang="sv-SE"/>
              <a:t>Skiljebo SK Ungdom Elit 2014</a:t>
            </a:r>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260423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88B62671-A60C-4F80-846A-B71BE22E2DD3}" type="datetime1">
              <a:rPr lang="sv-SE" smtClean="0"/>
              <a:pPr/>
              <a:t>2020-03-18</a:t>
            </a:fld>
            <a:endParaRPr lang="sv-SE"/>
          </a:p>
        </p:txBody>
      </p:sp>
      <p:sp>
        <p:nvSpPr>
          <p:cNvPr id="5" name="Platshållare för sidfot 4"/>
          <p:cNvSpPr>
            <a:spLocks noGrp="1"/>
          </p:cNvSpPr>
          <p:nvPr>
            <p:ph type="ftr" sz="quarter" idx="11"/>
          </p:nvPr>
        </p:nvSpPr>
        <p:spPr/>
        <p:txBody>
          <a:bodyPr/>
          <a:lstStyle/>
          <a:p>
            <a:r>
              <a:rPr lang="sv-SE"/>
              <a:t>Skiljebo SK Ungdom Elit 2014</a:t>
            </a:r>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452904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23888" y="1709739"/>
            <a:ext cx="7886700" cy="2852737"/>
          </a:xfrm>
        </p:spPr>
        <p:txBody>
          <a:bodyPr anchor="b"/>
          <a:lstStyle>
            <a:lvl1pPr>
              <a:defRPr sz="4500"/>
            </a:lvl1pPr>
          </a:lstStyle>
          <a:p>
            <a:r>
              <a:rPr lang="sv-SE"/>
              <a:t>Klicka här för att ändra format</a:t>
            </a:r>
          </a:p>
        </p:txBody>
      </p:sp>
      <p:sp>
        <p:nvSpPr>
          <p:cNvPr id="3" name="Platshållare för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AF69EEB9-8BD9-4392-80D8-5F0DE78948A3}" type="datetime1">
              <a:rPr lang="sv-SE" smtClean="0"/>
              <a:pPr/>
              <a:t>2020-03-18</a:t>
            </a:fld>
            <a:endParaRPr lang="sv-SE"/>
          </a:p>
        </p:txBody>
      </p:sp>
      <p:sp>
        <p:nvSpPr>
          <p:cNvPr id="5" name="Platshållare för sidfot 4"/>
          <p:cNvSpPr>
            <a:spLocks noGrp="1"/>
          </p:cNvSpPr>
          <p:nvPr>
            <p:ph type="ftr" sz="quarter" idx="11"/>
          </p:nvPr>
        </p:nvSpPr>
        <p:spPr/>
        <p:txBody>
          <a:bodyPr/>
          <a:lstStyle/>
          <a:p>
            <a:r>
              <a:rPr lang="sv-SE"/>
              <a:t>Skiljebo SK Ungdom Elit 2014</a:t>
            </a:r>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3624487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628650" y="1825625"/>
            <a:ext cx="38862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29150" y="1825625"/>
            <a:ext cx="38862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2C5A9A22-C7AB-4E79-B3C0-3666A7E79A44}" type="datetime1">
              <a:rPr lang="sv-SE" smtClean="0"/>
              <a:pPr/>
              <a:t>2020-03-18</a:t>
            </a:fld>
            <a:endParaRPr lang="sv-SE"/>
          </a:p>
        </p:txBody>
      </p:sp>
      <p:sp>
        <p:nvSpPr>
          <p:cNvPr id="6" name="Platshållare för sidfot 5"/>
          <p:cNvSpPr>
            <a:spLocks noGrp="1"/>
          </p:cNvSpPr>
          <p:nvPr>
            <p:ph type="ftr" sz="quarter" idx="11"/>
          </p:nvPr>
        </p:nvSpPr>
        <p:spPr/>
        <p:txBody>
          <a:bodyPr/>
          <a:lstStyle/>
          <a:p>
            <a:r>
              <a:rPr lang="sv-SE"/>
              <a:t>Skiljebo SK Ungdom Elit 2014</a:t>
            </a:r>
          </a:p>
        </p:txBody>
      </p:sp>
      <p:sp>
        <p:nvSpPr>
          <p:cNvPr id="7" name="Platshållare för bildnummer 6"/>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700089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29841" y="365126"/>
            <a:ext cx="7886700" cy="1325563"/>
          </a:xfrm>
        </p:spPr>
        <p:txBody>
          <a:bodyPr/>
          <a:lstStyle/>
          <a:p>
            <a:r>
              <a:rPr lang="sv-SE"/>
              <a:t>Klicka här för att ändra format</a:t>
            </a:r>
          </a:p>
        </p:txBody>
      </p:sp>
      <p:sp>
        <p:nvSpPr>
          <p:cNvPr id="3" name="Platshållare för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4" name="Platshållare för innehåll 3"/>
          <p:cNvSpPr>
            <a:spLocks noGrp="1"/>
          </p:cNvSpPr>
          <p:nvPr>
            <p:ph sz="half" idx="2"/>
          </p:nvPr>
        </p:nvSpPr>
        <p:spPr>
          <a:xfrm>
            <a:off x="629842" y="2505075"/>
            <a:ext cx="3868340"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29150" y="2505075"/>
            <a:ext cx="3887391"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0DBA13D0-4E4B-4D02-BD45-ECCC53831788}" type="datetime1">
              <a:rPr lang="sv-SE" smtClean="0"/>
              <a:pPr/>
              <a:t>2020-03-18</a:t>
            </a:fld>
            <a:endParaRPr lang="sv-SE"/>
          </a:p>
        </p:txBody>
      </p:sp>
      <p:sp>
        <p:nvSpPr>
          <p:cNvPr id="8" name="Platshållare för sidfot 7"/>
          <p:cNvSpPr>
            <a:spLocks noGrp="1"/>
          </p:cNvSpPr>
          <p:nvPr>
            <p:ph type="ftr" sz="quarter" idx="11"/>
          </p:nvPr>
        </p:nvSpPr>
        <p:spPr/>
        <p:txBody>
          <a:bodyPr/>
          <a:lstStyle/>
          <a:p>
            <a:r>
              <a:rPr lang="sv-SE"/>
              <a:t>Skiljebo SK Ungdom Elit 2014</a:t>
            </a:r>
          </a:p>
        </p:txBody>
      </p:sp>
      <p:sp>
        <p:nvSpPr>
          <p:cNvPr id="9" name="Platshållare för bildnummer 8"/>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3567557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65CA2B53-C9B4-4C1B-8A37-E8EAC9E96FFD}" type="datetime1">
              <a:rPr lang="sv-SE" smtClean="0"/>
              <a:pPr/>
              <a:t>2020-03-18</a:t>
            </a:fld>
            <a:endParaRPr lang="sv-SE"/>
          </a:p>
        </p:txBody>
      </p:sp>
      <p:sp>
        <p:nvSpPr>
          <p:cNvPr id="4" name="Platshållare för sidfot 3"/>
          <p:cNvSpPr>
            <a:spLocks noGrp="1"/>
          </p:cNvSpPr>
          <p:nvPr>
            <p:ph type="ftr" sz="quarter" idx="11"/>
          </p:nvPr>
        </p:nvSpPr>
        <p:spPr/>
        <p:txBody>
          <a:bodyPr/>
          <a:lstStyle/>
          <a:p>
            <a:r>
              <a:rPr lang="sv-SE"/>
              <a:t>Skiljebo SK Ungdom Elit 2014</a:t>
            </a:r>
          </a:p>
        </p:txBody>
      </p:sp>
      <p:sp>
        <p:nvSpPr>
          <p:cNvPr id="5" name="Platshållare för bildnummer 4"/>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200169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59F9224-FE8D-4E05-9B57-442C67D2ADC0}" type="datetime1">
              <a:rPr lang="sv-SE" smtClean="0"/>
              <a:pPr/>
              <a:t>2020-03-18</a:t>
            </a:fld>
            <a:endParaRPr lang="sv-SE"/>
          </a:p>
        </p:txBody>
      </p:sp>
      <p:sp>
        <p:nvSpPr>
          <p:cNvPr id="3" name="Platshållare för sidfot 2"/>
          <p:cNvSpPr>
            <a:spLocks noGrp="1"/>
          </p:cNvSpPr>
          <p:nvPr>
            <p:ph type="ftr" sz="quarter" idx="11"/>
          </p:nvPr>
        </p:nvSpPr>
        <p:spPr/>
        <p:txBody>
          <a:bodyPr/>
          <a:lstStyle/>
          <a:p>
            <a:r>
              <a:rPr lang="sv-SE"/>
              <a:t>Skiljebo SK Ungdom Elit 2014</a:t>
            </a:r>
          </a:p>
        </p:txBody>
      </p:sp>
      <p:sp>
        <p:nvSpPr>
          <p:cNvPr id="4" name="Platshållare för bildnummer 3"/>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3923395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a:t>Klicka här för att ändra format</a:t>
            </a:r>
          </a:p>
        </p:txBody>
      </p:sp>
      <p:sp>
        <p:nvSpPr>
          <p:cNvPr id="3" name="Platshållare för innehåll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6E22BF19-340B-4AF9-8D2B-C2A16E20F768}" type="datetime1">
              <a:rPr lang="sv-SE" smtClean="0"/>
              <a:pPr/>
              <a:t>2020-03-18</a:t>
            </a:fld>
            <a:endParaRPr lang="sv-SE"/>
          </a:p>
        </p:txBody>
      </p:sp>
      <p:sp>
        <p:nvSpPr>
          <p:cNvPr id="6" name="Platshållare för sidfot 5"/>
          <p:cNvSpPr>
            <a:spLocks noGrp="1"/>
          </p:cNvSpPr>
          <p:nvPr>
            <p:ph type="ftr" sz="quarter" idx="11"/>
          </p:nvPr>
        </p:nvSpPr>
        <p:spPr/>
        <p:txBody>
          <a:bodyPr/>
          <a:lstStyle/>
          <a:p>
            <a:r>
              <a:rPr lang="sv-SE"/>
              <a:t>Skiljebo SK Ungdom Elit 2014</a:t>
            </a:r>
          </a:p>
        </p:txBody>
      </p:sp>
      <p:sp>
        <p:nvSpPr>
          <p:cNvPr id="7" name="Platshållare för bildnummer 6"/>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940971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a:t>Klicka här för att ändra format</a:t>
            </a:r>
          </a:p>
        </p:txBody>
      </p:sp>
      <p:sp>
        <p:nvSpPr>
          <p:cNvPr id="3" name="Platshållare för bild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sv-SE"/>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BBDB749F-B48B-4928-9125-F1A9D92A12E8}" type="datetime1">
              <a:rPr lang="sv-SE" smtClean="0"/>
              <a:pPr/>
              <a:t>2020-03-18</a:t>
            </a:fld>
            <a:endParaRPr lang="sv-SE"/>
          </a:p>
        </p:txBody>
      </p:sp>
      <p:sp>
        <p:nvSpPr>
          <p:cNvPr id="6" name="Platshållare för sidfot 5"/>
          <p:cNvSpPr>
            <a:spLocks noGrp="1"/>
          </p:cNvSpPr>
          <p:nvPr>
            <p:ph type="ftr" sz="quarter" idx="11"/>
          </p:nvPr>
        </p:nvSpPr>
        <p:spPr/>
        <p:txBody>
          <a:bodyPr/>
          <a:lstStyle/>
          <a:p>
            <a:r>
              <a:rPr lang="sv-SE"/>
              <a:t>Skiljebo SK Ungdom Elit 2014</a:t>
            </a:r>
          </a:p>
        </p:txBody>
      </p:sp>
      <p:sp>
        <p:nvSpPr>
          <p:cNvPr id="7" name="Platshållare för bildnummer 6"/>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834847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C7E482B-2AB7-417F-9DEF-30C816884285}" type="datetime1">
              <a:rPr lang="sv-SE" smtClean="0"/>
              <a:pPr/>
              <a:t>2020-03-18</a:t>
            </a:fld>
            <a:endParaRPr lang="sv-SE"/>
          </a:p>
        </p:txBody>
      </p:sp>
      <p:sp>
        <p:nvSpPr>
          <p:cNvPr id="5" name="Platshållare för sidfot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sv-SE"/>
              <a:t>Skiljebo SK Ungdom Elit 2014</a:t>
            </a:r>
          </a:p>
        </p:txBody>
      </p:sp>
      <p:sp>
        <p:nvSpPr>
          <p:cNvPr id="6" name="Platshållare för bildnumm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C2C617-7647-4A9A-A516-310D04A2874B}" type="slidenum">
              <a:rPr lang="sv-SE" smtClean="0"/>
              <a:pPr/>
              <a:t>‹#›</a:t>
            </a:fld>
            <a:endParaRPr lang="sv-SE"/>
          </a:p>
        </p:txBody>
      </p:sp>
    </p:spTree>
    <p:extLst>
      <p:ext uri="{BB962C8B-B14F-4D97-AF65-F5344CB8AC3E}">
        <p14:creationId xmlns:p14="http://schemas.microsoft.com/office/powerpoint/2010/main" val="1892702208"/>
      </p:ext>
    </p:extLst>
  </p:cSld>
  <p:clrMap bg1="lt1" tx1="dk1" bg2="lt2" tx2="dk2" accent1="accent1" accent2="accent2" accent3="accent3" accent4="accent4" accent5="accent5" accent6="accent6" hlink="hlink" folHlink="folHlink"/>
  <p:sldLayoutIdLst>
    <p:sldLayoutId id="2147483952" r:id="rId1"/>
    <p:sldLayoutId id="2147483953" r:id="rId2"/>
    <p:sldLayoutId id="2147483954" r:id="rId3"/>
    <p:sldLayoutId id="2147483955" r:id="rId4"/>
    <p:sldLayoutId id="2147483956" r:id="rId5"/>
    <p:sldLayoutId id="2147483957" r:id="rId6"/>
    <p:sldLayoutId id="2147483958" r:id="rId7"/>
    <p:sldLayoutId id="2147483959" r:id="rId8"/>
    <p:sldLayoutId id="2147483960" r:id="rId9"/>
    <p:sldLayoutId id="2147483961" r:id="rId10"/>
    <p:sldLayoutId id="2147483962" r:id="rId11"/>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laget.se/F-13" TargetMode="External"/><Relationship Id="rId2" Type="http://schemas.openxmlformats.org/officeDocument/2006/relationships/hyperlink" Target="http://www.skiljebosk.nu/Document"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susannawretstrom@hotmail.com"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052736"/>
            <a:ext cx="7772400" cy="1470025"/>
          </a:xfrm>
        </p:spPr>
        <p:txBody>
          <a:bodyPr>
            <a:normAutofit/>
          </a:bodyPr>
          <a:lstStyle/>
          <a:p>
            <a:br>
              <a:rPr lang="sv-SE" dirty="0"/>
            </a:br>
            <a:endParaRPr lang="sv-SE" dirty="0"/>
          </a:p>
        </p:txBody>
      </p:sp>
      <p:sp>
        <p:nvSpPr>
          <p:cNvPr id="4" name="Rubrik 3"/>
          <p:cNvSpPr txBox="1">
            <a:spLocks noGrp="1"/>
          </p:cNvSpPr>
          <p:nvPr>
            <p:ph type="subTitle" idx="1"/>
          </p:nvPr>
        </p:nvSpPr>
        <p:spPr bwMode="auto">
          <a:xfrm>
            <a:off x="395536" y="404664"/>
            <a:ext cx="8424936" cy="18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orm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endParaRPr lang="sv-SE" altLang="sv-SE" sz="2800" b="1" dirty="0">
              <a:solidFill>
                <a:schemeClr val="bg1"/>
              </a:solidFill>
              <a:latin typeface="Arial Black" panose="020B0A04020102020204" pitchFamily="34" charset="0"/>
            </a:endParaRPr>
          </a:p>
          <a:p>
            <a:pPr algn="ctr" eaLnBrk="1" hangingPunct="1"/>
            <a:r>
              <a:rPr lang="sv-SE" altLang="sv-SE" sz="4800" dirty="0"/>
              <a:t>F-13 Skiljebo SK</a:t>
            </a:r>
          </a:p>
          <a:p>
            <a:pPr eaLnBrk="1" hangingPunct="1"/>
            <a:r>
              <a:rPr lang="sv-SE" altLang="sv-SE" sz="2300" dirty="0"/>
              <a:t>Föräldrapresentation (istället för fysiskt möte 2020-03-18)</a:t>
            </a:r>
          </a:p>
          <a:p>
            <a:pPr eaLnBrk="1" hangingPunct="1"/>
            <a:endParaRPr lang="sv-SE" altLang="sv-SE" sz="2300" dirty="0"/>
          </a:p>
        </p:txBody>
      </p:sp>
      <p:pic>
        <p:nvPicPr>
          <p:cNvPr id="6" name="Picture 5">
            <a:extLst>
              <a:ext uri="{FF2B5EF4-FFF2-40B4-BE49-F238E27FC236}">
                <a16:creationId xmlns:a16="http://schemas.microsoft.com/office/drawing/2014/main" id="{5E395799-F571-4791-BBA3-E899387187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2186370"/>
            <a:ext cx="6524417" cy="4349611"/>
          </a:xfrm>
          <a:prstGeom prst="rect">
            <a:avLst/>
          </a:prstGeom>
        </p:spPr>
      </p:pic>
    </p:spTree>
    <p:extLst>
      <p:ext uri="{BB962C8B-B14F-4D97-AF65-F5344CB8AC3E}">
        <p14:creationId xmlns:p14="http://schemas.microsoft.com/office/powerpoint/2010/main" val="1746934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Utdrag från Skiljebo Vill</a:t>
            </a:r>
          </a:p>
        </p:txBody>
      </p:sp>
      <p:sp>
        <p:nvSpPr>
          <p:cNvPr id="3" name="Platshållare för innehåll 2"/>
          <p:cNvSpPr>
            <a:spLocks noGrp="1"/>
          </p:cNvSpPr>
          <p:nvPr>
            <p:ph idx="1"/>
          </p:nvPr>
        </p:nvSpPr>
        <p:spPr>
          <a:xfrm>
            <a:off x="628650" y="1556792"/>
            <a:ext cx="7886700" cy="4536504"/>
          </a:xfrm>
        </p:spPr>
        <p:txBody>
          <a:bodyPr>
            <a:normAutofit/>
          </a:bodyPr>
          <a:lstStyle/>
          <a:p>
            <a:pPr marL="0" indent="0">
              <a:buNone/>
            </a:pPr>
            <a:r>
              <a:rPr lang="sv-SE" dirty="0"/>
              <a:t>     </a:t>
            </a:r>
            <a:r>
              <a:rPr lang="sv-SE" sz="3200" dirty="0"/>
              <a:t>Föräldrasysslor</a:t>
            </a:r>
          </a:p>
          <a:p>
            <a:r>
              <a:rPr lang="sv-SE" dirty="0"/>
              <a:t>För att verksamheten i Skiljebo Sportklubb skall fungera smidigt finns det ett antal aktiviteter alla måste hjälpa till med (vilket även är en förutsättning för att var och ens barn kan vara med och spela). Framförallt handlar det om:</a:t>
            </a:r>
          </a:p>
          <a:p>
            <a:pPr marL="0" indent="0">
              <a:buNone/>
            </a:pPr>
            <a:r>
              <a:rPr lang="sv-SE" dirty="0"/>
              <a:t> </a:t>
            </a:r>
          </a:p>
          <a:p>
            <a:pPr marL="457200" lvl="0" indent="-457200">
              <a:buFont typeface="+mj-lt"/>
              <a:buAutoNum type="arabicPeriod"/>
            </a:pPr>
            <a:r>
              <a:rPr lang="sv-SE" dirty="0"/>
              <a:t>Vaktmästeri- och kiosktjänst där vårt lag två-tre veckor per år skall bemanna</a:t>
            </a:r>
          </a:p>
          <a:p>
            <a:pPr marL="457200" lvl="0" indent="-457200">
              <a:buFont typeface="+mj-lt"/>
              <a:buAutoNum type="arabicPeriod"/>
            </a:pPr>
            <a:r>
              <a:rPr lang="sv-SE" dirty="0"/>
              <a:t>Arbeta på en skola under </a:t>
            </a:r>
            <a:r>
              <a:rPr lang="sv-SE" dirty="0" err="1"/>
              <a:t>Aroscupen</a:t>
            </a:r>
            <a:r>
              <a:rPr lang="sv-SE"/>
              <a:t> (ej detta år)</a:t>
            </a:r>
            <a:endParaRPr lang="sv-SE" dirty="0"/>
          </a:p>
          <a:p>
            <a:pPr marL="457200" lvl="0" indent="-457200">
              <a:buFont typeface="+mj-lt"/>
              <a:buAutoNum type="arabicPeriod"/>
            </a:pPr>
            <a:r>
              <a:rPr lang="sv-SE" dirty="0"/>
              <a:t>Delta på föräldramöten</a:t>
            </a:r>
          </a:p>
          <a:p>
            <a:pPr marL="457200" lvl="0" indent="-457200">
              <a:buFont typeface="+mj-lt"/>
              <a:buAutoNum type="arabicPeriod"/>
            </a:pPr>
            <a:r>
              <a:rPr lang="sv-SE" dirty="0"/>
              <a:t>Transporter till och från träningar/matcher</a:t>
            </a:r>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5564188"/>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0188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Utdrag från Skiljebo Vill</a:t>
            </a:r>
          </a:p>
        </p:txBody>
      </p:sp>
      <p:sp>
        <p:nvSpPr>
          <p:cNvPr id="3" name="Platshållare för innehåll 2"/>
          <p:cNvSpPr>
            <a:spLocks noGrp="1"/>
          </p:cNvSpPr>
          <p:nvPr>
            <p:ph idx="1"/>
          </p:nvPr>
        </p:nvSpPr>
        <p:spPr/>
        <p:txBody>
          <a:bodyPr>
            <a:normAutofit/>
          </a:bodyPr>
          <a:lstStyle/>
          <a:p>
            <a:pPr marL="0" indent="0">
              <a:buNone/>
            </a:pPr>
            <a:r>
              <a:rPr lang="sv-SE" dirty="0"/>
              <a:t>    </a:t>
            </a:r>
            <a:r>
              <a:rPr lang="sv-SE" sz="4700" dirty="0"/>
              <a:t>Sponsring</a:t>
            </a:r>
          </a:p>
          <a:p>
            <a:r>
              <a:rPr lang="sv-SE" dirty="0"/>
              <a:t>Huvudregeln är att sponsring till enskild träningsgrupp inte får ske av klubbsponsor eller av konkurrent till klubbsponsor</a:t>
            </a:r>
          </a:p>
          <a:p>
            <a:endParaRPr lang="sv-SE" dirty="0"/>
          </a:p>
          <a:p>
            <a:r>
              <a:rPr lang="sv-SE" dirty="0"/>
              <a:t>I övrigt finns inga inskränkningar för träningsgrupp att ta in sponsorintäkt – vilken givetvis ska komma alla i gruppen till del.</a:t>
            </a:r>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0352"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2384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Utdrag från Skiljebo Vill</a:t>
            </a:r>
          </a:p>
        </p:txBody>
      </p:sp>
      <p:sp>
        <p:nvSpPr>
          <p:cNvPr id="3" name="Platshållare för innehåll 2"/>
          <p:cNvSpPr>
            <a:spLocks noGrp="1"/>
          </p:cNvSpPr>
          <p:nvPr>
            <p:ph idx="1"/>
          </p:nvPr>
        </p:nvSpPr>
        <p:spPr/>
        <p:txBody>
          <a:bodyPr>
            <a:normAutofit/>
          </a:bodyPr>
          <a:lstStyle/>
          <a:p>
            <a:pPr marL="0" indent="0">
              <a:buNone/>
            </a:pPr>
            <a:r>
              <a:rPr lang="sv-SE" dirty="0"/>
              <a:t>      </a:t>
            </a:r>
            <a:r>
              <a:rPr lang="sv-SE" sz="3200" dirty="0"/>
              <a:t>Medlemsavgift</a:t>
            </a:r>
            <a:endParaRPr lang="sv-SE" sz="5800" dirty="0"/>
          </a:p>
          <a:p>
            <a:r>
              <a:rPr lang="sv-SE" dirty="0"/>
              <a:t>Ledarna för varje träningsgrupp har ansvar för att medlemsavgift betalas av alla i gruppen (och spelarregistrering från </a:t>
            </a:r>
            <a:r>
              <a:rPr lang="sv-SE" dirty="0" err="1"/>
              <a:t>fn</a:t>
            </a:r>
            <a:r>
              <a:rPr lang="sv-SE" dirty="0"/>
              <a:t> 12 år resp. licensering </a:t>
            </a:r>
            <a:r>
              <a:rPr lang="sv-SE" dirty="0" err="1"/>
              <a:t>fr.o.m</a:t>
            </a:r>
            <a:r>
              <a:rPr lang="sv-SE" dirty="0"/>
              <a:t> med det år spelaren fyller 15 år)</a:t>
            </a:r>
          </a:p>
          <a:p>
            <a:endParaRPr lang="sv-SE" dirty="0"/>
          </a:p>
          <a:p>
            <a:pPr lvl="0"/>
            <a:r>
              <a:rPr lang="sv-SE" dirty="0"/>
              <a:t>SSK Kansli informerar via lagens hemsidor om årets medlems- och verksamhetsavgift samt sista dag att betala.</a:t>
            </a:r>
          </a:p>
          <a:p>
            <a:pPr lvl="0"/>
            <a:endParaRPr lang="sv-SE" dirty="0"/>
          </a:p>
          <a:p>
            <a:pPr lvl="0"/>
            <a:r>
              <a:rPr lang="sv-SE" dirty="0"/>
              <a:t>SSK Kansli lämnar ut medlemskort i postfacket (vid fler barn samtliga familjens kort hos äldsta laget) förutsatt att både medlems- och verksamhetsavgift är betald.</a:t>
            </a:r>
          </a:p>
          <a:p>
            <a:endParaRPr lang="sv-SE" dirty="0"/>
          </a:p>
          <a:p>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1468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0AC44-C33D-48E5-B67A-6E8F348FE84A}"/>
              </a:ext>
            </a:extLst>
          </p:cNvPr>
          <p:cNvSpPr>
            <a:spLocks noGrp="1"/>
          </p:cNvSpPr>
          <p:nvPr>
            <p:ph type="title"/>
          </p:nvPr>
        </p:nvSpPr>
        <p:spPr>
          <a:xfrm>
            <a:off x="628650" y="518338"/>
            <a:ext cx="7886700" cy="1072189"/>
          </a:xfrm>
        </p:spPr>
        <p:txBody>
          <a:bodyPr>
            <a:normAutofit/>
          </a:bodyPr>
          <a:lstStyle/>
          <a:p>
            <a:r>
              <a:rPr lang="sv-SE" dirty="0"/>
              <a:t>Nya riktlinjer för lagkassor i Skiljebo SK</a:t>
            </a:r>
            <a:br>
              <a:rPr lang="sv-SE" dirty="0"/>
            </a:br>
            <a:endParaRPr lang="sv-SE" dirty="0"/>
          </a:p>
        </p:txBody>
      </p:sp>
      <p:sp>
        <p:nvSpPr>
          <p:cNvPr id="4" name="Footer Placeholder 3">
            <a:extLst>
              <a:ext uri="{FF2B5EF4-FFF2-40B4-BE49-F238E27FC236}">
                <a16:creationId xmlns:a16="http://schemas.microsoft.com/office/drawing/2014/main" id="{E1777D25-1B0D-4CFC-B053-9769BD5D7B25}"/>
              </a:ext>
            </a:extLst>
          </p:cNvPr>
          <p:cNvSpPr>
            <a:spLocks noGrp="1"/>
          </p:cNvSpPr>
          <p:nvPr>
            <p:ph type="ftr" sz="quarter" idx="11"/>
          </p:nvPr>
        </p:nvSpPr>
        <p:spPr/>
        <p:txBody>
          <a:bodyPr/>
          <a:lstStyle/>
          <a:p>
            <a:r>
              <a:rPr lang="sv-SE"/>
              <a:t>Skiljebo SK Ungdom Elit 2014</a:t>
            </a:r>
          </a:p>
        </p:txBody>
      </p:sp>
      <p:pic>
        <p:nvPicPr>
          <p:cNvPr id="5" name="Picture 2">
            <a:extLst>
              <a:ext uri="{FF2B5EF4-FFF2-40B4-BE49-F238E27FC236}">
                <a16:creationId xmlns:a16="http://schemas.microsoft.com/office/drawing/2014/main" id="{83749497-E4FD-4A99-A7E6-778E63BCAC45}"/>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668344" y="5373216"/>
            <a:ext cx="1237595" cy="1225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a:extLst>
              <a:ext uri="{FF2B5EF4-FFF2-40B4-BE49-F238E27FC236}">
                <a16:creationId xmlns:a16="http://schemas.microsoft.com/office/drawing/2014/main" id="{13BB8A5B-CB90-40BB-AB4F-FA0D2C239286}"/>
              </a:ext>
            </a:extLst>
          </p:cNvPr>
          <p:cNvSpPr/>
          <p:nvPr/>
        </p:nvSpPr>
        <p:spPr>
          <a:xfrm>
            <a:off x="595108" y="1916832"/>
            <a:ext cx="7543750" cy="3041025"/>
          </a:xfrm>
          <a:prstGeom prst="rect">
            <a:avLst/>
          </a:prstGeom>
        </p:spPr>
        <p:txBody>
          <a:bodyPr wrap="square">
            <a:spAutoFit/>
          </a:bodyPr>
          <a:lstStyle/>
          <a:p>
            <a:pPr>
              <a:lnSpc>
                <a:spcPct val="107000"/>
              </a:lnSpc>
              <a:spcAft>
                <a:spcPts val="0"/>
              </a:spcAft>
            </a:pPr>
            <a:r>
              <a:rPr lang="sv-SE" dirty="0">
                <a:latin typeface="Arial" panose="020B0604020202020204" pitchFamily="34" charset="0"/>
                <a:ea typeface="Times New Roman" panose="02020603050405020304" pitchFamily="18" charset="0"/>
                <a:cs typeface="Times New Roman" panose="02020603050405020304" pitchFamily="18" charset="0"/>
              </a:rPr>
              <a:t>Det är frivilligt att ha en lagkassa. Syftet med lagkassan är att samla in pengar till gemensamma cuper, resor, material, avslutningar mm. som ligger utanför det som täcks av klubben centralt. Varje lag har rätt att ha en lagkassa där lagets egna intäkter och kostnader hanteras.</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sv-SE" dirty="0">
                <a:latin typeface="Arial" panose="020B0604020202020204" pitchFamily="34" charset="0"/>
                <a:ea typeface="Times New Roman" panose="02020603050405020304" pitchFamily="18" charset="0"/>
                <a:cs typeface="Times New Roman" panose="02020603050405020304" pitchFamily="18" charset="0"/>
              </a:rPr>
              <a:t> </a:t>
            </a:r>
            <a:endParaRPr lang="sv-SE"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sv-SE" u="sng" dirty="0">
                <a:latin typeface="Arial" panose="020B0604020202020204" pitchFamily="34" charset="0"/>
                <a:ea typeface="Times New Roman" panose="02020603050405020304" pitchFamily="18" charset="0"/>
                <a:cs typeface="Times New Roman" panose="02020603050405020304" pitchFamily="18" charset="0"/>
              </a:rPr>
              <a:t>Regler för lagkassa:</a:t>
            </a:r>
          </a:p>
          <a:p>
            <a:pPr marL="285750" indent="-285750">
              <a:lnSpc>
                <a:spcPct val="107000"/>
              </a:lnSpc>
              <a:spcAft>
                <a:spcPts val="0"/>
              </a:spcAft>
              <a:buFont typeface="Arial" panose="020B0604020202020204" pitchFamily="34" charset="0"/>
              <a:buChar char="•"/>
            </a:pPr>
            <a:r>
              <a:rPr lang="sv-SE" dirty="0">
                <a:latin typeface="Arial" panose="020B0604020202020204" pitchFamily="34" charset="0"/>
                <a:ea typeface="Times New Roman" panose="02020603050405020304" pitchFamily="18" charset="0"/>
                <a:cs typeface="Times New Roman" panose="02020603050405020304" pitchFamily="18" charset="0"/>
              </a:rPr>
              <a:t>Varje lag ska utse </a:t>
            </a:r>
            <a:r>
              <a:rPr lang="sv-SE" dirty="0">
                <a:highlight>
                  <a:srgbClr val="FFFF00"/>
                </a:highlight>
                <a:latin typeface="Arial" panose="020B0604020202020204" pitchFamily="34" charset="0"/>
                <a:ea typeface="Times New Roman" panose="02020603050405020304" pitchFamily="18" charset="0"/>
                <a:cs typeface="Times New Roman" panose="02020603050405020304" pitchFamily="18" charset="0"/>
              </a:rPr>
              <a:t>två ansvariga lagkassörer</a:t>
            </a:r>
            <a:endParaRPr lang="sv-SE" dirty="0">
              <a:highlight>
                <a:srgbClr val="FFFF00"/>
              </a:highligh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0"/>
              </a:spcAft>
              <a:buFont typeface="Arial" panose="020B0604020202020204" pitchFamily="34" charset="0"/>
              <a:buChar char="•"/>
            </a:pPr>
            <a:r>
              <a:rPr lang="sv-SE" dirty="0">
                <a:latin typeface="Arial" panose="020B0604020202020204" pitchFamily="34" charset="0"/>
                <a:ea typeface="Times New Roman" panose="02020603050405020304" pitchFamily="18" charset="0"/>
                <a:cs typeface="Times New Roman" panose="02020603050405020304" pitchFamily="18" charset="0"/>
              </a:rPr>
              <a:t>Lagkassan hanteras genom ett lagbankkonto i Swedbank, där två ansvariga tilldelas administrationsbehörighet av Skiljebo SK. Till varje lagkonto, kommer det finnas ett kopplat </a:t>
            </a:r>
            <a:r>
              <a:rPr lang="sv-SE" dirty="0" err="1">
                <a:latin typeface="Arial" panose="020B0604020202020204" pitchFamily="34" charset="0"/>
                <a:ea typeface="Times New Roman" panose="02020603050405020304" pitchFamily="18" charset="0"/>
                <a:cs typeface="Times New Roman" panose="02020603050405020304" pitchFamily="18" charset="0"/>
              </a:rPr>
              <a:t>Swish</a:t>
            </a:r>
            <a:r>
              <a:rPr lang="sv-SE" dirty="0">
                <a:latin typeface="Arial" panose="020B0604020202020204" pitchFamily="34" charset="0"/>
                <a:ea typeface="Times New Roman" panose="02020603050405020304" pitchFamily="18" charset="0"/>
                <a:cs typeface="Times New Roman" panose="02020603050405020304" pitchFamily="18" charset="0"/>
              </a:rPr>
              <a:t> nummer</a:t>
            </a:r>
            <a:endParaRPr lang="sv-SE"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1987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altLang="sv-SE" dirty="0">
                <a:cs typeface="Arial Black" panose="020B0A04020102020204" pitchFamily="34" charset="0"/>
              </a:rPr>
              <a:t>FOKUS FRAMÅT</a:t>
            </a:r>
            <a:endParaRPr lang="sv-SE" dirty="0"/>
          </a:p>
        </p:txBody>
      </p:sp>
      <p:sp>
        <p:nvSpPr>
          <p:cNvPr id="3" name="Platshållare för innehåll 2"/>
          <p:cNvSpPr>
            <a:spLocks noGrp="1"/>
          </p:cNvSpPr>
          <p:nvPr>
            <p:ph idx="1"/>
          </p:nvPr>
        </p:nvSpPr>
        <p:spPr/>
        <p:txBody>
          <a:bodyPr>
            <a:normAutofit fontScale="70000" lnSpcReduction="20000"/>
          </a:bodyPr>
          <a:lstStyle/>
          <a:p>
            <a:pPr marL="0" indent="0">
              <a:buNone/>
            </a:pPr>
            <a:r>
              <a:rPr lang="sv-SE" altLang="sv-SE" sz="4400" b="1" dirty="0">
                <a:latin typeface="Calibri" panose="020F0502020204030204" pitchFamily="34" charset="0"/>
                <a:cs typeface="Calibri" panose="020F0502020204030204" pitchFamily="34" charset="0"/>
              </a:rPr>
              <a:t>Detta ska vi fokusera på under året.. </a:t>
            </a:r>
          </a:p>
          <a:p>
            <a:pPr marL="0" indent="0">
              <a:lnSpc>
                <a:spcPct val="250000"/>
              </a:lnSpc>
              <a:buClr>
                <a:schemeClr val="accent1"/>
              </a:buClr>
              <a:buNone/>
            </a:pPr>
            <a:r>
              <a:rPr lang="sv-SE" altLang="sv-SE" sz="3800" dirty="0">
                <a:latin typeface="Calibri" panose="020F0502020204030204" pitchFamily="34" charset="0"/>
                <a:cs typeface="Calibri" panose="020F0502020204030204" pitchFamily="34" charset="0"/>
              </a:rPr>
              <a:t>-Stärka gemenskapen och att ha roligt på träningarna</a:t>
            </a:r>
          </a:p>
          <a:p>
            <a:pPr marL="0" indent="0">
              <a:lnSpc>
                <a:spcPct val="250000"/>
              </a:lnSpc>
              <a:buClr>
                <a:schemeClr val="accent1"/>
              </a:buClr>
              <a:buNone/>
            </a:pPr>
            <a:r>
              <a:rPr lang="sv-SE" altLang="sv-SE" sz="3800" dirty="0">
                <a:latin typeface="Calibri" panose="020F0502020204030204" pitchFamily="34" charset="0"/>
                <a:cs typeface="Calibri" panose="020F0502020204030204" pitchFamily="34" charset="0"/>
              </a:rPr>
              <a:t>-Få in bollen mer i lekarna</a:t>
            </a:r>
          </a:p>
          <a:p>
            <a:pPr marL="0" indent="0">
              <a:lnSpc>
                <a:spcPct val="250000"/>
              </a:lnSpc>
              <a:buClr>
                <a:schemeClr val="accent1"/>
              </a:buClr>
              <a:buNone/>
            </a:pPr>
            <a:r>
              <a:rPr lang="sv-SE" altLang="sv-SE" sz="3800" dirty="0">
                <a:latin typeface="Calibri" panose="020F0502020204030204" pitchFamily="34" charset="0"/>
                <a:cs typeface="Calibri" panose="020F0502020204030204" pitchFamily="34" charset="0"/>
              </a:rPr>
              <a:t>-Mer riktade fotbollsövningar samt spel 3 mot 3</a:t>
            </a:r>
          </a:p>
          <a:p>
            <a:pPr marL="0" indent="0">
              <a:lnSpc>
                <a:spcPct val="250000"/>
              </a:lnSpc>
              <a:buClr>
                <a:schemeClr val="accent1"/>
              </a:buClr>
              <a:buNone/>
            </a:pPr>
            <a:endParaRPr lang="sv-SE" altLang="sv-SE" sz="3800" b="1" dirty="0">
              <a:latin typeface="Constantia" panose="02030602050306030303" pitchFamily="18" charset="0"/>
            </a:endParaRPr>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314832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28650" y="365127"/>
            <a:ext cx="7886700" cy="543593"/>
          </a:xfrm>
        </p:spPr>
        <p:txBody>
          <a:bodyPr>
            <a:normAutofit fontScale="90000"/>
          </a:bodyPr>
          <a:lstStyle/>
          <a:p>
            <a:r>
              <a:rPr lang="sv-SE" altLang="sv-SE" dirty="0">
                <a:cs typeface="Arial Black" panose="020B0A04020102020204" pitchFamily="34" charset="0"/>
              </a:rPr>
              <a:t> Aktiviteter 2020</a:t>
            </a:r>
            <a:endParaRPr lang="sv-SE" dirty="0"/>
          </a:p>
        </p:txBody>
      </p:sp>
      <p:sp>
        <p:nvSpPr>
          <p:cNvPr id="3" name="Platshållare för innehåll 2"/>
          <p:cNvSpPr>
            <a:spLocks noGrp="1"/>
          </p:cNvSpPr>
          <p:nvPr>
            <p:ph idx="1"/>
          </p:nvPr>
        </p:nvSpPr>
        <p:spPr>
          <a:xfrm>
            <a:off x="628650" y="908720"/>
            <a:ext cx="7886700" cy="5184577"/>
          </a:xfrm>
        </p:spPr>
        <p:txBody>
          <a:bodyPr>
            <a:normAutofit fontScale="25000" lnSpcReduction="20000"/>
          </a:bodyPr>
          <a:lstStyle/>
          <a:p>
            <a:pPr>
              <a:lnSpc>
                <a:spcPct val="250000"/>
              </a:lnSpc>
              <a:buClr>
                <a:schemeClr val="accent1"/>
              </a:buClr>
            </a:pPr>
            <a:r>
              <a:rPr lang="sv-SE" altLang="sv-SE" sz="7200" dirty="0">
                <a:latin typeface="Calibri" panose="020F0502020204030204" pitchFamily="34" charset="0"/>
                <a:cs typeface="Calibri" panose="020F0502020204030204" pitchFamily="34" charset="0"/>
              </a:rPr>
              <a:t>Uppstart sista veckan i april eller första veckan i maj, träningar kommer att ske 1gång/vecka (tisdagar 18.00-19.00)</a:t>
            </a:r>
          </a:p>
          <a:p>
            <a:pPr>
              <a:lnSpc>
                <a:spcPct val="250000"/>
              </a:lnSpc>
              <a:buClr>
                <a:schemeClr val="accent1"/>
              </a:buClr>
            </a:pPr>
            <a:r>
              <a:rPr lang="sv-SE" altLang="sv-SE" sz="7200" dirty="0">
                <a:latin typeface="Calibri" panose="020F0502020204030204" pitchFamily="34" charset="0"/>
                <a:cs typeface="Calibri" panose="020F0502020204030204" pitchFamily="34" charset="0"/>
              </a:rPr>
              <a:t>Social aktivitet i början av säsongen, förmiddag 19/4. Vi avvaktar utvecklingen av Coronaviruset, men tänker oss en utomhusaktivitet</a:t>
            </a:r>
          </a:p>
          <a:p>
            <a:pPr>
              <a:lnSpc>
                <a:spcPct val="250000"/>
              </a:lnSpc>
              <a:buClr>
                <a:schemeClr val="accent1"/>
              </a:buClr>
            </a:pPr>
            <a:r>
              <a:rPr lang="sv-SE" altLang="sv-SE" sz="7200" dirty="0"/>
              <a:t>Vaktmästeri vecka 24</a:t>
            </a:r>
          </a:p>
          <a:p>
            <a:pPr>
              <a:lnSpc>
                <a:spcPct val="250000"/>
              </a:lnSpc>
              <a:buClr>
                <a:schemeClr val="accent1"/>
              </a:buClr>
            </a:pPr>
            <a:r>
              <a:rPr lang="sv-SE" altLang="sv-SE" sz="7200" dirty="0"/>
              <a:t>Fotbollensdag, augusti</a:t>
            </a:r>
          </a:p>
          <a:p>
            <a:pPr>
              <a:lnSpc>
                <a:spcPct val="250000"/>
              </a:lnSpc>
              <a:buClr>
                <a:schemeClr val="accent1"/>
              </a:buClr>
            </a:pPr>
            <a:r>
              <a:rPr lang="sv-SE" altLang="sv-SE" sz="7200" dirty="0"/>
              <a:t>Lagavslutning september</a:t>
            </a:r>
          </a:p>
          <a:p>
            <a:pPr>
              <a:lnSpc>
                <a:spcPct val="250000"/>
              </a:lnSpc>
              <a:buClr>
                <a:schemeClr val="accent1"/>
              </a:buClr>
            </a:pPr>
            <a:r>
              <a:rPr lang="sv-SE" altLang="sv-SE" sz="7200" b="1" dirty="0"/>
              <a:t>Närmare information meddelas via lagets hemsida</a:t>
            </a:r>
          </a:p>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77603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06BE8-6964-441F-8555-F3787F86885B}"/>
              </a:ext>
            </a:extLst>
          </p:cNvPr>
          <p:cNvSpPr>
            <a:spLocks noGrp="1"/>
          </p:cNvSpPr>
          <p:nvPr>
            <p:ph type="title"/>
          </p:nvPr>
        </p:nvSpPr>
        <p:spPr/>
        <p:txBody>
          <a:bodyPr/>
          <a:lstStyle/>
          <a:p>
            <a:r>
              <a:rPr lang="sv-SE" dirty="0"/>
              <a:t>Poolspel 2020</a:t>
            </a:r>
          </a:p>
        </p:txBody>
      </p:sp>
      <p:sp>
        <p:nvSpPr>
          <p:cNvPr id="3" name="Content Placeholder 2">
            <a:extLst>
              <a:ext uri="{FF2B5EF4-FFF2-40B4-BE49-F238E27FC236}">
                <a16:creationId xmlns:a16="http://schemas.microsoft.com/office/drawing/2014/main" id="{58357C8F-0F4E-40DF-98E4-F5384CAA3560}"/>
              </a:ext>
            </a:extLst>
          </p:cNvPr>
          <p:cNvSpPr>
            <a:spLocks noGrp="1"/>
          </p:cNvSpPr>
          <p:nvPr>
            <p:ph idx="1"/>
          </p:nvPr>
        </p:nvSpPr>
        <p:spPr/>
        <p:txBody>
          <a:bodyPr>
            <a:normAutofit fontScale="92500" lnSpcReduction="10000"/>
          </a:bodyPr>
          <a:lstStyle/>
          <a:p>
            <a:pPr>
              <a:lnSpc>
                <a:spcPct val="250000"/>
              </a:lnSpc>
              <a:buClr>
                <a:schemeClr val="accent1"/>
              </a:buClr>
            </a:pPr>
            <a:r>
              <a:rPr lang="sv-SE" altLang="sv-SE" sz="2400" dirty="0">
                <a:latin typeface="Calibri" panose="020F0502020204030204" pitchFamily="34" charset="0"/>
                <a:cs typeface="Calibri" panose="020F0502020204030204" pitchFamily="34" charset="0"/>
              </a:rPr>
              <a:t>Inga arrangerade poolspel kommer äga rum i år, utan det är upp till varje förening att anordna och bjuda in andra klubbar</a:t>
            </a:r>
          </a:p>
          <a:p>
            <a:pPr>
              <a:lnSpc>
                <a:spcPct val="250000"/>
              </a:lnSpc>
              <a:buClr>
                <a:schemeClr val="accent1"/>
              </a:buClr>
            </a:pPr>
            <a:r>
              <a:rPr lang="sv-SE" altLang="sv-SE" sz="2400" dirty="0">
                <a:latin typeface="Calibri" panose="020F0502020204030204" pitchFamily="34" charset="0"/>
                <a:cs typeface="Calibri" panose="020F0502020204030204" pitchFamily="34" charset="0"/>
              </a:rPr>
              <a:t>Vi önskar att arrangera ett </a:t>
            </a:r>
            <a:r>
              <a:rPr lang="sv-SE" altLang="sv-SE" sz="2400" dirty="0">
                <a:highlight>
                  <a:srgbClr val="FFFF00"/>
                </a:highlight>
                <a:latin typeface="Calibri" panose="020F0502020204030204" pitchFamily="34" charset="0"/>
                <a:cs typeface="Calibri" panose="020F0502020204030204" pitchFamily="34" charset="0"/>
              </a:rPr>
              <a:t>poolspel i lagets regi 14/6</a:t>
            </a:r>
            <a:r>
              <a:rPr lang="sv-SE" altLang="sv-SE" sz="2400" dirty="0">
                <a:latin typeface="Calibri" panose="020F0502020204030204" pitchFamily="34" charset="0"/>
                <a:cs typeface="Calibri" panose="020F0502020204030204" pitchFamily="34" charset="0"/>
              </a:rPr>
              <a:t>. Då har vi möjlighet att sätta upp kiosk och samla in pengar till lagkassan. Boka in datumet redan nu, så kommer vi ut med mer info</a:t>
            </a:r>
          </a:p>
          <a:p>
            <a:endParaRPr lang="sv-SE" dirty="0"/>
          </a:p>
        </p:txBody>
      </p:sp>
      <p:sp>
        <p:nvSpPr>
          <p:cNvPr id="4" name="Footer Placeholder 3">
            <a:extLst>
              <a:ext uri="{FF2B5EF4-FFF2-40B4-BE49-F238E27FC236}">
                <a16:creationId xmlns:a16="http://schemas.microsoft.com/office/drawing/2014/main" id="{038FEE67-5ACE-457A-AD28-82E2116ED922}"/>
              </a:ext>
            </a:extLst>
          </p:cNvPr>
          <p:cNvSpPr>
            <a:spLocks noGrp="1"/>
          </p:cNvSpPr>
          <p:nvPr>
            <p:ph type="ftr" sz="quarter" idx="11"/>
          </p:nvPr>
        </p:nvSpPr>
        <p:spPr/>
        <p:txBody>
          <a:bodyPr/>
          <a:lstStyle/>
          <a:p>
            <a:r>
              <a:rPr lang="sv-SE"/>
              <a:t>Skiljebo SK Ungdom Elit 2014</a:t>
            </a:r>
          </a:p>
        </p:txBody>
      </p:sp>
      <p:pic>
        <p:nvPicPr>
          <p:cNvPr id="5" name="Picture 2">
            <a:extLst>
              <a:ext uri="{FF2B5EF4-FFF2-40B4-BE49-F238E27FC236}">
                <a16:creationId xmlns:a16="http://schemas.microsoft.com/office/drawing/2014/main" id="{D49714E8-BAC7-47D5-B144-8781131D82A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336" y="5461637"/>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98623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264AF-86D4-4724-8ACE-CAB1AF50ACC8}"/>
              </a:ext>
            </a:extLst>
          </p:cNvPr>
          <p:cNvSpPr>
            <a:spLocks noGrp="1"/>
          </p:cNvSpPr>
          <p:nvPr>
            <p:ph type="title"/>
          </p:nvPr>
        </p:nvSpPr>
        <p:spPr/>
        <p:txBody>
          <a:bodyPr/>
          <a:lstStyle/>
          <a:p>
            <a:r>
              <a:rPr lang="sv-SE" dirty="0"/>
              <a:t>Föräldrar – Årets uppgifter</a:t>
            </a:r>
          </a:p>
        </p:txBody>
      </p:sp>
      <p:sp>
        <p:nvSpPr>
          <p:cNvPr id="3" name="Content Placeholder 2">
            <a:extLst>
              <a:ext uri="{FF2B5EF4-FFF2-40B4-BE49-F238E27FC236}">
                <a16:creationId xmlns:a16="http://schemas.microsoft.com/office/drawing/2014/main" id="{3271D3F4-11DC-43E9-9978-68A2B3B52E7D}"/>
              </a:ext>
            </a:extLst>
          </p:cNvPr>
          <p:cNvSpPr>
            <a:spLocks noGrp="1"/>
          </p:cNvSpPr>
          <p:nvPr>
            <p:ph idx="1"/>
          </p:nvPr>
        </p:nvSpPr>
        <p:spPr>
          <a:xfrm>
            <a:off x="638733" y="1772816"/>
            <a:ext cx="7886700" cy="4351338"/>
          </a:xfrm>
        </p:spPr>
        <p:txBody>
          <a:bodyPr>
            <a:normAutofit fontScale="92500" lnSpcReduction="20000"/>
          </a:bodyPr>
          <a:lstStyle/>
          <a:p>
            <a:r>
              <a:rPr lang="sv-SE" dirty="0"/>
              <a:t>Ansvarar för kiosk och vaktmästeri vecka 24 </a:t>
            </a:r>
          </a:p>
          <a:p>
            <a:pPr marL="0" indent="0">
              <a:buNone/>
            </a:pPr>
            <a:endParaRPr lang="sv-SE" dirty="0"/>
          </a:p>
          <a:p>
            <a:pPr marL="0" indent="0">
              <a:buNone/>
            </a:pPr>
            <a:r>
              <a:rPr lang="sv-SE" dirty="0"/>
              <a:t>I Skiljebo Vill finns utförligt beskrivet vilka uppgifter som: respektive lag, ledare, spelare och föräldrar skall utföra. </a:t>
            </a:r>
            <a:r>
              <a:rPr lang="sv-SE" dirty="0">
                <a:hlinkClick r:id="rId2"/>
              </a:rPr>
              <a:t>http://www.skiljebosk.nu/Document</a:t>
            </a:r>
            <a:endParaRPr lang="sv-SE" dirty="0"/>
          </a:p>
          <a:p>
            <a:pPr marL="0" indent="0">
              <a:buNone/>
            </a:pPr>
            <a:endParaRPr lang="sv-SE" dirty="0"/>
          </a:p>
          <a:p>
            <a:pPr marL="0" indent="0">
              <a:buNone/>
            </a:pPr>
            <a:r>
              <a:rPr lang="sv-SE" dirty="0"/>
              <a:t>Föräldrarna och spelarna ska logga in på hemsidan och uppdatera alla personuppgifter. Vi uppdaterar hemsidan hela tiden. Här hittar ni kalendern och även bilder i bildarkivet. </a:t>
            </a:r>
            <a:r>
              <a:rPr lang="sv-SE" dirty="0" err="1">
                <a:highlight>
                  <a:srgbClr val="FFFF00"/>
                </a:highlight>
              </a:rPr>
              <a:t>LagetAppen</a:t>
            </a:r>
            <a:r>
              <a:rPr lang="sv-SE" dirty="0">
                <a:highlight>
                  <a:srgbClr val="FFFF00"/>
                </a:highlight>
              </a:rPr>
              <a:t> rekommenderas att man laddar ned på läsplatta/telefon. </a:t>
            </a:r>
          </a:p>
          <a:p>
            <a:pPr marL="0" indent="0">
              <a:buNone/>
            </a:pPr>
            <a:endParaRPr lang="sv-SE" dirty="0"/>
          </a:p>
          <a:p>
            <a:pPr marL="0" indent="0">
              <a:buNone/>
            </a:pPr>
            <a:r>
              <a:rPr lang="sv-SE" dirty="0"/>
              <a:t>Varje familj tar ansvar för att läsa och därmed hålla sig uppdaterad. Var och en har inloggningsuppgifter för att kunna hålla sina personliga uppgifter uppdaterade och aktuella. Om inte kontakta Susanna 0702621764 eller Linda 0722202816.</a:t>
            </a:r>
          </a:p>
          <a:p>
            <a:pPr marL="0" indent="0">
              <a:buNone/>
            </a:pPr>
            <a:endParaRPr lang="sv-SE" dirty="0"/>
          </a:p>
          <a:p>
            <a:pPr marL="0" indent="0">
              <a:buNone/>
            </a:pPr>
            <a:r>
              <a:rPr lang="sv-SE" altLang="sv-SE" sz="2000" b="1" dirty="0">
                <a:hlinkClick r:id="rId3"/>
              </a:rPr>
              <a:t>https://www.laget.se/F-13</a:t>
            </a:r>
            <a:endParaRPr lang="sv-SE" altLang="sv-SE" sz="2000" b="1" dirty="0"/>
          </a:p>
          <a:p>
            <a:pPr marL="0" indent="0">
              <a:buNone/>
            </a:pPr>
            <a:endParaRPr lang="sv-SE" altLang="sv-SE" sz="2000" b="1" dirty="0"/>
          </a:p>
          <a:p>
            <a:endParaRPr lang="sv-SE" dirty="0"/>
          </a:p>
        </p:txBody>
      </p:sp>
      <p:sp>
        <p:nvSpPr>
          <p:cNvPr id="4" name="Footer Placeholder 3">
            <a:extLst>
              <a:ext uri="{FF2B5EF4-FFF2-40B4-BE49-F238E27FC236}">
                <a16:creationId xmlns:a16="http://schemas.microsoft.com/office/drawing/2014/main" id="{29D0C2EC-92F5-4D3F-B506-B3FACD60780E}"/>
              </a:ext>
            </a:extLst>
          </p:cNvPr>
          <p:cNvSpPr>
            <a:spLocks noGrp="1"/>
          </p:cNvSpPr>
          <p:nvPr>
            <p:ph type="ftr" sz="quarter" idx="11"/>
          </p:nvPr>
        </p:nvSpPr>
        <p:spPr/>
        <p:txBody>
          <a:bodyPr/>
          <a:lstStyle/>
          <a:p>
            <a:r>
              <a:rPr lang="sv-SE"/>
              <a:t>Skiljebo SK Ungdom Elit 2014</a:t>
            </a:r>
          </a:p>
        </p:txBody>
      </p:sp>
      <p:pic>
        <p:nvPicPr>
          <p:cNvPr id="5" name="Picture 2">
            <a:extLst>
              <a:ext uri="{FF2B5EF4-FFF2-40B4-BE49-F238E27FC236}">
                <a16:creationId xmlns:a16="http://schemas.microsoft.com/office/drawing/2014/main" id="{9739E04C-87C2-4215-B43C-5C1CA2C76F7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86142" y="5593506"/>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433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Att tänka på vid träningar och matcher:</a:t>
            </a:r>
          </a:p>
        </p:txBody>
      </p:sp>
      <p:sp>
        <p:nvSpPr>
          <p:cNvPr id="3" name="Platshållare för innehåll 2"/>
          <p:cNvSpPr>
            <a:spLocks noGrp="1"/>
          </p:cNvSpPr>
          <p:nvPr>
            <p:ph idx="1"/>
          </p:nvPr>
        </p:nvSpPr>
        <p:spPr/>
        <p:txBody>
          <a:bodyPr>
            <a:normAutofit lnSpcReduction="10000"/>
          </a:bodyPr>
          <a:lstStyle/>
          <a:p>
            <a:endParaRPr lang="sv-SE" altLang="sv-SE" sz="2000" b="1" dirty="0">
              <a:latin typeface="Constantia" panose="02030602050306030303" pitchFamily="18" charset="0"/>
            </a:endParaRPr>
          </a:p>
          <a:p>
            <a:r>
              <a:rPr lang="sv-SE" dirty="0"/>
              <a:t>Kom i tid</a:t>
            </a:r>
          </a:p>
          <a:p>
            <a:pPr marL="0" indent="0">
              <a:buNone/>
            </a:pPr>
            <a:endParaRPr lang="sv-SE" dirty="0"/>
          </a:p>
          <a:p>
            <a:r>
              <a:rPr lang="sv-SE" dirty="0"/>
              <a:t>Se till att ert barn har ätit och har en fylld vattenflaska</a:t>
            </a:r>
          </a:p>
          <a:p>
            <a:pPr marL="0" indent="0">
              <a:buNone/>
            </a:pPr>
            <a:endParaRPr lang="sv-SE" dirty="0"/>
          </a:p>
          <a:p>
            <a:r>
              <a:rPr lang="sv-SE" dirty="0"/>
              <a:t>Benskydd är ett måste</a:t>
            </a:r>
          </a:p>
          <a:p>
            <a:pPr marL="0" indent="0">
              <a:buNone/>
            </a:pPr>
            <a:endParaRPr lang="sv-SE" dirty="0"/>
          </a:p>
          <a:p>
            <a:r>
              <a:rPr lang="sv-SE" dirty="0"/>
              <a:t>Vi försöker att tränare och barn samlas på ena sida av planen (där vattenflaskorna är) och föräldrar håller till på den andra sidan</a:t>
            </a:r>
          </a:p>
          <a:p>
            <a:pPr marL="0" indent="0">
              <a:buNone/>
            </a:pPr>
            <a:endParaRPr lang="sv-SE" dirty="0"/>
          </a:p>
          <a:p>
            <a:r>
              <a:rPr lang="sv-SE" dirty="0"/>
              <a:t>En tränarönskan är att pannbanden med namn på används (i alla fall i början av säsongen </a:t>
            </a:r>
            <a:r>
              <a:rPr lang="sv-SE" dirty="0">
                <a:sym typeface="Wingdings" panose="05000000000000000000" pitchFamily="2" charset="2"/>
              </a:rPr>
              <a:t>)</a:t>
            </a:r>
            <a:endParaRPr lang="sv-SE" dirty="0"/>
          </a:p>
          <a:p>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930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Sammanställning lagkassan 2019</a:t>
            </a:r>
          </a:p>
        </p:txBody>
      </p:sp>
      <p:sp>
        <p:nvSpPr>
          <p:cNvPr id="3" name="Platshållare för innehåll 2"/>
          <p:cNvSpPr>
            <a:spLocks noGrp="1"/>
          </p:cNvSpPr>
          <p:nvPr>
            <p:ph idx="1"/>
          </p:nvPr>
        </p:nvSpPr>
        <p:spPr/>
        <p:txBody>
          <a:bodyPr/>
          <a:lstStyle/>
          <a:p>
            <a:pPr marL="0" indent="0">
              <a:buNone/>
            </a:pPr>
            <a:r>
              <a:rPr lang="sv-SE" u="sng" dirty="0"/>
              <a:t>Inkomster:</a:t>
            </a:r>
          </a:p>
          <a:p>
            <a:pPr marL="0" indent="0">
              <a:buNone/>
            </a:pPr>
            <a:r>
              <a:rPr lang="sv-SE" dirty="0"/>
              <a:t>Ersättning för Aros cupen 2500:-</a:t>
            </a:r>
          </a:p>
          <a:p>
            <a:pPr marL="0" indent="0">
              <a:buNone/>
            </a:pPr>
            <a:r>
              <a:rPr lang="sv-SE" dirty="0"/>
              <a:t>Sponsorer 9000:- (ytterligare 3000:- är på väg in + ytterligare 1 sponsor)</a:t>
            </a:r>
          </a:p>
          <a:p>
            <a:pPr marL="0" indent="0">
              <a:buNone/>
            </a:pPr>
            <a:endParaRPr lang="sv-SE" dirty="0"/>
          </a:p>
          <a:p>
            <a:pPr marL="0" indent="0">
              <a:buNone/>
            </a:pPr>
            <a:r>
              <a:rPr lang="sv-SE" u="sng" dirty="0"/>
              <a:t>Utgifter:</a:t>
            </a:r>
          </a:p>
          <a:p>
            <a:pPr marL="0" indent="0">
              <a:buNone/>
            </a:pPr>
            <a:r>
              <a:rPr lang="sv-SE" dirty="0"/>
              <a:t>Fotbollsmål 796:-</a:t>
            </a:r>
          </a:p>
          <a:p>
            <a:pPr marL="0" indent="0">
              <a:buNone/>
            </a:pPr>
            <a:endParaRPr lang="sv-SE" dirty="0"/>
          </a:p>
          <a:p>
            <a:pPr marL="0" indent="0">
              <a:buNone/>
            </a:pPr>
            <a:r>
              <a:rPr lang="sv-SE" dirty="0"/>
              <a:t>Summa lagkassa 10 704:-</a:t>
            </a:r>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0702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Bakgrund året som gick</a:t>
            </a:r>
          </a:p>
        </p:txBody>
      </p:sp>
      <p:sp>
        <p:nvSpPr>
          <p:cNvPr id="3" name="Platshållare för innehåll 2"/>
          <p:cNvSpPr>
            <a:spLocks noGrp="1"/>
          </p:cNvSpPr>
          <p:nvPr>
            <p:ph idx="1"/>
          </p:nvPr>
        </p:nvSpPr>
        <p:spPr/>
        <p:txBody>
          <a:bodyPr>
            <a:normAutofit/>
          </a:bodyPr>
          <a:lstStyle/>
          <a:p>
            <a:r>
              <a:rPr lang="sv-SE" sz="2400" dirty="0"/>
              <a:t>Antal spelare: Truppen har bestått av 25 spelare</a:t>
            </a:r>
          </a:p>
          <a:p>
            <a:r>
              <a:rPr lang="sv-SE" sz="2400" dirty="0"/>
              <a:t>Ledare: 2 lagledare + 5 tränare</a:t>
            </a:r>
          </a:p>
          <a:p>
            <a:r>
              <a:rPr lang="sv-SE" sz="2400" dirty="0"/>
              <a:t>Träningar: 1 ggr/ vecka </a:t>
            </a:r>
          </a:p>
          <a:p>
            <a:r>
              <a:rPr lang="sv-SE" sz="2400" dirty="0"/>
              <a:t>Gemensam aktivitet på Björnön</a:t>
            </a:r>
          </a:p>
          <a:p>
            <a:r>
              <a:rPr lang="sv-SE" sz="2400" dirty="0"/>
              <a:t>2st Poolspel samt Fotbollensdag</a:t>
            </a:r>
          </a:p>
          <a:p>
            <a:r>
              <a:rPr lang="sv-SE" sz="2400" dirty="0"/>
              <a:t>Fokus under året har varit lagsammanhållning, lära känna varandra och ha kul. </a:t>
            </a:r>
          </a:p>
          <a:p>
            <a:pPr marL="0" indent="0">
              <a:buNone/>
            </a:pPr>
            <a:endParaRPr lang="sv-SE" sz="2400" dirty="0"/>
          </a:p>
          <a:p>
            <a:endParaRPr lang="sv-SE" sz="2400" dirty="0"/>
          </a:p>
        </p:txBody>
      </p:sp>
      <p:pic>
        <p:nvPicPr>
          <p:cNvPr id="5" name="Picture 2">
            <a:extLst>
              <a:ext uri="{FF2B5EF4-FFF2-40B4-BE49-F238E27FC236}">
                <a16:creationId xmlns:a16="http://schemas.microsoft.com/office/drawing/2014/main" id="{618F9E94-450A-4BB2-AE45-0A91AD2AF23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36296" y="5055320"/>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12965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304B3-91AF-47D2-9DA6-5BD93D831983}"/>
              </a:ext>
            </a:extLst>
          </p:cNvPr>
          <p:cNvSpPr>
            <a:spLocks noGrp="1"/>
          </p:cNvSpPr>
          <p:nvPr>
            <p:ph type="title"/>
          </p:nvPr>
        </p:nvSpPr>
        <p:spPr/>
        <p:txBody>
          <a:bodyPr/>
          <a:lstStyle/>
          <a:p>
            <a:r>
              <a:rPr lang="sv-SE" dirty="0"/>
              <a:t>Lite smått och gott…</a:t>
            </a:r>
          </a:p>
        </p:txBody>
      </p:sp>
      <p:sp>
        <p:nvSpPr>
          <p:cNvPr id="3" name="Content Placeholder 2">
            <a:extLst>
              <a:ext uri="{FF2B5EF4-FFF2-40B4-BE49-F238E27FC236}">
                <a16:creationId xmlns:a16="http://schemas.microsoft.com/office/drawing/2014/main" id="{094BBDCF-93DD-4D81-BD8C-3386D0540D5B}"/>
              </a:ext>
            </a:extLst>
          </p:cNvPr>
          <p:cNvSpPr>
            <a:spLocks noGrp="1"/>
          </p:cNvSpPr>
          <p:nvPr>
            <p:ph idx="1"/>
          </p:nvPr>
        </p:nvSpPr>
        <p:spPr/>
        <p:txBody>
          <a:bodyPr>
            <a:normAutofit fontScale="92500" lnSpcReduction="10000"/>
          </a:bodyPr>
          <a:lstStyle/>
          <a:p>
            <a:r>
              <a:rPr lang="sv-SE" dirty="0"/>
              <a:t>Till framtida turneringar vore det trevligt att ha ett tält (helst pop </a:t>
            </a:r>
            <a:r>
              <a:rPr lang="sv-SE" dirty="0" err="1"/>
              <a:t>up</a:t>
            </a:r>
            <a:r>
              <a:rPr lang="sv-SE" dirty="0"/>
              <a:t>-tält) som vi kan samlas vid. Är det något företag som vill sponsra lagkassan med det så hojta till </a:t>
            </a:r>
            <a:r>
              <a:rPr lang="sv-SE" dirty="0">
                <a:sym typeface="Wingdings" panose="05000000000000000000" pitchFamily="2" charset="2"/>
              </a:rPr>
              <a:t></a:t>
            </a:r>
          </a:p>
          <a:p>
            <a:pPr marL="0" indent="0">
              <a:buNone/>
            </a:pPr>
            <a:endParaRPr lang="sv-SE" dirty="0">
              <a:sym typeface="Wingdings" panose="05000000000000000000" pitchFamily="2" charset="2"/>
            </a:endParaRPr>
          </a:p>
          <a:p>
            <a:r>
              <a:rPr lang="sv-SE" dirty="0">
                <a:sym typeface="Wingdings" panose="05000000000000000000" pitchFamily="2" charset="2"/>
              </a:rPr>
              <a:t>Vi funderar på hur vi ska få in pengar till lagkassan i form av någon försäljning eller liknande i liten skala, ej bestämt än.</a:t>
            </a:r>
          </a:p>
          <a:p>
            <a:pPr marL="0" indent="0">
              <a:buNone/>
            </a:pPr>
            <a:endParaRPr lang="sv-SE" dirty="0"/>
          </a:p>
          <a:p>
            <a:r>
              <a:rPr lang="sv-SE" dirty="0"/>
              <a:t>Från och med 1/1 2020 ska all idrottsföreningar inom RF kontrollera begränsat registerutdrag för ledare. Det tycker vi är bra, och vi har lämnat in det för oss.</a:t>
            </a:r>
          </a:p>
          <a:p>
            <a:pPr marL="0" indent="0">
              <a:buNone/>
            </a:pPr>
            <a:endParaRPr lang="sv-SE" dirty="0"/>
          </a:p>
          <a:p>
            <a:r>
              <a:rPr lang="sv-SE" dirty="0"/>
              <a:t>Glöm inte att lägga er klädbeställning för er som vill ha (sista dagen för beställning sön 22/3), ca 17st som i dagsläget har lagt order. Nya spelare i laget som ej har fått ut länk till klädbeställningar kontaktar Susanna (</a:t>
            </a:r>
            <a:r>
              <a:rPr lang="sv-SE" dirty="0">
                <a:hlinkClick r:id="rId2"/>
              </a:rPr>
              <a:t>susannawretstrom@hotmail.com</a:t>
            </a:r>
            <a:r>
              <a:rPr lang="sv-SE" dirty="0"/>
              <a:t>) som lägger en separat order på det.</a:t>
            </a:r>
          </a:p>
        </p:txBody>
      </p:sp>
      <p:sp>
        <p:nvSpPr>
          <p:cNvPr id="4" name="Footer Placeholder 3">
            <a:extLst>
              <a:ext uri="{FF2B5EF4-FFF2-40B4-BE49-F238E27FC236}">
                <a16:creationId xmlns:a16="http://schemas.microsoft.com/office/drawing/2014/main" id="{45AE442E-6B0A-49D3-8033-FA0AF4EBC1DC}"/>
              </a:ext>
            </a:extLst>
          </p:cNvPr>
          <p:cNvSpPr>
            <a:spLocks noGrp="1"/>
          </p:cNvSpPr>
          <p:nvPr>
            <p:ph type="ftr" sz="quarter" idx="11"/>
          </p:nvPr>
        </p:nvSpPr>
        <p:spPr/>
        <p:txBody>
          <a:bodyPr/>
          <a:lstStyle/>
          <a:p>
            <a:r>
              <a:rPr lang="sv-SE"/>
              <a:t>Skiljebo SK Ungdom Elit 2014</a:t>
            </a:r>
          </a:p>
        </p:txBody>
      </p:sp>
    </p:spTree>
    <p:extLst>
      <p:ext uri="{BB962C8B-B14F-4D97-AF65-F5344CB8AC3E}">
        <p14:creationId xmlns:p14="http://schemas.microsoft.com/office/powerpoint/2010/main" val="19799084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Tack för ikväll och väl mött i vår!!</a:t>
            </a:r>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Content Placeholder 8">
            <a:extLst>
              <a:ext uri="{FF2B5EF4-FFF2-40B4-BE49-F238E27FC236}">
                <a16:creationId xmlns:a16="http://schemas.microsoft.com/office/drawing/2014/main" id="{A337A8FB-2BA3-485C-871A-40FB22F48CC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16261" y="1734764"/>
            <a:ext cx="5311477" cy="3989509"/>
          </a:xfrm>
        </p:spPr>
      </p:pic>
    </p:spTree>
    <p:extLst>
      <p:ext uri="{BB962C8B-B14F-4D97-AF65-F5344CB8AC3E}">
        <p14:creationId xmlns:p14="http://schemas.microsoft.com/office/powerpoint/2010/main" val="3825895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altLang="sv-SE" dirty="0">
                <a:cs typeface="Arial Black" panose="020B0A04020102020204" pitchFamily="34" charset="0"/>
              </a:rPr>
              <a:t>ORGANISATION – LEDARE OCH SPELARE 2020</a:t>
            </a:r>
            <a:endParaRPr lang="sv-SE" dirty="0"/>
          </a:p>
        </p:txBody>
      </p:sp>
      <p:sp>
        <p:nvSpPr>
          <p:cNvPr id="3" name="Platshållare för innehåll 2"/>
          <p:cNvSpPr>
            <a:spLocks noGrp="1"/>
          </p:cNvSpPr>
          <p:nvPr>
            <p:ph idx="1"/>
          </p:nvPr>
        </p:nvSpPr>
        <p:spPr>
          <a:xfrm>
            <a:off x="628650" y="1690689"/>
            <a:ext cx="7886700" cy="4486274"/>
          </a:xfrm>
        </p:spPr>
        <p:txBody>
          <a:bodyPr>
            <a:normAutofit fontScale="77500" lnSpcReduction="20000"/>
          </a:bodyPr>
          <a:lstStyle/>
          <a:p>
            <a:r>
              <a:rPr lang="sv-SE" sz="2000" dirty="0"/>
              <a:t>Tränare i år är följande personer: </a:t>
            </a:r>
            <a:r>
              <a:rPr lang="sv-SE" sz="1400" dirty="0"/>
              <a:t>(Planerar och sköter om träningarna och matcherna)</a:t>
            </a:r>
          </a:p>
          <a:p>
            <a:pPr>
              <a:buFontTx/>
              <a:buChar char="-"/>
            </a:pPr>
            <a:r>
              <a:rPr lang="sv-SE" sz="1800" dirty="0"/>
              <a:t>Linda </a:t>
            </a:r>
            <a:r>
              <a:rPr lang="sv-SE" sz="1800" dirty="0" err="1"/>
              <a:t>Greis</a:t>
            </a:r>
            <a:r>
              <a:rPr lang="sv-SE" sz="1800" dirty="0"/>
              <a:t>		    - David Winberg</a:t>
            </a:r>
          </a:p>
          <a:p>
            <a:pPr>
              <a:buFontTx/>
              <a:buChar char="-"/>
            </a:pPr>
            <a:r>
              <a:rPr lang="sv-SE" sz="1800" dirty="0"/>
              <a:t>Erik Liljeberg		    - Isa </a:t>
            </a:r>
            <a:r>
              <a:rPr lang="sv-SE" sz="1800" dirty="0" err="1"/>
              <a:t>Reuterwal</a:t>
            </a:r>
            <a:endParaRPr lang="sv-SE" sz="1800" dirty="0"/>
          </a:p>
          <a:p>
            <a:pPr marL="0" indent="0">
              <a:buNone/>
            </a:pPr>
            <a:endParaRPr lang="sv-SE" sz="1600" dirty="0"/>
          </a:p>
          <a:p>
            <a:r>
              <a:rPr lang="sv-SE" sz="2000" dirty="0"/>
              <a:t>Lagledare i år är följande personer: </a:t>
            </a:r>
            <a:r>
              <a:rPr lang="sv-SE" sz="1400" dirty="0"/>
              <a:t>(kallar domare, sköter hemsidan och </a:t>
            </a:r>
            <a:r>
              <a:rPr lang="sv-SE" sz="1400" dirty="0" err="1"/>
              <a:t>lok-stödet</a:t>
            </a:r>
            <a:r>
              <a:rPr lang="sv-SE" sz="1400" dirty="0"/>
              <a:t>)</a:t>
            </a:r>
          </a:p>
          <a:p>
            <a:pPr>
              <a:buFontTx/>
              <a:buChar char="-"/>
            </a:pPr>
            <a:r>
              <a:rPr lang="sv-SE" sz="1800" dirty="0"/>
              <a:t>Susanna Winberg</a:t>
            </a:r>
          </a:p>
          <a:p>
            <a:pPr>
              <a:buFontTx/>
              <a:buChar char="-"/>
            </a:pPr>
            <a:r>
              <a:rPr lang="sv-SE" sz="1800" dirty="0"/>
              <a:t>Linda Bromander</a:t>
            </a:r>
          </a:p>
          <a:p>
            <a:pPr>
              <a:buFontTx/>
              <a:buChar char="-"/>
            </a:pPr>
            <a:endParaRPr lang="sv-SE" sz="1800" dirty="0"/>
          </a:p>
          <a:p>
            <a:r>
              <a:rPr lang="sv-SE" sz="1800" dirty="0"/>
              <a:t>Lagets kassörer i år är följande personer: </a:t>
            </a:r>
          </a:p>
          <a:p>
            <a:pPr>
              <a:buFontTx/>
              <a:buChar char="-"/>
            </a:pPr>
            <a:r>
              <a:rPr lang="sv-SE" sz="1800" dirty="0"/>
              <a:t>Martin Lindman </a:t>
            </a:r>
          </a:p>
          <a:p>
            <a:pPr>
              <a:buFontTx/>
              <a:buChar char="-"/>
            </a:pPr>
            <a:r>
              <a:rPr lang="sv-SE" sz="1800" dirty="0"/>
              <a:t>xxx (här behöver vi få in en person till)</a:t>
            </a:r>
          </a:p>
          <a:p>
            <a:pPr marL="0" indent="0">
              <a:buNone/>
            </a:pPr>
            <a:endParaRPr lang="sv-SE" sz="2000" dirty="0"/>
          </a:p>
          <a:p>
            <a:r>
              <a:rPr lang="sv-SE" sz="2000" dirty="0"/>
              <a:t>Lagets </a:t>
            </a:r>
            <a:r>
              <a:rPr lang="sv-SE" sz="2000" dirty="0" err="1"/>
              <a:t>föräldraransvariga</a:t>
            </a:r>
            <a:r>
              <a:rPr lang="sv-SE" sz="2000" dirty="0"/>
              <a:t> är följande personer: </a:t>
            </a:r>
            <a:r>
              <a:rPr lang="sv-SE" sz="1400" dirty="0"/>
              <a:t>(Vaktmästerischema, ArosCupen schema)</a:t>
            </a:r>
          </a:p>
          <a:p>
            <a:pPr>
              <a:buFontTx/>
              <a:buChar char="-"/>
            </a:pPr>
            <a:r>
              <a:rPr lang="sv-SE" sz="1800" dirty="0" err="1"/>
              <a:t>Xxx</a:t>
            </a:r>
            <a:r>
              <a:rPr lang="sv-SE" sz="1800" dirty="0"/>
              <a:t> (här behöver vi få in 2 personer)</a:t>
            </a:r>
          </a:p>
          <a:p>
            <a:pPr>
              <a:buFontTx/>
              <a:buChar char="-"/>
            </a:pPr>
            <a:r>
              <a:rPr lang="sv-SE" sz="1800" dirty="0" err="1"/>
              <a:t>Xxx</a:t>
            </a:r>
            <a:endParaRPr lang="sv-SE" sz="1800" dirty="0"/>
          </a:p>
          <a:p>
            <a:pPr marL="0" indent="0">
              <a:buNone/>
            </a:pPr>
            <a:endParaRPr lang="sv-SE" sz="1600" dirty="0"/>
          </a:p>
          <a:p>
            <a:pPr marL="0" indent="0">
              <a:buNone/>
            </a:pPr>
            <a:r>
              <a:rPr lang="sv-SE" sz="1600" b="1" dirty="0"/>
              <a:t>                                          </a:t>
            </a:r>
            <a:endParaRPr lang="sv-SE" sz="1600" dirty="0"/>
          </a:p>
          <a:p>
            <a:pPr marL="0" indent="0">
              <a:buNone/>
            </a:pPr>
            <a:endParaRPr lang="sv-SE" sz="1600" dirty="0"/>
          </a:p>
          <a:p>
            <a:pPr>
              <a:buFontTx/>
              <a:buChar char="-"/>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a:extLst>
              <a:ext uri="{FF2B5EF4-FFF2-40B4-BE49-F238E27FC236}">
                <a16:creationId xmlns:a16="http://schemas.microsoft.com/office/drawing/2014/main" id="{7C4A8E9C-6EB3-438A-A580-885BB36CFC5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11552" y="5267324"/>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0492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2CE6B-2ABF-4256-8D71-C7620C8DED5C}"/>
              </a:ext>
            </a:extLst>
          </p:cNvPr>
          <p:cNvSpPr>
            <a:spLocks noGrp="1"/>
          </p:cNvSpPr>
          <p:nvPr>
            <p:ph type="title"/>
          </p:nvPr>
        </p:nvSpPr>
        <p:spPr/>
        <p:txBody>
          <a:bodyPr/>
          <a:lstStyle/>
          <a:p>
            <a:r>
              <a:rPr lang="sv-SE" dirty="0"/>
              <a:t>Träningstider 2020</a:t>
            </a:r>
          </a:p>
        </p:txBody>
      </p:sp>
      <p:sp>
        <p:nvSpPr>
          <p:cNvPr id="3" name="Content Placeholder 2">
            <a:extLst>
              <a:ext uri="{FF2B5EF4-FFF2-40B4-BE49-F238E27FC236}">
                <a16:creationId xmlns:a16="http://schemas.microsoft.com/office/drawing/2014/main" id="{A69847C6-6BAE-4F3B-87DB-BA2F0C8F90F7}"/>
              </a:ext>
            </a:extLst>
          </p:cNvPr>
          <p:cNvSpPr>
            <a:spLocks noGrp="1"/>
          </p:cNvSpPr>
          <p:nvPr>
            <p:ph idx="1"/>
          </p:nvPr>
        </p:nvSpPr>
        <p:spPr/>
        <p:txBody>
          <a:bodyPr/>
          <a:lstStyle/>
          <a:p>
            <a:pPr marL="0" indent="0">
              <a:buNone/>
            </a:pPr>
            <a:r>
              <a:rPr lang="sv-SE" sz="2400" b="1" dirty="0"/>
              <a:t>Tisdagar 18.00-19.00</a:t>
            </a:r>
          </a:p>
          <a:p>
            <a:pPr marL="0" indent="0">
              <a:buNone/>
            </a:pPr>
            <a:endParaRPr lang="sv-SE" sz="2400" b="1" dirty="0"/>
          </a:p>
          <a:p>
            <a:pPr marL="0" indent="0">
              <a:buNone/>
            </a:pPr>
            <a:r>
              <a:rPr lang="sv-SE" sz="2400" dirty="0"/>
              <a:t>Samling 17.50, bredvid planerna som vi hade förra året </a:t>
            </a:r>
          </a:p>
          <a:p>
            <a:pPr marL="0" indent="0">
              <a:buNone/>
            </a:pPr>
            <a:endParaRPr lang="sv-SE" sz="2400" b="1" dirty="0"/>
          </a:p>
          <a:p>
            <a:pPr marL="0" indent="0">
              <a:buNone/>
            </a:pPr>
            <a:r>
              <a:rPr lang="sv-SE" sz="2400" dirty="0"/>
              <a:t>Första träningen kommer att ske 28/4 alternativt 5/5 beroende på när gräsplanerna blir tillgängliga. Information om det kommer på laget.se</a:t>
            </a:r>
          </a:p>
          <a:p>
            <a:endParaRPr lang="sv-SE" dirty="0"/>
          </a:p>
        </p:txBody>
      </p:sp>
      <p:sp>
        <p:nvSpPr>
          <p:cNvPr id="4" name="Footer Placeholder 3">
            <a:extLst>
              <a:ext uri="{FF2B5EF4-FFF2-40B4-BE49-F238E27FC236}">
                <a16:creationId xmlns:a16="http://schemas.microsoft.com/office/drawing/2014/main" id="{3D8549E0-A996-41FB-B35D-331577DDDB4F}"/>
              </a:ext>
            </a:extLst>
          </p:cNvPr>
          <p:cNvSpPr>
            <a:spLocks noGrp="1"/>
          </p:cNvSpPr>
          <p:nvPr>
            <p:ph type="ftr" sz="quarter" idx="11"/>
          </p:nvPr>
        </p:nvSpPr>
        <p:spPr/>
        <p:txBody>
          <a:bodyPr/>
          <a:lstStyle/>
          <a:p>
            <a:r>
              <a:rPr lang="sv-SE"/>
              <a:t>Skiljebo SK Ungdom Elit 2014</a:t>
            </a:r>
          </a:p>
        </p:txBody>
      </p:sp>
      <p:pic>
        <p:nvPicPr>
          <p:cNvPr id="5" name="Picture 2">
            <a:extLst>
              <a:ext uri="{FF2B5EF4-FFF2-40B4-BE49-F238E27FC236}">
                <a16:creationId xmlns:a16="http://schemas.microsoft.com/office/drawing/2014/main" id="{6F917453-4174-4F56-802B-5AFC9B42435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96336" y="5345083"/>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65723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28650" y="365127"/>
            <a:ext cx="7886700" cy="687610"/>
          </a:xfrm>
        </p:spPr>
        <p:txBody>
          <a:bodyPr/>
          <a:lstStyle/>
          <a:p>
            <a:r>
              <a:rPr lang="sv-SE" dirty="0"/>
              <a:t>Följande spelare har vi i vårt lag 2020</a:t>
            </a:r>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2">
            <a:extLst>
              <a:ext uri="{FF2B5EF4-FFF2-40B4-BE49-F238E27FC236}">
                <a16:creationId xmlns:a16="http://schemas.microsoft.com/office/drawing/2014/main" id="{9FA1E396-0152-4BB0-8DB9-CBB0E25691FA}"/>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v-SE"/>
          </a:p>
        </p:txBody>
      </p:sp>
      <p:sp>
        <p:nvSpPr>
          <p:cNvPr id="7" name="AutoShape 8" descr="https://d.adroll.com/cm/aol/out?advertisable=IHPHEKVHH5D3NN6UUPSY23">
            <a:extLst>
              <a:ext uri="{FF2B5EF4-FFF2-40B4-BE49-F238E27FC236}">
                <a16:creationId xmlns:a16="http://schemas.microsoft.com/office/drawing/2014/main" id="{D4E733AB-FECC-43DE-A706-7610913B318C}"/>
              </a:ext>
            </a:extLst>
          </p:cNvPr>
          <p:cNvSpPr>
            <a:spLocks noChangeAspect="1" noChangeArrowheads="1"/>
          </p:cNvSpPr>
          <p:nvPr/>
        </p:nvSpPr>
        <p:spPr bwMode="auto">
          <a:xfrm>
            <a:off x="0" y="0"/>
            <a:ext cx="6350" cy="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sv-SE"/>
          </a:p>
        </p:txBody>
      </p:sp>
      <p:sp>
        <p:nvSpPr>
          <p:cNvPr id="11" name="TextBox 10">
            <a:extLst>
              <a:ext uri="{FF2B5EF4-FFF2-40B4-BE49-F238E27FC236}">
                <a16:creationId xmlns:a16="http://schemas.microsoft.com/office/drawing/2014/main" id="{F5436E1E-FC35-4DA6-9CB3-A0A1B85436D1}"/>
              </a:ext>
            </a:extLst>
          </p:cNvPr>
          <p:cNvSpPr txBox="1"/>
          <p:nvPr/>
        </p:nvSpPr>
        <p:spPr>
          <a:xfrm>
            <a:off x="640978" y="1275934"/>
            <a:ext cx="7416824" cy="5262979"/>
          </a:xfrm>
          <a:prstGeom prst="rect">
            <a:avLst/>
          </a:prstGeom>
          <a:noFill/>
        </p:spPr>
        <p:txBody>
          <a:bodyPr wrap="square" numCol="2" rtlCol="0">
            <a:spAutoFit/>
          </a:bodyPr>
          <a:lstStyle/>
          <a:p>
            <a:pPr marL="342900" indent="-342900">
              <a:buFont typeface="+mj-lt"/>
              <a:buAutoNum type="arabicPeriod"/>
            </a:pPr>
            <a:r>
              <a:rPr lang="sv-SE" sz="2400" dirty="0"/>
              <a:t>Alice</a:t>
            </a:r>
          </a:p>
          <a:p>
            <a:pPr marL="342900" indent="-342900">
              <a:buFont typeface="+mj-lt"/>
              <a:buAutoNum type="arabicPeriod"/>
            </a:pPr>
            <a:r>
              <a:rPr lang="sv-SE" sz="2400" dirty="0"/>
              <a:t>Doris</a:t>
            </a:r>
          </a:p>
          <a:p>
            <a:pPr marL="342900" indent="-342900">
              <a:buFont typeface="+mj-lt"/>
              <a:buAutoNum type="arabicPeriod"/>
            </a:pPr>
            <a:r>
              <a:rPr lang="sv-SE" sz="2400" dirty="0"/>
              <a:t>Ebba </a:t>
            </a:r>
          </a:p>
          <a:p>
            <a:pPr marL="342900" indent="-342900">
              <a:buFont typeface="+mj-lt"/>
              <a:buAutoNum type="arabicPeriod"/>
            </a:pPr>
            <a:r>
              <a:rPr lang="sv-SE" sz="2400" dirty="0"/>
              <a:t>Edda</a:t>
            </a:r>
          </a:p>
          <a:p>
            <a:pPr marL="342900" indent="-342900">
              <a:buFont typeface="+mj-lt"/>
              <a:buAutoNum type="arabicPeriod"/>
            </a:pPr>
            <a:r>
              <a:rPr lang="sv-SE" sz="2400" dirty="0"/>
              <a:t>Ella</a:t>
            </a:r>
          </a:p>
          <a:p>
            <a:pPr marL="342900" indent="-342900">
              <a:buFont typeface="+mj-lt"/>
              <a:buAutoNum type="arabicPeriod"/>
            </a:pPr>
            <a:r>
              <a:rPr lang="sv-SE" sz="2400" dirty="0"/>
              <a:t>Ellen</a:t>
            </a:r>
          </a:p>
          <a:p>
            <a:pPr marL="342900" indent="-342900">
              <a:buFont typeface="+mj-lt"/>
              <a:buAutoNum type="arabicPeriod"/>
            </a:pPr>
            <a:r>
              <a:rPr lang="sv-SE" sz="2400" dirty="0"/>
              <a:t>Elsa B</a:t>
            </a:r>
          </a:p>
          <a:p>
            <a:pPr marL="342900" indent="-342900">
              <a:buFont typeface="+mj-lt"/>
              <a:buAutoNum type="arabicPeriod"/>
            </a:pPr>
            <a:r>
              <a:rPr lang="sv-SE" sz="2400" dirty="0"/>
              <a:t>Elsa H</a:t>
            </a:r>
          </a:p>
          <a:p>
            <a:pPr marL="342900" indent="-342900">
              <a:buFont typeface="+mj-lt"/>
              <a:buAutoNum type="arabicPeriod"/>
            </a:pPr>
            <a:r>
              <a:rPr lang="sv-SE" sz="2400" dirty="0"/>
              <a:t>Elsie</a:t>
            </a:r>
          </a:p>
          <a:p>
            <a:pPr marL="342900" indent="-342900">
              <a:buFont typeface="+mj-lt"/>
              <a:buAutoNum type="arabicPeriod"/>
            </a:pPr>
            <a:r>
              <a:rPr lang="sv-SE" sz="2400" dirty="0"/>
              <a:t> Emma</a:t>
            </a:r>
          </a:p>
          <a:p>
            <a:pPr marL="342900" indent="-342900">
              <a:buFont typeface="+mj-lt"/>
              <a:buAutoNum type="arabicPeriod"/>
            </a:pPr>
            <a:r>
              <a:rPr lang="sv-SE" sz="2400" dirty="0"/>
              <a:t> </a:t>
            </a:r>
            <a:r>
              <a:rPr lang="sv-SE" sz="2400" dirty="0" err="1"/>
              <a:t>Evelinn</a:t>
            </a:r>
            <a:endParaRPr lang="sv-SE" sz="2400" dirty="0"/>
          </a:p>
          <a:p>
            <a:pPr marL="342900" indent="-342900">
              <a:buFont typeface="+mj-lt"/>
              <a:buAutoNum type="arabicPeriod"/>
            </a:pPr>
            <a:r>
              <a:rPr lang="sv-SE" sz="2400" dirty="0"/>
              <a:t> Filippa B</a:t>
            </a:r>
          </a:p>
          <a:p>
            <a:pPr marL="342900" indent="-342900">
              <a:buFont typeface="+mj-lt"/>
              <a:buAutoNum type="arabicPeriod"/>
            </a:pPr>
            <a:r>
              <a:rPr lang="sv-SE" sz="2400" dirty="0"/>
              <a:t> Filippa G</a:t>
            </a:r>
          </a:p>
          <a:p>
            <a:pPr marL="342900" indent="-342900">
              <a:buFont typeface="+mj-lt"/>
              <a:buAutoNum type="arabicPeriod"/>
            </a:pPr>
            <a:r>
              <a:rPr lang="sv-SE" sz="2400" dirty="0"/>
              <a:t> </a:t>
            </a:r>
            <a:r>
              <a:rPr lang="sv-SE" sz="2400" dirty="0" err="1"/>
              <a:t>Joline</a:t>
            </a:r>
            <a:endParaRPr lang="sv-SE" sz="2400" dirty="0"/>
          </a:p>
          <a:p>
            <a:pPr marL="342900" indent="-342900">
              <a:buFont typeface="+mj-lt"/>
              <a:buAutoNum type="arabicPeriod"/>
            </a:pPr>
            <a:r>
              <a:rPr lang="sv-SE" sz="2400" dirty="0"/>
              <a:t> Karin</a:t>
            </a:r>
          </a:p>
          <a:p>
            <a:pPr marL="342900" indent="-342900">
              <a:buFont typeface="+mj-lt"/>
              <a:buAutoNum type="arabicPeriod"/>
            </a:pPr>
            <a:r>
              <a:rPr lang="sv-SE" sz="2400" dirty="0"/>
              <a:t> My</a:t>
            </a:r>
          </a:p>
          <a:p>
            <a:pPr marL="342900" indent="-342900">
              <a:buFont typeface="+mj-lt"/>
              <a:buAutoNum type="arabicPeriod"/>
            </a:pPr>
            <a:r>
              <a:rPr lang="sv-SE" sz="2400" dirty="0"/>
              <a:t> Nelly</a:t>
            </a:r>
          </a:p>
          <a:p>
            <a:pPr marL="342900" indent="-342900">
              <a:buFont typeface="+mj-lt"/>
              <a:buAutoNum type="arabicPeriod"/>
            </a:pPr>
            <a:r>
              <a:rPr lang="sv-SE" sz="2400" dirty="0"/>
              <a:t> Nova</a:t>
            </a:r>
          </a:p>
          <a:p>
            <a:pPr marL="342900" indent="-342900">
              <a:buFont typeface="+mj-lt"/>
              <a:buAutoNum type="arabicPeriod"/>
            </a:pPr>
            <a:r>
              <a:rPr lang="sv-SE" sz="2400" dirty="0"/>
              <a:t> Saga</a:t>
            </a:r>
          </a:p>
          <a:p>
            <a:pPr marL="342900" indent="-342900">
              <a:buFont typeface="+mj-lt"/>
              <a:buAutoNum type="arabicPeriod"/>
            </a:pPr>
            <a:r>
              <a:rPr lang="sv-SE" sz="2400" dirty="0"/>
              <a:t> Signe T</a:t>
            </a:r>
          </a:p>
          <a:p>
            <a:pPr marL="342900" indent="-342900">
              <a:buFont typeface="+mj-lt"/>
              <a:buAutoNum type="arabicPeriod"/>
            </a:pPr>
            <a:r>
              <a:rPr lang="sv-SE" sz="2400" dirty="0"/>
              <a:t> Signe S</a:t>
            </a:r>
          </a:p>
          <a:p>
            <a:pPr marL="342900" indent="-342900">
              <a:buFont typeface="+mj-lt"/>
              <a:buAutoNum type="arabicPeriod"/>
            </a:pPr>
            <a:r>
              <a:rPr lang="sv-SE" sz="2400" dirty="0"/>
              <a:t> Stella</a:t>
            </a:r>
          </a:p>
          <a:p>
            <a:pPr marL="342900" indent="-342900">
              <a:buFont typeface="+mj-lt"/>
              <a:buAutoNum type="arabicPeriod"/>
            </a:pPr>
            <a:r>
              <a:rPr lang="sv-SE" sz="2400" dirty="0"/>
              <a:t> Tilde</a:t>
            </a:r>
          </a:p>
          <a:p>
            <a:pPr marL="342900" indent="-342900">
              <a:buFont typeface="+mj-lt"/>
              <a:buAutoNum type="arabicPeriod"/>
            </a:pPr>
            <a:r>
              <a:rPr lang="sv-SE" sz="2400" dirty="0"/>
              <a:t> Tuva</a:t>
            </a:r>
          </a:p>
          <a:p>
            <a:pPr marL="342900" indent="-342900">
              <a:buFont typeface="+mj-lt"/>
              <a:buAutoNum type="arabicPeriod"/>
            </a:pPr>
            <a:r>
              <a:rPr lang="sv-SE" sz="2400" dirty="0"/>
              <a:t> Tyra</a:t>
            </a:r>
          </a:p>
          <a:p>
            <a:pPr marL="342900" indent="-342900">
              <a:buFont typeface="+mj-lt"/>
              <a:buAutoNum type="arabicPeriod"/>
            </a:pPr>
            <a:r>
              <a:rPr lang="sv-SE" sz="2400" dirty="0"/>
              <a:t> </a:t>
            </a:r>
            <a:r>
              <a:rPr lang="sv-SE" sz="2400" dirty="0" err="1"/>
              <a:t>Varja</a:t>
            </a:r>
            <a:endParaRPr lang="sv-SE" sz="2400" dirty="0"/>
          </a:p>
          <a:p>
            <a:pPr marL="342900" indent="-342900">
              <a:buFont typeface="+mj-lt"/>
              <a:buAutoNum type="arabicPeriod"/>
            </a:pPr>
            <a:r>
              <a:rPr lang="sv-SE" sz="2400" dirty="0"/>
              <a:t> Vera</a:t>
            </a:r>
          </a:p>
          <a:p>
            <a:pPr marL="342900" indent="-342900">
              <a:buFont typeface="+mj-lt"/>
              <a:buAutoNum type="arabicPeriod"/>
            </a:pPr>
            <a:r>
              <a:rPr lang="sv-SE" sz="2400" dirty="0"/>
              <a:t> Zoe</a:t>
            </a:r>
          </a:p>
        </p:txBody>
      </p:sp>
    </p:spTree>
    <p:extLst>
      <p:ext uri="{BB962C8B-B14F-4D97-AF65-F5344CB8AC3E}">
        <p14:creationId xmlns:p14="http://schemas.microsoft.com/office/powerpoint/2010/main" val="329602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Att vara en del av Skiljebo SK</a:t>
            </a:r>
          </a:p>
        </p:txBody>
      </p:sp>
      <p:sp>
        <p:nvSpPr>
          <p:cNvPr id="3" name="Platshållare för innehåll 2"/>
          <p:cNvSpPr>
            <a:spLocks noGrp="1"/>
          </p:cNvSpPr>
          <p:nvPr>
            <p:ph idx="1"/>
          </p:nvPr>
        </p:nvSpPr>
        <p:spPr/>
        <p:txBody>
          <a:bodyPr>
            <a:normAutofit/>
          </a:bodyPr>
          <a:lstStyle/>
          <a:p>
            <a:r>
              <a:rPr lang="sv-SE" dirty="0"/>
              <a:t>Innebär att vi..</a:t>
            </a:r>
          </a:p>
          <a:p>
            <a:pPr marL="0" indent="0">
              <a:buNone/>
            </a:pPr>
            <a:endParaRPr lang="sv-SE" dirty="0"/>
          </a:p>
          <a:p>
            <a:pPr>
              <a:buFontTx/>
              <a:buChar char="-"/>
            </a:pPr>
            <a:r>
              <a:rPr lang="sv-SE" sz="2400" dirty="0"/>
              <a:t>Följer ”Skiljebo Vill” som är föreningens värderingar och riktlinjer för ungdomsverksamheten.</a:t>
            </a:r>
          </a:p>
          <a:p>
            <a:pPr>
              <a:buFontTx/>
              <a:buChar char="-"/>
            </a:pPr>
            <a:r>
              <a:rPr lang="sv-SE" sz="2400" dirty="0"/>
              <a:t>Dokumentet ska nå ut till samtliga ledare, tränare och föräldrar och finns och hämta på Skiljebo SK hemsida.</a:t>
            </a:r>
          </a:p>
          <a:p>
            <a:pPr>
              <a:buFontTx/>
              <a:buChar char="-"/>
            </a:pPr>
            <a:r>
              <a:rPr lang="sv-SE" sz="2400" dirty="0"/>
              <a:t>En förutsättning för medlemskap i Skiljebo SK är att man accepterar Skiljebo Vill</a:t>
            </a:r>
          </a:p>
          <a:p>
            <a:pPr>
              <a:buFontTx/>
              <a:buChar char="-"/>
            </a:pPr>
            <a:endParaRPr lang="sv-SE" sz="1800" dirty="0"/>
          </a:p>
          <a:p>
            <a:pPr>
              <a:buFontTx/>
              <a:buChar char="-"/>
            </a:pPr>
            <a:endParaRPr lang="sv-SE" dirty="0"/>
          </a:p>
          <a:p>
            <a:pPr>
              <a:buFontTx/>
              <a:buChar char="-"/>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9384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Att vara en del av Skiljebo SK</a:t>
            </a:r>
          </a:p>
        </p:txBody>
      </p:sp>
      <p:sp>
        <p:nvSpPr>
          <p:cNvPr id="3" name="Platshållare för innehåll 2"/>
          <p:cNvSpPr>
            <a:spLocks noGrp="1"/>
          </p:cNvSpPr>
          <p:nvPr>
            <p:ph idx="1"/>
          </p:nvPr>
        </p:nvSpPr>
        <p:spPr/>
        <p:txBody>
          <a:bodyPr>
            <a:normAutofit lnSpcReduction="10000"/>
          </a:bodyPr>
          <a:lstStyle/>
          <a:p>
            <a:pPr lvl="0"/>
            <a:r>
              <a:rPr lang="sv-SE" dirty="0"/>
              <a:t>Utdrag från Skiljebo Vill…</a:t>
            </a:r>
          </a:p>
          <a:p>
            <a:pPr marL="0" lvl="0" indent="0">
              <a:buNone/>
            </a:pPr>
            <a:endParaRPr lang="sv-SE" dirty="0"/>
          </a:p>
          <a:p>
            <a:pPr>
              <a:buFontTx/>
              <a:buChar char="-"/>
            </a:pPr>
            <a:r>
              <a:rPr lang="sv-SE" sz="2400" dirty="0"/>
              <a:t>En förutsättning för att Skiljebo SK och ”Skiljebo Vill” skall kunna fungera är att det finns </a:t>
            </a:r>
            <a:r>
              <a:rPr lang="sv-SE" sz="2400" dirty="0">
                <a:highlight>
                  <a:srgbClr val="FFFF00"/>
                </a:highlight>
              </a:rPr>
              <a:t>ideella ledare på alla nivåer och alla funktioner inom lagen och dessa ideella ledare hämtas ur lagens föräldragrupper.</a:t>
            </a:r>
          </a:p>
          <a:p>
            <a:pPr lvl="0">
              <a:buFontTx/>
              <a:buChar char="-"/>
            </a:pPr>
            <a:r>
              <a:rPr lang="sv-SE" sz="2400" dirty="0"/>
              <a:t>Innehåller information och är det regelverk som Skiljebo SK ställer till förfogande för ledare, föräldrar och ungdomar (6-17 år) </a:t>
            </a:r>
          </a:p>
          <a:p>
            <a:pPr lvl="0">
              <a:buFontTx/>
              <a:buChar char="-"/>
            </a:pPr>
            <a:r>
              <a:rPr lang="sv-SE" sz="2400" dirty="0"/>
              <a:t>Är ett levande dokument och ska nå ut till samtliga ledare, spelare och deras familjer och även hållas tillgänglig för övriga</a:t>
            </a:r>
          </a:p>
          <a:p>
            <a:pPr lvl="0">
              <a:buFontTx/>
              <a:buChar char="-"/>
            </a:pPr>
            <a:endParaRPr lang="sv-SE" sz="1800" dirty="0"/>
          </a:p>
          <a:p>
            <a:pPr lvl="0">
              <a:buFontTx/>
              <a:buChar char="-"/>
            </a:pPr>
            <a:endParaRPr lang="sv-SE" sz="1800" dirty="0"/>
          </a:p>
          <a:p>
            <a:pPr>
              <a:buFontTx/>
              <a:buChar char="-"/>
            </a:pPr>
            <a:endParaRPr lang="sv-SE" sz="1800" dirty="0"/>
          </a:p>
          <a:p>
            <a:pPr marL="0" lvl="0" indent="0">
              <a:buNone/>
            </a:pPr>
            <a:endParaRPr lang="sv-SE" dirty="0"/>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90974" y="5805264"/>
            <a:ext cx="1059636" cy="1048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5615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Att vara en del av Skiljebo SK</a:t>
            </a:r>
          </a:p>
        </p:txBody>
      </p:sp>
      <p:sp>
        <p:nvSpPr>
          <p:cNvPr id="3" name="Platshållare för innehåll 2"/>
          <p:cNvSpPr>
            <a:spLocks noGrp="1"/>
          </p:cNvSpPr>
          <p:nvPr>
            <p:ph idx="1"/>
          </p:nvPr>
        </p:nvSpPr>
        <p:spPr/>
        <p:txBody>
          <a:bodyPr>
            <a:normAutofit/>
          </a:bodyPr>
          <a:lstStyle/>
          <a:p>
            <a:r>
              <a:rPr lang="sv-SE" dirty="0"/>
              <a:t>Utdrag från Skiljebo Vill</a:t>
            </a:r>
          </a:p>
          <a:p>
            <a:endParaRPr lang="sv-SE" dirty="0"/>
          </a:p>
          <a:p>
            <a:pPr lvl="0">
              <a:buFontTx/>
              <a:buChar char="-"/>
            </a:pPr>
            <a:r>
              <a:rPr lang="sv-SE" sz="2400" dirty="0"/>
              <a:t>Alla barn och ungdomar som vill ska få vara med och    utvecklas. </a:t>
            </a:r>
          </a:p>
          <a:p>
            <a:pPr lvl="0">
              <a:buFontTx/>
              <a:buChar char="-"/>
            </a:pPr>
            <a:r>
              <a:rPr lang="sv-SE" sz="2400" dirty="0"/>
              <a:t>Vår utgångspunkt är att alla spelare vill och kan utvecklas. </a:t>
            </a:r>
          </a:p>
          <a:p>
            <a:pPr lvl="0">
              <a:buFontTx/>
              <a:buChar char="-"/>
            </a:pPr>
            <a:r>
              <a:rPr lang="sv-SE" sz="2400" dirty="0"/>
              <a:t>Få så många ungdomar som möjligt att spela fotboll så länge som möjligt.</a:t>
            </a:r>
          </a:p>
          <a:p>
            <a:pPr lvl="0">
              <a:buFontTx/>
              <a:buChar char="-"/>
            </a:pPr>
            <a:r>
              <a:rPr lang="sv-SE" sz="2400" dirty="0"/>
              <a:t>Det ska vara roligt och lustfyllt att spela i SSK och man ska minnas sin tid i föreningen som positiv.</a:t>
            </a:r>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1917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Utdrag från Skiljebo Vill</a:t>
            </a:r>
          </a:p>
        </p:txBody>
      </p:sp>
      <p:sp>
        <p:nvSpPr>
          <p:cNvPr id="3" name="Platshållare för innehåll 2"/>
          <p:cNvSpPr>
            <a:spLocks noGrp="1"/>
          </p:cNvSpPr>
          <p:nvPr>
            <p:ph idx="1"/>
          </p:nvPr>
        </p:nvSpPr>
        <p:spPr/>
        <p:txBody>
          <a:bodyPr>
            <a:normAutofit fontScale="85000" lnSpcReduction="20000"/>
          </a:bodyPr>
          <a:lstStyle/>
          <a:p>
            <a:r>
              <a:rPr lang="sv-SE" dirty="0"/>
              <a:t>ORDNINGSREGLER för föräldrar</a:t>
            </a:r>
          </a:p>
          <a:p>
            <a:pPr marL="0" indent="0">
              <a:buNone/>
            </a:pPr>
            <a:endParaRPr lang="sv-SE" dirty="0"/>
          </a:p>
          <a:p>
            <a:r>
              <a:rPr lang="sv-SE" dirty="0"/>
              <a:t>1. Följ med på träning och match - ditt barn sätter stort värde på det.</a:t>
            </a:r>
          </a:p>
          <a:p>
            <a:r>
              <a:rPr lang="sv-SE" dirty="0"/>
              <a:t>2. Skapa god stämning vid träning och match.</a:t>
            </a:r>
          </a:p>
          <a:p>
            <a:r>
              <a:rPr lang="sv-SE" dirty="0"/>
              <a:t>3. Uppehåll dig längs ena sidlinjen och var lugn. Låt barnen spela.</a:t>
            </a:r>
          </a:p>
          <a:p>
            <a:r>
              <a:rPr lang="sv-SE" dirty="0"/>
              <a:t>4. Uppmuntra alla spelarna i laget, inte bara ditt eget barn, i både med- och motgång.</a:t>
            </a:r>
          </a:p>
          <a:p>
            <a:r>
              <a:rPr lang="sv-SE" dirty="0"/>
              <a:t>5. Respektera ledarnas matchning och beslut. Sätt dig in i föreningens policy.</a:t>
            </a:r>
          </a:p>
          <a:p>
            <a:r>
              <a:rPr lang="sv-SE" dirty="0"/>
              <a:t>6. Respektera domarens beslut och se henne/honom som en vägledare under utbildning.</a:t>
            </a:r>
          </a:p>
          <a:p>
            <a:r>
              <a:rPr lang="sv-SE" dirty="0"/>
              <a:t>7. Uppmuntra ditt barn att delta - pressa inte.</a:t>
            </a:r>
          </a:p>
          <a:p>
            <a:r>
              <a:rPr lang="sv-SE" dirty="0"/>
              <a:t>8. Fråga barnen om matchen var rolig, spännande, juste eller om spelet var bra</a:t>
            </a:r>
          </a:p>
          <a:p>
            <a:r>
              <a:rPr lang="sv-SE" dirty="0"/>
              <a:t>- fokusera inte på resultatet.</a:t>
            </a:r>
          </a:p>
          <a:p>
            <a:r>
              <a:rPr lang="sv-SE" dirty="0"/>
              <a:t>9. Stöd föreningen i dess arbete. Din insats blir värdesatt, inte minst av ditt barn.</a:t>
            </a:r>
          </a:p>
          <a:p>
            <a:r>
              <a:rPr lang="sv-SE" dirty="0"/>
              <a:t>10. Kom ihåg att det är ditt barn som spelar fotboll - inte Du själv.</a:t>
            </a:r>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0352" y="5513388"/>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93799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3B2D4227194074BBFB6E9F3879F5BF7" ma:contentTypeVersion="9" ma:contentTypeDescription="Create a new document." ma:contentTypeScope="" ma:versionID="b1091b393a05d057c62fe31ee1675c97">
  <xsd:schema xmlns:xsd="http://www.w3.org/2001/XMLSchema" xmlns:xs="http://www.w3.org/2001/XMLSchema" xmlns:p="http://schemas.microsoft.com/office/2006/metadata/properties" xmlns:ns3="8507d4b8-846f-40bf-8fc7-f96f2c02c56c" xmlns:ns4="b6cf737b-c3b9-42c4-9cfc-92774b3e1a30" targetNamespace="http://schemas.microsoft.com/office/2006/metadata/properties" ma:root="true" ma:fieldsID="63c1567eecdd4860608fe0f172cae393" ns3:_="" ns4:_="">
    <xsd:import namespace="8507d4b8-846f-40bf-8fc7-f96f2c02c56c"/>
    <xsd:import namespace="b6cf737b-c3b9-42c4-9cfc-92774b3e1a3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07d4b8-846f-40bf-8fc7-f96f2c02c5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6cf737b-c3b9-42c4-9cfc-92774b3e1a30"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4B9E0D-1EA3-41A6-BC29-9E37AE6B3A7C}">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8ED0AE36-4A6D-4FAB-BF3E-DD054D3BA846}">
  <ds:schemaRefs>
    <ds:schemaRef ds:uri="http://schemas.microsoft.com/sharepoint/v3/contenttype/forms"/>
  </ds:schemaRefs>
</ds:datastoreItem>
</file>

<file path=customXml/itemProps3.xml><?xml version="1.0" encoding="utf-8"?>
<ds:datastoreItem xmlns:ds="http://schemas.openxmlformats.org/officeDocument/2006/customXml" ds:itemID="{9EF60273-F42F-4EDF-9FFD-882630593C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507d4b8-846f-40bf-8fc7-f96f2c02c56c"/>
    <ds:schemaRef ds:uri="b6cf737b-c3b9-42c4-9cfc-92774b3e1a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7855</TotalTime>
  <Words>1431</Words>
  <Application>Microsoft Office PowerPoint</Application>
  <PresentationFormat>On-screen Show (4:3)</PresentationFormat>
  <Paragraphs>188</Paragraphs>
  <Slides>21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Arial Black</vt:lpstr>
      <vt:lpstr>Calibri</vt:lpstr>
      <vt:lpstr>Calibri Light</vt:lpstr>
      <vt:lpstr>Constantia</vt:lpstr>
      <vt:lpstr>Office-tema</vt:lpstr>
      <vt:lpstr> </vt:lpstr>
      <vt:lpstr>Bakgrund året som gick</vt:lpstr>
      <vt:lpstr>ORGANISATION – LEDARE OCH SPELARE 2020</vt:lpstr>
      <vt:lpstr>Träningstider 2020</vt:lpstr>
      <vt:lpstr>Följande spelare har vi i vårt lag 2020</vt:lpstr>
      <vt:lpstr>Att vara en del av Skiljebo SK</vt:lpstr>
      <vt:lpstr>Att vara en del av Skiljebo SK</vt:lpstr>
      <vt:lpstr>Att vara en del av Skiljebo SK</vt:lpstr>
      <vt:lpstr>Utdrag från Skiljebo Vill</vt:lpstr>
      <vt:lpstr>Utdrag från Skiljebo Vill</vt:lpstr>
      <vt:lpstr>Utdrag från Skiljebo Vill</vt:lpstr>
      <vt:lpstr>Utdrag från Skiljebo Vill</vt:lpstr>
      <vt:lpstr>Nya riktlinjer för lagkassor i Skiljebo SK </vt:lpstr>
      <vt:lpstr>FOKUS FRAMÅT</vt:lpstr>
      <vt:lpstr> Aktiviteter 2020</vt:lpstr>
      <vt:lpstr>Poolspel 2020</vt:lpstr>
      <vt:lpstr>Föräldrar – Årets uppgifter</vt:lpstr>
      <vt:lpstr>Att tänka på vid träningar och matcher:</vt:lpstr>
      <vt:lpstr>Sammanställning lagkassan 2019</vt:lpstr>
      <vt:lpstr>Lite smått och gott…</vt:lpstr>
      <vt:lpstr>Tack för ikväll och väl mött i vår!!</vt:lpstr>
    </vt:vector>
  </TitlesOfParts>
  <Company>Stampen AB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Gustafsson, Ronney</dc:creator>
  <cp:lastModifiedBy>Winberg Susanna</cp:lastModifiedBy>
  <cp:revision>284</cp:revision>
  <cp:lastPrinted>2013-10-15T16:20:57Z</cp:lastPrinted>
  <dcterms:created xsi:type="dcterms:W3CDTF">2012-12-12T21:44:07Z</dcterms:created>
  <dcterms:modified xsi:type="dcterms:W3CDTF">2020-03-18T20:08:37Z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0bc4404-d96b-4544-9544-a30b749faca9_Enabled">
    <vt:lpwstr>True</vt:lpwstr>
  </property>
  <property fmtid="{D5CDD505-2E9C-101B-9397-08002B2CF9AE}" pid="3" name="MSIP_Label_f0bc4404-d96b-4544-9544-a30b749faca9_SiteId">
    <vt:lpwstr>176bdcf0-2ce3-4610-962a-d59c1f5ce9f6</vt:lpwstr>
  </property>
  <property fmtid="{D5CDD505-2E9C-101B-9397-08002B2CF9AE}" pid="4" name="MSIP_Label_f0bc4404-d96b-4544-9544-a30b749faca9_Owner">
    <vt:lpwstr>susanna.winberg@ica.se</vt:lpwstr>
  </property>
  <property fmtid="{D5CDD505-2E9C-101B-9397-08002B2CF9AE}" pid="5" name="MSIP_Label_f0bc4404-d96b-4544-9544-a30b749faca9_SetDate">
    <vt:lpwstr>2019-02-28T12:26:02.0933841Z</vt:lpwstr>
  </property>
  <property fmtid="{D5CDD505-2E9C-101B-9397-08002B2CF9AE}" pid="6" name="MSIP_Label_f0bc4404-d96b-4544-9544-a30b749faca9_Name">
    <vt:lpwstr>S3 (Intra-company)</vt:lpwstr>
  </property>
  <property fmtid="{D5CDD505-2E9C-101B-9397-08002B2CF9AE}" pid="7" name="MSIP_Label_f0bc4404-d96b-4544-9544-a30b749faca9_Application">
    <vt:lpwstr>Microsoft Azure Information Protection</vt:lpwstr>
  </property>
  <property fmtid="{D5CDD505-2E9C-101B-9397-08002B2CF9AE}" pid="8" name="MSIP_Label_f0bc4404-d96b-4544-9544-a30b749faca9_Extended_MSFT_Method">
    <vt:lpwstr>Automatic</vt:lpwstr>
  </property>
  <property fmtid="{D5CDD505-2E9C-101B-9397-08002B2CF9AE}" pid="9" name="Sensitivity">
    <vt:lpwstr>S3 (Intra-company)</vt:lpwstr>
  </property>
  <property fmtid="{D5CDD505-2E9C-101B-9397-08002B2CF9AE}" pid="10" name="ContentTypeId">
    <vt:lpwstr>0x01010013B2D4227194074BBFB6E9F3879F5BF7</vt:lpwstr>
  </property>
</Properties>
</file>