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51" r:id="rId1"/>
  </p:sldMasterIdLst>
  <p:notesMasterIdLst>
    <p:notesMasterId r:id="rId21"/>
  </p:notesMasterIdLst>
  <p:sldIdLst>
    <p:sldId id="324" r:id="rId2"/>
    <p:sldId id="323" r:id="rId3"/>
    <p:sldId id="325" r:id="rId4"/>
    <p:sldId id="326" r:id="rId5"/>
    <p:sldId id="327" r:id="rId6"/>
    <p:sldId id="328" r:id="rId7"/>
    <p:sldId id="329" r:id="rId8"/>
    <p:sldId id="330" r:id="rId9"/>
    <p:sldId id="331" r:id="rId10"/>
    <p:sldId id="321" r:id="rId11"/>
    <p:sldId id="322" r:id="rId12"/>
    <p:sldId id="320" r:id="rId13"/>
    <p:sldId id="313" r:id="rId14"/>
    <p:sldId id="332" r:id="rId15"/>
    <p:sldId id="333" r:id="rId16"/>
    <p:sldId id="337" r:id="rId17"/>
    <p:sldId id="334" r:id="rId18"/>
    <p:sldId id="335" r:id="rId19"/>
    <p:sldId id="336" r:id="rId20"/>
  </p:sldIdLst>
  <p:sldSz cx="9144000" cy="6858000" type="screen4x3"/>
  <p:notesSz cx="6797675" cy="99266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133CD9-04BD-46C1-88F3-6B2A4A9EA2DC}" v="16" dt="2019-03-27T12:37:52.730"/>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8" d="100"/>
          <a:sy n="58" d="100"/>
        </p:scale>
        <p:origin x="1520"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sanna Winberg" userId="3c071773-305e-4502-a344-bf61fd2b9982" providerId="ADAL" clId="{55133CD9-04BD-46C1-88F3-6B2A4A9EA2DC}"/>
    <pc:docChg chg="custSel delSld modSld">
      <pc:chgData name="Susanna Winberg" userId="3c071773-305e-4502-a344-bf61fd2b9982" providerId="ADAL" clId="{55133CD9-04BD-46C1-88F3-6B2A4A9EA2DC}" dt="2019-03-27T12:43:28.201" v="785" actId="20577"/>
      <pc:docMkLst>
        <pc:docMk/>
      </pc:docMkLst>
      <pc:sldChg chg="modSp">
        <pc:chgData name="Susanna Winberg" userId="3c071773-305e-4502-a344-bf61fd2b9982" providerId="ADAL" clId="{55133CD9-04BD-46C1-88F3-6B2A4A9EA2DC}" dt="2019-03-27T07:00:29.704" v="613" actId="20577"/>
        <pc:sldMkLst>
          <pc:docMk/>
          <pc:sldMk cId="2271468751" sldId="313"/>
        </pc:sldMkLst>
        <pc:spChg chg="mod">
          <ac:chgData name="Susanna Winberg" userId="3c071773-305e-4502-a344-bf61fd2b9982" providerId="ADAL" clId="{55133CD9-04BD-46C1-88F3-6B2A4A9EA2DC}" dt="2019-03-27T07:00:29.704" v="613" actId="20577"/>
          <ac:spMkLst>
            <pc:docMk/>
            <pc:sldMk cId="2271468751" sldId="313"/>
            <ac:spMk id="3" creationId="{00000000-0000-0000-0000-000000000000}"/>
          </ac:spMkLst>
        </pc:spChg>
      </pc:sldChg>
      <pc:sldChg chg="modSp">
        <pc:chgData name="Susanna Winberg" userId="3c071773-305e-4502-a344-bf61fd2b9982" providerId="ADAL" clId="{55133CD9-04BD-46C1-88F3-6B2A4A9EA2DC}" dt="2019-03-27T12:37:09.119" v="640" actId="20577"/>
        <pc:sldMkLst>
          <pc:docMk/>
          <pc:sldMk cId="4096659538" sldId="323"/>
        </pc:sldMkLst>
        <pc:spChg chg="mod">
          <ac:chgData name="Susanna Winberg" userId="3c071773-305e-4502-a344-bf61fd2b9982" providerId="ADAL" clId="{55133CD9-04BD-46C1-88F3-6B2A4A9EA2DC}" dt="2019-03-27T12:37:09.119" v="640" actId="20577"/>
          <ac:spMkLst>
            <pc:docMk/>
            <pc:sldMk cId="4096659538" sldId="323"/>
            <ac:spMk id="4" creationId="{00000000-0000-0000-0000-000000000000}"/>
          </ac:spMkLst>
        </pc:spChg>
      </pc:sldChg>
      <pc:sldChg chg="addSp delSp modSp">
        <pc:chgData name="Susanna Winberg" userId="3c071773-305e-4502-a344-bf61fd2b9982" providerId="ADAL" clId="{55133CD9-04BD-46C1-88F3-6B2A4A9EA2DC}" dt="2019-02-28T12:30:35.076" v="31" actId="1076"/>
        <pc:sldMkLst>
          <pc:docMk/>
          <pc:sldMk cId="1746934768" sldId="324"/>
        </pc:sldMkLst>
        <pc:spChg chg="mod">
          <ac:chgData name="Susanna Winberg" userId="3c071773-305e-4502-a344-bf61fd2b9982" providerId="ADAL" clId="{55133CD9-04BD-46C1-88F3-6B2A4A9EA2DC}" dt="2019-02-28T12:30:25.811" v="29" actId="27636"/>
          <ac:spMkLst>
            <pc:docMk/>
            <pc:sldMk cId="1746934768" sldId="324"/>
            <ac:spMk id="4" creationId="{00000000-0000-0000-0000-000000000000}"/>
          </ac:spMkLst>
        </pc:spChg>
        <pc:picChg chg="add mod">
          <ac:chgData name="Susanna Winberg" userId="3c071773-305e-4502-a344-bf61fd2b9982" providerId="ADAL" clId="{55133CD9-04BD-46C1-88F3-6B2A4A9EA2DC}" dt="2019-02-28T12:30:35.076" v="31" actId="1076"/>
          <ac:picMkLst>
            <pc:docMk/>
            <pc:sldMk cId="1746934768" sldId="324"/>
            <ac:picMk id="5" creationId="{7E0FEEF9-107D-426E-A319-5C3E71090DB0}"/>
          </ac:picMkLst>
        </pc:picChg>
        <pc:picChg chg="del">
          <ac:chgData name="Susanna Winberg" userId="3c071773-305e-4502-a344-bf61fd2b9982" providerId="ADAL" clId="{55133CD9-04BD-46C1-88F3-6B2A4A9EA2DC}" dt="2019-02-28T12:29:28.928" v="7" actId="478"/>
          <ac:picMkLst>
            <pc:docMk/>
            <pc:sldMk cId="1746934768" sldId="324"/>
            <ac:picMk id="8" creationId="{00000000-0000-0000-0000-000000000000}"/>
          </ac:picMkLst>
        </pc:picChg>
      </pc:sldChg>
      <pc:sldChg chg="addSp modSp">
        <pc:chgData name="Susanna Winberg" userId="3c071773-305e-4502-a344-bf61fd2b9982" providerId="ADAL" clId="{55133CD9-04BD-46C1-88F3-6B2A4A9EA2DC}" dt="2019-03-27T12:38:58.936" v="685" actId="5793"/>
        <pc:sldMkLst>
          <pc:docMk/>
          <pc:sldMk cId="1841296589" sldId="325"/>
        </pc:sldMkLst>
        <pc:spChg chg="mod">
          <ac:chgData name="Susanna Winberg" userId="3c071773-305e-4502-a344-bf61fd2b9982" providerId="ADAL" clId="{55133CD9-04BD-46C1-88F3-6B2A4A9EA2DC}" dt="2019-03-27T12:38:58.936" v="685" actId="5793"/>
          <ac:spMkLst>
            <pc:docMk/>
            <pc:sldMk cId="1841296589" sldId="325"/>
            <ac:spMk id="3" creationId="{00000000-0000-0000-0000-000000000000}"/>
          </ac:spMkLst>
        </pc:spChg>
        <pc:spChg chg="add mod">
          <ac:chgData name="Susanna Winberg" userId="3c071773-305e-4502-a344-bf61fd2b9982" providerId="ADAL" clId="{55133CD9-04BD-46C1-88F3-6B2A4A9EA2DC}" dt="2019-03-27T12:38:52.357" v="684" actId="255"/>
          <ac:spMkLst>
            <pc:docMk/>
            <pc:sldMk cId="1841296589" sldId="325"/>
            <ac:spMk id="6" creationId="{DFE8F929-717A-467C-9695-F5A39FAE9958}"/>
          </ac:spMkLst>
        </pc:spChg>
        <pc:picChg chg="add">
          <ac:chgData name="Susanna Winberg" userId="3c071773-305e-4502-a344-bf61fd2b9982" providerId="ADAL" clId="{55133CD9-04BD-46C1-88F3-6B2A4A9EA2DC}" dt="2019-03-26T10:32:39.029" v="385"/>
          <ac:picMkLst>
            <pc:docMk/>
            <pc:sldMk cId="1841296589" sldId="325"/>
            <ac:picMk id="5" creationId="{618F9E94-450A-4BB2-AE45-0A91AD2AF23E}"/>
          </ac:picMkLst>
        </pc:picChg>
      </pc:sldChg>
      <pc:sldChg chg="addSp modSp">
        <pc:chgData name="Susanna Winberg" userId="3c071773-305e-4502-a344-bf61fd2b9982" providerId="ADAL" clId="{55133CD9-04BD-46C1-88F3-6B2A4A9EA2DC}" dt="2019-03-26T10:32:49.327" v="388" actId="1076"/>
        <pc:sldMkLst>
          <pc:docMk/>
          <pc:sldMk cId="3300492093" sldId="326"/>
        </pc:sldMkLst>
        <pc:spChg chg="mod">
          <ac:chgData name="Susanna Winberg" userId="3c071773-305e-4502-a344-bf61fd2b9982" providerId="ADAL" clId="{55133CD9-04BD-46C1-88F3-6B2A4A9EA2DC}" dt="2019-02-28T13:38:38.545" v="384" actId="20577"/>
          <ac:spMkLst>
            <pc:docMk/>
            <pc:sldMk cId="3300492093" sldId="326"/>
            <ac:spMk id="3" creationId="{00000000-0000-0000-0000-000000000000}"/>
          </ac:spMkLst>
        </pc:spChg>
        <pc:picChg chg="add mod">
          <ac:chgData name="Susanna Winberg" userId="3c071773-305e-4502-a344-bf61fd2b9982" providerId="ADAL" clId="{55133CD9-04BD-46C1-88F3-6B2A4A9EA2DC}" dt="2019-03-26T10:32:49.327" v="388" actId="1076"/>
          <ac:picMkLst>
            <pc:docMk/>
            <pc:sldMk cId="3300492093" sldId="326"/>
            <ac:picMk id="5" creationId="{7C4A8E9C-6EB3-438A-A580-885BB36CFC56}"/>
          </ac:picMkLst>
        </pc:picChg>
      </pc:sldChg>
      <pc:sldChg chg="addSp delSp modSp">
        <pc:chgData name="Susanna Winberg" userId="3c071773-305e-4502-a344-bf61fd2b9982" providerId="ADAL" clId="{55133CD9-04BD-46C1-88F3-6B2A4A9EA2DC}" dt="2019-03-27T06:51:41.322" v="611" actId="20577"/>
        <pc:sldMkLst>
          <pc:docMk/>
          <pc:sldMk cId="329602289" sldId="327"/>
        </pc:sldMkLst>
        <pc:spChg chg="del">
          <ac:chgData name="Susanna Winberg" userId="3c071773-305e-4502-a344-bf61fd2b9982" providerId="ADAL" clId="{55133CD9-04BD-46C1-88F3-6B2A4A9EA2DC}" dt="2019-02-28T13:33:36.748" v="206" actId="478"/>
          <ac:spMkLst>
            <pc:docMk/>
            <pc:sldMk cId="329602289" sldId="327"/>
            <ac:spMk id="3" creationId="{00000000-0000-0000-0000-000000000000}"/>
          </ac:spMkLst>
        </pc:spChg>
        <pc:spChg chg="add">
          <ac:chgData name="Susanna Winberg" userId="3c071773-305e-4502-a344-bf61fd2b9982" providerId="ADAL" clId="{55133CD9-04BD-46C1-88F3-6B2A4A9EA2DC}" dt="2019-02-28T13:33:29.179" v="205"/>
          <ac:spMkLst>
            <pc:docMk/>
            <pc:sldMk cId="329602289" sldId="327"/>
            <ac:spMk id="6" creationId="{9FA1E396-0152-4BB0-8DB9-CBB0E25691FA}"/>
          </ac:spMkLst>
        </pc:spChg>
        <pc:spChg chg="add">
          <ac:chgData name="Susanna Winberg" userId="3c071773-305e-4502-a344-bf61fd2b9982" providerId="ADAL" clId="{55133CD9-04BD-46C1-88F3-6B2A4A9EA2DC}" dt="2019-02-28T13:33:29.179" v="205"/>
          <ac:spMkLst>
            <pc:docMk/>
            <pc:sldMk cId="329602289" sldId="327"/>
            <ac:spMk id="7" creationId="{D4E733AB-FECC-43DE-A706-7610913B318C}"/>
          </ac:spMkLst>
        </pc:spChg>
        <pc:spChg chg="add del mod">
          <ac:chgData name="Susanna Winberg" userId="3c071773-305e-4502-a344-bf61fd2b9982" providerId="ADAL" clId="{55133CD9-04BD-46C1-88F3-6B2A4A9EA2DC}" dt="2019-02-28T13:35:22.140" v="264" actId="478"/>
          <ac:spMkLst>
            <pc:docMk/>
            <pc:sldMk cId="329602289" sldId="327"/>
            <ac:spMk id="8" creationId="{9E06D8BE-4339-4B1C-AF68-852E0E2CE9AC}"/>
          </ac:spMkLst>
        </pc:spChg>
        <pc:spChg chg="add del mod">
          <ac:chgData name="Susanna Winberg" userId="3c071773-305e-4502-a344-bf61fd2b9982" providerId="ADAL" clId="{55133CD9-04BD-46C1-88F3-6B2A4A9EA2DC}" dt="2019-02-28T13:34:14.059" v="210" actId="478"/>
          <ac:spMkLst>
            <pc:docMk/>
            <pc:sldMk cId="329602289" sldId="327"/>
            <ac:spMk id="10" creationId="{A02CD0EE-ADFE-4C72-A0CB-FF7AF643AEDD}"/>
          </ac:spMkLst>
        </pc:spChg>
        <pc:spChg chg="add mod">
          <ac:chgData name="Susanna Winberg" userId="3c071773-305e-4502-a344-bf61fd2b9982" providerId="ADAL" clId="{55133CD9-04BD-46C1-88F3-6B2A4A9EA2DC}" dt="2019-03-27T06:51:41.322" v="611" actId="20577"/>
          <ac:spMkLst>
            <pc:docMk/>
            <pc:sldMk cId="329602289" sldId="327"/>
            <ac:spMk id="11" creationId="{F5436E1E-FC35-4DA6-9CB3-A0A1B85436D1}"/>
          </ac:spMkLst>
        </pc:spChg>
        <pc:graphicFrameChg chg="add del">
          <ac:chgData name="Susanna Winberg" userId="3c071773-305e-4502-a344-bf61fd2b9982" providerId="ADAL" clId="{55133CD9-04BD-46C1-88F3-6B2A4A9EA2DC}" dt="2019-03-26T10:37:08.958" v="390" actId="478"/>
          <ac:graphicFrameMkLst>
            <pc:docMk/>
            <pc:sldMk cId="329602289" sldId="327"/>
            <ac:graphicFrameMk id="3" creationId="{DC90A10D-01BF-4C05-84D0-C2C4AD19BE75}"/>
          </ac:graphicFrameMkLst>
        </pc:graphicFrameChg>
        <pc:graphicFrameChg chg="add del mod modGraphic">
          <ac:chgData name="Susanna Winberg" userId="3c071773-305e-4502-a344-bf61fd2b9982" providerId="ADAL" clId="{55133CD9-04BD-46C1-88F3-6B2A4A9EA2DC}" dt="2019-03-26T10:41:02.662" v="400" actId="478"/>
          <ac:graphicFrameMkLst>
            <pc:docMk/>
            <pc:sldMk cId="329602289" sldId="327"/>
            <ac:graphicFrameMk id="8" creationId="{79C2861F-B722-47B8-85F9-CA827DC25CC6}"/>
          </ac:graphicFrameMkLst>
        </pc:graphicFrameChg>
        <pc:graphicFrameChg chg="add del mod modGraphic">
          <ac:chgData name="Susanna Winberg" userId="3c071773-305e-4502-a344-bf61fd2b9982" providerId="ADAL" clId="{55133CD9-04BD-46C1-88F3-6B2A4A9EA2DC}" dt="2019-03-26T10:44:13.086" v="542" actId="478"/>
          <ac:graphicFrameMkLst>
            <pc:docMk/>
            <pc:sldMk cId="329602289" sldId="327"/>
            <ac:graphicFrameMk id="9" creationId="{A6491783-EDF4-45D7-8740-67F2B81D090A}"/>
          </ac:graphicFrameMkLst>
        </pc:graphicFrameChg>
      </pc:sldChg>
      <pc:sldChg chg="modSp">
        <pc:chgData name="Susanna Winberg" userId="3c071773-305e-4502-a344-bf61fd2b9982" providerId="ADAL" clId="{55133CD9-04BD-46C1-88F3-6B2A4A9EA2DC}" dt="2019-03-26T10:45:34.481" v="546" actId="113"/>
        <pc:sldMkLst>
          <pc:docMk/>
          <pc:sldMk cId="1731917688" sldId="330"/>
        </pc:sldMkLst>
        <pc:spChg chg="mod">
          <ac:chgData name="Susanna Winberg" userId="3c071773-305e-4502-a344-bf61fd2b9982" providerId="ADAL" clId="{55133CD9-04BD-46C1-88F3-6B2A4A9EA2DC}" dt="2019-03-26T10:45:34.481" v="546" actId="113"/>
          <ac:spMkLst>
            <pc:docMk/>
            <pc:sldMk cId="1731917688" sldId="330"/>
            <ac:spMk id="3" creationId="{00000000-0000-0000-0000-000000000000}"/>
          </ac:spMkLst>
        </pc:spChg>
      </pc:sldChg>
      <pc:sldChg chg="modSp">
        <pc:chgData name="Susanna Winberg" userId="3c071773-305e-4502-a344-bf61fd2b9982" providerId="ADAL" clId="{55133CD9-04BD-46C1-88F3-6B2A4A9EA2DC}" dt="2019-03-27T12:43:28.201" v="785" actId="20577"/>
        <pc:sldMkLst>
          <pc:docMk/>
          <pc:sldMk cId="1837760387" sldId="333"/>
        </pc:sldMkLst>
        <pc:spChg chg="mod">
          <ac:chgData name="Susanna Winberg" userId="3c071773-305e-4502-a344-bf61fd2b9982" providerId="ADAL" clId="{55133CD9-04BD-46C1-88F3-6B2A4A9EA2DC}" dt="2019-03-27T12:43:28.201" v="785" actId="20577"/>
          <ac:spMkLst>
            <pc:docMk/>
            <pc:sldMk cId="1837760387" sldId="333"/>
            <ac:spMk id="3" creationId="{00000000-0000-0000-0000-000000000000}"/>
          </ac:spMkLst>
        </pc:spChg>
      </pc:sldChg>
      <pc:sldChg chg="addSp modSp">
        <pc:chgData name="Susanna Winberg" userId="3c071773-305e-4502-a344-bf61fd2b9982" providerId="ADAL" clId="{55133CD9-04BD-46C1-88F3-6B2A4A9EA2DC}" dt="2019-03-27T07:01:49.495" v="616" actId="1076"/>
        <pc:sldMkLst>
          <pc:docMk/>
          <pc:sldMk cId="202433935" sldId="337"/>
        </pc:sldMkLst>
        <pc:spChg chg="mod">
          <ac:chgData name="Susanna Winberg" userId="3c071773-305e-4502-a344-bf61fd2b9982" providerId="ADAL" clId="{55133CD9-04BD-46C1-88F3-6B2A4A9EA2DC}" dt="2019-03-26T10:49:32.488" v="609" actId="20577"/>
          <ac:spMkLst>
            <pc:docMk/>
            <pc:sldMk cId="202433935" sldId="337"/>
            <ac:spMk id="3" creationId="{3271D3F4-11DC-43E9-9978-68A2B3B52E7D}"/>
          </ac:spMkLst>
        </pc:spChg>
        <pc:picChg chg="add mod">
          <ac:chgData name="Susanna Winberg" userId="3c071773-305e-4502-a344-bf61fd2b9982" providerId="ADAL" clId="{55133CD9-04BD-46C1-88F3-6B2A4A9EA2DC}" dt="2019-03-27T07:01:49.495" v="616" actId="1076"/>
          <ac:picMkLst>
            <pc:docMk/>
            <pc:sldMk cId="202433935" sldId="337"/>
            <ac:picMk id="5" creationId="{9739E04C-87C2-4215-B43C-5C1CA2C76F74}"/>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2DB67921-BB64-4F21-8D65-4892171B8A96}" type="datetimeFigureOut">
              <a:rPr lang="sv-SE" smtClean="0"/>
              <a:pPr/>
              <a:t>2019-04-09</a:t>
            </a:fld>
            <a:endParaRPr lang="sv-SE"/>
          </a:p>
        </p:txBody>
      </p:sp>
      <p:sp>
        <p:nvSpPr>
          <p:cNvPr id="4" name="Platshållare för bildobjekt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1456A8DA-5B82-41F0-975C-B1A7A719C447}" type="slidenum">
              <a:rPr lang="sv-SE" smtClean="0"/>
              <a:pPr/>
              <a:t>‹#›</a:t>
            </a:fld>
            <a:endParaRPr lang="sv-SE"/>
          </a:p>
        </p:txBody>
      </p:sp>
    </p:spTree>
    <p:extLst>
      <p:ext uri="{BB962C8B-B14F-4D97-AF65-F5344CB8AC3E}">
        <p14:creationId xmlns:p14="http://schemas.microsoft.com/office/powerpoint/2010/main" val="37373461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a:t> </a:t>
            </a:r>
          </a:p>
        </p:txBody>
      </p:sp>
      <p:sp>
        <p:nvSpPr>
          <p:cNvPr id="4" name="Slide Number Placeholder 3"/>
          <p:cNvSpPr>
            <a:spLocks noGrp="1"/>
          </p:cNvSpPr>
          <p:nvPr>
            <p:ph type="sldNum" sz="quarter" idx="5"/>
          </p:nvPr>
        </p:nvSpPr>
        <p:spPr/>
        <p:txBody>
          <a:bodyPr/>
          <a:lstStyle/>
          <a:p>
            <a:fld id="{1456A8DA-5B82-41F0-975C-B1A7A719C447}" type="slidenum">
              <a:rPr lang="sv-SE" smtClean="0"/>
              <a:pPr/>
              <a:t>11</a:t>
            </a:fld>
            <a:endParaRPr lang="sv-SE"/>
          </a:p>
        </p:txBody>
      </p:sp>
    </p:spTree>
    <p:extLst>
      <p:ext uri="{BB962C8B-B14F-4D97-AF65-F5344CB8AC3E}">
        <p14:creationId xmlns:p14="http://schemas.microsoft.com/office/powerpoint/2010/main" val="6946284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143000" y="1122363"/>
            <a:ext cx="6858000" cy="2387600"/>
          </a:xfrm>
        </p:spPr>
        <p:txBody>
          <a:bodyPr anchor="b"/>
          <a:lstStyle>
            <a:lvl1pPr algn="ctr">
              <a:defRPr sz="4500"/>
            </a:lvl1pPr>
          </a:lstStyle>
          <a:p>
            <a:r>
              <a:rPr lang="sv-SE"/>
              <a:t>Klicka här för att ändra format</a:t>
            </a:r>
          </a:p>
        </p:txBody>
      </p:sp>
      <p:sp>
        <p:nvSpPr>
          <p:cNvPr id="3" name="Underrubri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B8131022-C97F-454F-B870-1D691CAD41EC}" type="datetime1">
              <a:rPr lang="sv-SE" smtClean="0"/>
              <a:pPr/>
              <a:t>2019-04-09</a:t>
            </a:fld>
            <a:endParaRPr lang="sv-SE"/>
          </a:p>
        </p:txBody>
      </p:sp>
      <p:sp>
        <p:nvSpPr>
          <p:cNvPr id="5" name="Platshållare för sidfot 4"/>
          <p:cNvSpPr>
            <a:spLocks noGrp="1"/>
          </p:cNvSpPr>
          <p:nvPr>
            <p:ph type="ftr" sz="quarter" idx="11"/>
          </p:nvPr>
        </p:nvSpPr>
        <p:spPr/>
        <p:txBody>
          <a:bodyPr/>
          <a:lstStyle/>
          <a:p>
            <a:r>
              <a:rPr lang="sv-SE"/>
              <a:t>Skiljebo SK Ungdom Elit 2014</a:t>
            </a:r>
          </a:p>
        </p:txBody>
      </p:sp>
      <p:sp>
        <p:nvSpPr>
          <p:cNvPr id="6" name="Platshållare för bildnummer 5"/>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1146459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522E77B1-3175-4178-826E-785927248F75}" type="datetime1">
              <a:rPr lang="sv-SE" smtClean="0"/>
              <a:pPr/>
              <a:t>2019-04-09</a:t>
            </a:fld>
            <a:endParaRPr lang="sv-SE"/>
          </a:p>
        </p:txBody>
      </p:sp>
      <p:sp>
        <p:nvSpPr>
          <p:cNvPr id="5" name="Platshållare för sidfot 4"/>
          <p:cNvSpPr>
            <a:spLocks noGrp="1"/>
          </p:cNvSpPr>
          <p:nvPr>
            <p:ph type="ftr" sz="quarter" idx="11"/>
          </p:nvPr>
        </p:nvSpPr>
        <p:spPr/>
        <p:txBody>
          <a:bodyPr/>
          <a:lstStyle/>
          <a:p>
            <a:r>
              <a:rPr lang="sv-SE"/>
              <a:t>Skiljebo SK Ungdom Elit 2014</a:t>
            </a:r>
          </a:p>
        </p:txBody>
      </p:sp>
      <p:sp>
        <p:nvSpPr>
          <p:cNvPr id="6" name="Platshållare för bildnummer 5"/>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3772203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543675" y="365125"/>
            <a:ext cx="1971675"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628650" y="365125"/>
            <a:ext cx="5800725"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7B1B1452-ABF6-452A-80F0-50E6EBDA3B50}" type="datetime1">
              <a:rPr lang="sv-SE" smtClean="0"/>
              <a:pPr/>
              <a:t>2019-04-09</a:t>
            </a:fld>
            <a:endParaRPr lang="sv-SE"/>
          </a:p>
        </p:txBody>
      </p:sp>
      <p:sp>
        <p:nvSpPr>
          <p:cNvPr id="5" name="Platshållare för sidfot 4"/>
          <p:cNvSpPr>
            <a:spLocks noGrp="1"/>
          </p:cNvSpPr>
          <p:nvPr>
            <p:ph type="ftr" sz="quarter" idx="11"/>
          </p:nvPr>
        </p:nvSpPr>
        <p:spPr/>
        <p:txBody>
          <a:bodyPr/>
          <a:lstStyle/>
          <a:p>
            <a:r>
              <a:rPr lang="sv-SE"/>
              <a:t>Skiljebo SK Ungdom Elit 2014</a:t>
            </a:r>
          </a:p>
        </p:txBody>
      </p:sp>
      <p:sp>
        <p:nvSpPr>
          <p:cNvPr id="6" name="Platshållare för bildnummer 5"/>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1260423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88B62671-A60C-4F80-846A-B71BE22E2DD3}" type="datetime1">
              <a:rPr lang="sv-SE" smtClean="0"/>
              <a:pPr/>
              <a:t>2019-04-09</a:t>
            </a:fld>
            <a:endParaRPr lang="sv-SE"/>
          </a:p>
        </p:txBody>
      </p:sp>
      <p:sp>
        <p:nvSpPr>
          <p:cNvPr id="5" name="Platshållare för sidfot 4"/>
          <p:cNvSpPr>
            <a:spLocks noGrp="1"/>
          </p:cNvSpPr>
          <p:nvPr>
            <p:ph type="ftr" sz="quarter" idx="11"/>
          </p:nvPr>
        </p:nvSpPr>
        <p:spPr/>
        <p:txBody>
          <a:bodyPr/>
          <a:lstStyle/>
          <a:p>
            <a:r>
              <a:rPr lang="sv-SE"/>
              <a:t>Skiljebo SK Ungdom Elit 2014</a:t>
            </a:r>
          </a:p>
        </p:txBody>
      </p:sp>
      <p:sp>
        <p:nvSpPr>
          <p:cNvPr id="6" name="Platshållare för bildnummer 5"/>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1452904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623888" y="1709739"/>
            <a:ext cx="7886700" cy="2852737"/>
          </a:xfrm>
        </p:spPr>
        <p:txBody>
          <a:bodyPr anchor="b"/>
          <a:lstStyle>
            <a:lvl1pPr>
              <a:defRPr sz="4500"/>
            </a:lvl1pPr>
          </a:lstStyle>
          <a:p>
            <a:r>
              <a:rPr lang="sv-SE"/>
              <a:t>Klicka här för att ändra format</a:t>
            </a:r>
          </a:p>
        </p:txBody>
      </p:sp>
      <p:sp>
        <p:nvSpPr>
          <p:cNvPr id="3" name="Platshållare för text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AF69EEB9-8BD9-4392-80D8-5F0DE78948A3}" type="datetime1">
              <a:rPr lang="sv-SE" smtClean="0"/>
              <a:pPr/>
              <a:t>2019-04-09</a:t>
            </a:fld>
            <a:endParaRPr lang="sv-SE"/>
          </a:p>
        </p:txBody>
      </p:sp>
      <p:sp>
        <p:nvSpPr>
          <p:cNvPr id="5" name="Platshållare för sidfot 4"/>
          <p:cNvSpPr>
            <a:spLocks noGrp="1"/>
          </p:cNvSpPr>
          <p:nvPr>
            <p:ph type="ftr" sz="quarter" idx="11"/>
          </p:nvPr>
        </p:nvSpPr>
        <p:spPr/>
        <p:txBody>
          <a:bodyPr/>
          <a:lstStyle/>
          <a:p>
            <a:r>
              <a:rPr lang="sv-SE"/>
              <a:t>Skiljebo SK Ungdom Elit 2014</a:t>
            </a:r>
          </a:p>
        </p:txBody>
      </p:sp>
      <p:sp>
        <p:nvSpPr>
          <p:cNvPr id="6" name="Platshållare för bildnummer 5"/>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3624487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628650" y="1825625"/>
            <a:ext cx="38862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29150" y="1825625"/>
            <a:ext cx="38862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2C5A9A22-C7AB-4E79-B3C0-3666A7E79A44}" type="datetime1">
              <a:rPr lang="sv-SE" smtClean="0"/>
              <a:pPr/>
              <a:t>2019-04-09</a:t>
            </a:fld>
            <a:endParaRPr lang="sv-SE"/>
          </a:p>
        </p:txBody>
      </p:sp>
      <p:sp>
        <p:nvSpPr>
          <p:cNvPr id="6" name="Platshållare för sidfot 5"/>
          <p:cNvSpPr>
            <a:spLocks noGrp="1"/>
          </p:cNvSpPr>
          <p:nvPr>
            <p:ph type="ftr" sz="quarter" idx="11"/>
          </p:nvPr>
        </p:nvSpPr>
        <p:spPr/>
        <p:txBody>
          <a:bodyPr/>
          <a:lstStyle/>
          <a:p>
            <a:r>
              <a:rPr lang="sv-SE"/>
              <a:t>Skiljebo SK Ungdom Elit 2014</a:t>
            </a:r>
          </a:p>
        </p:txBody>
      </p:sp>
      <p:sp>
        <p:nvSpPr>
          <p:cNvPr id="7" name="Platshållare för bildnummer 6"/>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1700089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629841" y="365126"/>
            <a:ext cx="7886700" cy="1325563"/>
          </a:xfrm>
        </p:spPr>
        <p:txBody>
          <a:bodyPr/>
          <a:lstStyle/>
          <a:p>
            <a:r>
              <a:rPr lang="sv-SE"/>
              <a:t>Klicka här för att ändra format</a:t>
            </a:r>
          </a:p>
        </p:txBody>
      </p:sp>
      <p:sp>
        <p:nvSpPr>
          <p:cNvPr id="3" name="Platshållare för text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a:t>Klicka här för att ändra format på bakgrundstexten</a:t>
            </a:r>
          </a:p>
        </p:txBody>
      </p:sp>
      <p:sp>
        <p:nvSpPr>
          <p:cNvPr id="4" name="Platshållare för innehåll 3"/>
          <p:cNvSpPr>
            <a:spLocks noGrp="1"/>
          </p:cNvSpPr>
          <p:nvPr>
            <p:ph sz="half" idx="2"/>
          </p:nvPr>
        </p:nvSpPr>
        <p:spPr>
          <a:xfrm>
            <a:off x="629842" y="2505075"/>
            <a:ext cx="3868340"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29150" y="2505075"/>
            <a:ext cx="3887391"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0DBA13D0-4E4B-4D02-BD45-ECCC53831788}" type="datetime1">
              <a:rPr lang="sv-SE" smtClean="0"/>
              <a:pPr/>
              <a:t>2019-04-09</a:t>
            </a:fld>
            <a:endParaRPr lang="sv-SE"/>
          </a:p>
        </p:txBody>
      </p:sp>
      <p:sp>
        <p:nvSpPr>
          <p:cNvPr id="8" name="Platshållare för sidfot 7"/>
          <p:cNvSpPr>
            <a:spLocks noGrp="1"/>
          </p:cNvSpPr>
          <p:nvPr>
            <p:ph type="ftr" sz="quarter" idx="11"/>
          </p:nvPr>
        </p:nvSpPr>
        <p:spPr/>
        <p:txBody>
          <a:bodyPr/>
          <a:lstStyle/>
          <a:p>
            <a:r>
              <a:rPr lang="sv-SE"/>
              <a:t>Skiljebo SK Ungdom Elit 2014</a:t>
            </a:r>
          </a:p>
        </p:txBody>
      </p:sp>
      <p:sp>
        <p:nvSpPr>
          <p:cNvPr id="9" name="Platshållare för bildnummer 8"/>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3567557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65CA2B53-C9B4-4C1B-8A37-E8EAC9E96FFD}" type="datetime1">
              <a:rPr lang="sv-SE" smtClean="0"/>
              <a:pPr/>
              <a:t>2019-04-09</a:t>
            </a:fld>
            <a:endParaRPr lang="sv-SE"/>
          </a:p>
        </p:txBody>
      </p:sp>
      <p:sp>
        <p:nvSpPr>
          <p:cNvPr id="4" name="Platshållare för sidfot 3"/>
          <p:cNvSpPr>
            <a:spLocks noGrp="1"/>
          </p:cNvSpPr>
          <p:nvPr>
            <p:ph type="ftr" sz="quarter" idx="11"/>
          </p:nvPr>
        </p:nvSpPr>
        <p:spPr/>
        <p:txBody>
          <a:bodyPr/>
          <a:lstStyle/>
          <a:p>
            <a:r>
              <a:rPr lang="sv-SE"/>
              <a:t>Skiljebo SK Ungdom Elit 2014</a:t>
            </a:r>
          </a:p>
        </p:txBody>
      </p:sp>
      <p:sp>
        <p:nvSpPr>
          <p:cNvPr id="5" name="Platshållare för bildnummer 4"/>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1200169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C59F9224-FE8D-4E05-9B57-442C67D2ADC0}" type="datetime1">
              <a:rPr lang="sv-SE" smtClean="0"/>
              <a:pPr/>
              <a:t>2019-04-09</a:t>
            </a:fld>
            <a:endParaRPr lang="sv-SE"/>
          </a:p>
        </p:txBody>
      </p:sp>
      <p:sp>
        <p:nvSpPr>
          <p:cNvPr id="3" name="Platshållare för sidfot 2"/>
          <p:cNvSpPr>
            <a:spLocks noGrp="1"/>
          </p:cNvSpPr>
          <p:nvPr>
            <p:ph type="ftr" sz="quarter" idx="11"/>
          </p:nvPr>
        </p:nvSpPr>
        <p:spPr/>
        <p:txBody>
          <a:bodyPr/>
          <a:lstStyle/>
          <a:p>
            <a:r>
              <a:rPr lang="sv-SE"/>
              <a:t>Skiljebo SK Ungdom Elit 2014</a:t>
            </a:r>
          </a:p>
        </p:txBody>
      </p:sp>
      <p:sp>
        <p:nvSpPr>
          <p:cNvPr id="4" name="Platshållare för bildnummer 3"/>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3923395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29841" y="457200"/>
            <a:ext cx="2949178" cy="1600200"/>
          </a:xfrm>
        </p:spPr>
        <p:txBody>
          <a:bodyPr anchor="b"/>
          <a:lstStyle>
            <a:lvl1pPr>
              <a:defRPr sz="2400"/>
            </a:lvl1pPr>
          </a:lstStyle>
          <a:p>
            <a:r>
              <a:rPr lang="sv-SE"/>
              <a:t>Klicka här för att ändra format</a:t>
            </a:r>
          </a:p>
        </p:txBody>
      </p:sp>
      <p:sp>
        <p:nvSpPr>
          <p:cNvPr id="3" name="Platshållare för innehåll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6E22BF19-340B-4AF9-8D2B-C2A16E20F768}" type="datetime1">
              <a:rPr lang="sv-SE" smtClean="0"/>
              <a:pPr/>
              <a:t>2019-04-09</a:t>
            </a:fld>
            <a:endParaRPr lang="sv-SE"/>
          </a:p>
        </p:txBody>
      </p:sp>
      <p:sp>
        <p:nvSpPr>
          <p:cNvPr id="6" name="Platshållare för sidfot 5"/>
          <p:cNvSpPr>
            <a:spLocks noGrp="1"/>
          </p:cNvSpPr>
          <p:nvPr>
            <p:ph type="ftr" sz="quarter" idx="11"/>
          </p:nvPr>
        </p:nvSpPr>
        <p:spPr/>
        <p:txBody>
          <a:bodyPr/>
          <a:lstStyle/>
          <a:p>
            <a:r>
              <a:rPr lang="sv-SE"/>
              <a:t>Skiljebo SK Ungdom Elit 2014</a:t>
            </a:r>
          </a:p>
        </p:txBody>
      </p:sp>
      <p:sp>
        <p:nvSpPr>
          <p:cNvPr id="7" name="Platshållare för bildnummer 6"/>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1940971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29841" y="457200"/>
            <a:ext cx="2949178" cy="1600200"/>
          </a:xfrm>
        </p:spPr>
        <p:txBody>
          <a:bodyPr anchor="b"/>
          <a:lstStyle>
            <a:lvl1pPr>
              <a:defRPr sz="2400"/>
            </a:lvl1pPr>
          </a:lstStyle>
          <a:p>
            <a:r>
              <a:rPr lang="sv-SE"/>
              <a:t>Klicka här för att ändra format</a:t>
            </a:r>
          </a:p>
        </p:txBody>
      </p:sp>
      <p:sp>
        <p:nvSpPr>
          <p:cNvPr id="3" name="Platshållare för bild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sv-SE"/>
          </a:p>
        </p:txBody>
      </p:sp>
      <p:sp>
        <p:nvSpPr>
          <p:cNvPr id="4" name="Platshållare för tex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BBDB749F-B48B-4928-9125-F1A9D92A12E8}" type="datetime1">
              <a:rPr lang="sv-SE" smtClean="0"/>
              <a:pPr/>
              <a:t>2019-04-09</a:t>
            </a:fld>
            <a:endParaRPr lang="sv-SE"/>
          </a:p>
        </p:txBody>
      </p:sp>
      <p:sp>
        <p:nvSpPr>
          <p:cNvPr id="6" name="Platshållare för sidfot 5"/>
          <p:cNvSpPr>
            <a:spLocks noGrp="1"/>
          </p:cNvSpPr>
          <p:nvPr>
            <p:ph type="ftr" sz="quarter" idx="11"/>
          </p:nvPr>
        </p:nvSpPr>
        <p:spPr/>
        <p:txBody>
          <a:bodyPr/>
          <a:lstStyle/>
          <a:p>
            <a:r>
              <a:rPr lang="sv-SE"/>
              <a:t>Skiljebo SK Ungdom Elit 2014</a:t>
            </a:r>
          </a:p>
        </p:txBody>
      </p:sp>
      <p:sp>
        <p:nvSpPr>
          <p:cNvPr id="7" name="Platshållare för bildnummer 6"/>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834847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C7E482B-2AB7-417F-9DEF-30C816884285}" type="datetime1">
              <a:rPr lang="sv-SE" smtClean="0"/>
              <a:pPr/>
              <a:t>2019-04-09</a:t>
            </a:fld>
            <a:endParaRPr lang="sv-SE"/>
          </a:p>
        </p:txBody>
      </p:sp>
      <p:sp>
        <p:nvSpPr>
          <p:cNvPr id="5" name="Platshållare för sidfot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sv-SE"/>
              <a:t>Skiljebo SK Ungdom Elit 2014</a:t>
            </a:r>
          </a:p>
        </p:txBody>
      </p:sp>
      <p:sp>
        <p:nvSpPr>
          <p:cNvPr id="6" name="Platshållare för bildnumm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CC2C617-7647-4A9A-A516-310D04A2874B}" type="slidenum">
              <a:rPr lang="sv-SE" smtClean="0"/>
              <a:pPr/>
              <a:t>‹#›</a:t>
            </a:fld>
            <a:endParaRPr lang="sv-SE"/>
          </a:p>
        </p:txBody>
      </p:sp>
    </p:spTree>
    <p:extLst>
      <p:ext uri="{BB962C8B-B14F-4D97-AF65-F5344CB8AC3E}">
        <p14:creationId xmlns:p14="http://schemas.microsoft.com/office/powerpoint/2010/main" val="1892702208"/>
      </p:ext>
    </p:extLst>
  </p:cSld>
  <p:clrMap bg1="lt1" tx1="dk1" bg2="lt2" tx2="dk2" accent1="accent1" accent2="accent2" accent3="accent3" accent4="accent4" accent5="accent5" accent6="accent6" hlink="hlink" folHlink="folHlink"/>
  <p:sldLayoutIdLst>
    <p:sldLayoutId id="2147483952" r:id="rId1"/>
    <p:sldLayoutId id="2147483953" r:id="rId2"/>
    <p:sldLayoutId id="2147483954" r:id="rId3"/>
    <p:sldLayoutId id="2147483955" r:id="rId4"/>
    <p:sldLayoutId id="2147483956" r:id="rId5"/>
    <p:sldLayoutId id="2147483957" r:id="rId6"/>
    <p:sldLayoutId id="2147483958" r:id="rId7"/>
    <p:sldLayoutId id="2147483959" r:id="rId8"/>
    <p:sldLayoutId id="2147483960" r:id="rId9"/>
    <p:sldLayoutId id="2147483961" r:id="rId10"/>
    <p:sldLayoutId id="2147483962" r:id="rId11"/>
  </p:sldLayoutIdLst>
  <p:hf sldNum="0"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info@skiljebosk.nu"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laget.se/F-13" TargetMode="External"/><Relationship Id="rId2" Type="http://schemas.openxmlformats.org/officeDocument/2006/relationships/hyperlink" Target="http://www.skiljebosk.nu/Document"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1052736"/>
            <a:ext cx="7772400" cy="1470025"/>
          </a:xfrm>
        </p:spPr>
        <p:txBody>
          <a:bodyPr>
            <a:normAutofit/>
          </a:bodyPr>
          <a:lstStyle/>
          <a:p>
            <a:br>
              <a:rPr lang="sv-SE" dirty="0"/>
            </a:br>
            <a:endParaRPr lang="sv-SE" dirty="0"/>
          </a:p>
        </p:txBody>
      </p:sp>
      <p:sp>
        <p:nvSpPr>
          <p:cNvPr id="4" name="Rubrik 3"/>
          <p:cNvSpPr txBox="1">
            <a:spLocks noGrp="1"/>
          </p:cNvSpPr>
          <p:nvPr>
            <p:ph type="subTitle" idx="1"/>
          </p:nvPr>
        </p:nvSpPr>
        <p:spPr bwMode="auto">
          <a:xfrm>
            <a:off x="395536" y="404664"/>
            <a:ext cx="8424936" cy="18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ormAutofit fontScale="62500" lnSpcReduction="20000"/>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endParaRPr lang="sv-SE" altLang="sv-SE" sz="2800" b="1" dirty="0">
              <a:solidFill>
                <a:schemeClr val="bg1"/>
              </a:solidFill>
              <a:latin typeface="Arial Black" panose="020B0A04020102020204" pitchFamily="34" charset="0"/>
            </a:endParaRPr>
          </a:p>
          <a:p>
            <a:pPr algn="ctr" eaLnBrk="1" hangingPunct="1"/>
            <a:r>
              <a:rPr lang="sv-SE" altLang="sv-SE" sz="4800" dirty="0"/>
              <a:t>F-13 Skiljebo SK</a:t>
            </a:r>
          </a:p>
          <a:p>
            <a:pPr eaLnBrk="1" hangingPunct="1"/>
            <a:r>
              <a:rPr lang="sv-SE" altLang="sv-SE" sz="2300" dirty="0"/>
              <a:t>Föräldramöte - 2019-04-09</a:t>
            </a:r>
          </a:p>
          <a:p>
            <a:pPr eaLnBrk="1" hangingPunct="1"/>
            <a:endParaRPr lang="sv-SE" altLang="sv-SE" sz="2300" dirty="0"/>
          </a:p>
          <a:p>
            <a:pPr algn="ctr" eaLnBrk="1" hangingPunct="1"/>
            <a:r>
              <a:rPr lang="sv-SE" altLang="sv-SE" sz="5800" dirty="0"/>
              <a:t>Välkomna!</a:t>
            </a:r>
          </a:p>
        </p:txBody>
      </p:sp>
      <p:pic>
        <p:nvPicPr>
          <p:cNvPr id="5" name="Picture 4">
            <a:extLst>
              <a:ext uri="{FF2B5EF4-FFF2-40B4-BE49-F238E27FC236}">
                <a16:creationId xmlns:a16="http://schemas.microsoft.com/office/drawing/2014/main" id="{7E0FEEF9-107D-426E-A319-5C3E71090D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1700" y="2307014"/>
            <a:ext cx="5400600" cy="4056451"/>
          </a:xfrm>
          <a:prstGeom prst="rect">
            <a:avLst/>
          </a:prstGeom>
        </p:spPr>
      </p:pic>
    </p:spTree>
    <p:extLst>
      <p:ext uri="{BB962C8B-B14F-4D97-AF65-F5344CB8AC3E}">
        <p14:creationId xmlns:p14="http://schemas.microsoft.com/office/powerpoint/2010/main" val="17469347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Utdrag från Skiljebo Vill</a:t>
            </a:r>
          </a:p>
        </p:txBody>
      </p:sp>
      <p:sp>
        <p:nvSpPr>
          <p:cNvPr id="3" name="Platshållare för innehåll 2"/>
          <p:cNvSpPr>
            <a:spLocks noGrp="1"/>
          </p:cNvSpPr>
          <p:nvPr>
            <p:ph idx="1"/>
          </p:nvPr>
        </p:nvSpPr>
        <p:spPr/>
        <p:txBody>
          <a:bodyPr>
            <a:normAutofit fontScale="85000" lnSpcReduction="20000"/>
          </a:bodyPr>
          <a:lstStyle/>
          <a:p>
            <a:r>
              <a:rPr lang="sv-SE" dirty="0"/>
              <a:t>ORDNINGSREGLER för föräldrar</a:t>
            </a:r>
          </a:p>
          <a:p>
            <a:pPr marL="0" indent="0">
              <a:buNone/>
            </a:pPr>
            <a:endParaRPr lang="sv-SE" dirty="0"/>
          </a:p>
          <a:p>
            <a:r>
              <a:rPr lang="sv-SE" dirty="0"/>
              <a:t>1. Följ med på träning och match - ditt barn sätter stort värde på det.</a:t>
            </a:r>
          </a:p>
          <a:p>
            <a:r>
              <a:rPr lang="sv-SE" dirty="0"/>
              <a:t>2. Skapa god stämning vid träning och match.</a:t>
            </a:r>
          </a:p>
          <a:p>
            <a:r>
              <a:rPr lang="sv-SE" dirty="0"/>
              <a:t>3. Uppehåll dig längs ena sidlinjen och var lugn. Låt barnen spela.</a:t>
            </a:r>
          </a:p>
          <a:p>
            <a:r>
              <a:rPr lang="sv-SE" dirty="0"/>
              <a:t>4. Uppmuntra alla spelarna i laget, inte bara ditt eget barn, i både med- och motgång.</a:t>
            </a:r>
          </a:p>
          <a:p>
            <a:r>
              <a:rPr lang="sv-SE" dirty="0"/>
              <a:t>5. Respektera ledarnas matchning och beslut. Sätt dig in i föreningens policy.</a:t>
            </a:r>
          </a:p>
          <a:p>
            <a:r>
              <a:rPr lang="sv-SE" dirty="0"/>
              <a:t>6. Respektera domarens beslut och se henne/honom som en vägledare under utbildning.</a:t>
            </a:r>
          </a:p>
          <a:p>
            <a:r>
              <a:rPr lang="sv-SE" dirty="0"/>
              <a:t>7. Uppmuntra ditt barn att delta - pressa inte.</a:t>
            </a:r>
          </a:p>
          <a:p>
            <a:r>
              <a:rPr lang="sv-SE" dirty="0"/>
              <a:t>8. Fråga barnen om matchen var rolig, spännande, juste eller om spelet var bra</a:t>
            </a:r>
          </a:p>
          <a:p>
            <a:r>
              <a:rPr lang="sv-SE" dirty="0"/>
              <a:t>- fokusera inte på resultatet.</a:t>
            </a:r>
          </a:p>
          <a:p>
            <a:r>
              <a:rPr lang="sv-SE" dirty="0"/>
              <a:t>9. Stöd föreningen i dess arbete. Din insats blir värdesatt, inte minst av ditt barn.</a:t>
            </a:r>
          </a:p>
          <a:p>
            <a:r>
              <a:rPr lang="sv-SE" dirty="0"/>
              <a:t>10. Kom ihåg att det är ditt barn som spelar fotboll - inte Du själv.</a:t>
            </a:r>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40352" y="5513388"/>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99379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Utdrag från Skiljebo Vill</a:t>
            </a:r>
          </a:p>
        </p:txBody>
      </p:sp>
      <p:sp>
        <p:nvSpPr>
          <p:cNvPr id="3" name="Platshållare för innehåll 2"/>
          <p:cNvSpPr>
            <a:spLocks noGrp="1"/>
          </p:cNvSpPr>
          <p:nvPr>
            <p:ph idx="1"/>
          </p:nvPr>
        </p:nvSpPr>
        <p:spPr>
          <a:xfrm>
            <a:off x="628650" y="1556792"/>
            <a:ext cx="7886700" cy="4536504"/>
          </a:xfrm>
        </p:spPr>
        <p:txBody>
          <a:bodyPr>
            <a:normAutofit/>
          </a:bodyPr>
          <a:lstStyle/>
          <a:p>
            <a:pPr marL="0" indent="0">
              <a:buNone/>
            </a:pPr>
            <a:r>
              <a:rPr lang="sv-SE" dirty="0"/>
              <a:t>     </a:t>
            </a:r>
            <a:r>
              <a:rPr lang="sv-SE" sz="5100" dirty="0"/>
              <a:t>Föräldrasysslor</a:t>
            </a:r>
          </a:p>
          <a:p>
            <a:r>
              <a:rPr lang="sv-SE" dirty="0"/>
              <a:t>För att verksamheten i Skiljebo Sportklubb skall fungera smidigt finns det ett antal aktiviteter alla måste hjälpa till med (vilket även är en förutsättning för att var och ens barn kan vara med och spela). Framförallt handlar det om:</a:t>
            </a:r>
          </a:p>
          <a:p>
            <a:pPr marL="0" indent="0">
              <a:buNone/>
            </a:pPr>
            <a:r>
              <a:rPr lang="sv-SE" dirty="0"/>
              <a:t> </a:t>
            </a:r>
          </a:p>
          <a:p>
            <a:pPr marL="457200" lvl="0" indent="-457200">
              <a:buFont typeface="+mj-lt"/>
              <a:buAutoNum type="arabicPeriod"/>
            </a:pPr>
            <a:r>
              <a:rPr lang="sv-SE" dirty="0"/>
              <a:t>Vaktmästeri- och kiosktjänst där vårt lag två-tre veckor per år skall bemanna</a:t>
            </a:r>
          </a:p>
          <a:p>
            <a:pPr marL="457200" lvl="0" indent="-457200">
              <a:buFont typeface="+mj-lt"/>
              <a:buAutoNum type="arabicPeriod"/>
            </a:pPr>
            <a:r>
              <a:rPr lang="sv-SE" dirty="0"/>
              <a:t>Arbeta på en skola under </a:t>
            </a:r>
            <a:r>
              <a:rPr lang="sv-SE" dirty="0" err="1"/>
              <a:t>Aroscupen</a:t>
            </a:r>
            <a:endParaRPr lang="sv-SE" dirty="0"/>
          </a:p>
          <a:p>
            <a:pPr marL="457200" lvl="0" indent="-457200">
              <a:buFont typeface="+mj-lt"/>
              <a:buAutoNum type="arabicPeriod"/>
            </a:pPr>
            <a:r>
              <a:rPr lang="sv-SE" dirty="0"/>
              <a:t>Delta på föräldramöten</a:t>
            </a:r>
          </a:p>
          <a:p>
            <a:pPr marL="457200" lvl="0" indent="-457200">
              <a:buFont typeface="+mj-lt"/>
              <a:buAutoNum type="arabicPeriod"/>
            </a:pPr>
            <a:r>
              <a:rPr lang="sv-SE" dirty="0"/>
              <a:t>Transporter till och från träningar/matcher</a:t>
            </a:r>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5564188"/>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601881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Utdrag från Skiljebo Vill</a:t>
            </a:r>
          </a:p>
        </p:txBody>
      </p:sp>
      <p:sp>
        <p:nvSpPr>
          <p:cNvPr id="3" name="Platshållare för innehåll 2"/>
          <p:cNvSpPr>
            <a:spLocks noGrp="1"/>
          </p:cNvSpPr>
          <p:nvPr>
            <p:ph idx="1"/>
          </p:nvPr>
        </p:nvSpPr>
        <p:spPr/>
        <p:txBody>
          <a:bodyPr>
            <a:normAutofit/>
          </a:bodyPr>
          <a:lstStyle/>
          <a:p>
            <a:pPr marL="0" indent="0">
              <a:buNone/>
            </a:pPr>
            <a:r>
              <a:rPr lang="sv-SE" dirty="0"/>
              <a:t>    </a:t>
            </a:r>
            <a:r>
              <a:rPr lang="sv-SE" sz="4700" dirty="0"/>
              <a:t>Sponsring</a:t>
            </a:r>
          </a:p>
          <a:p>
            <a:r>
              <a:rPr lang="sv-SE" dirty="0"/>
              <a:t>Huvudregeln är att sponsring till enskild träningsgrupp inte får ske av klubbsponsor eller av konkurrent till klubbsponsor</a:t>
            </a:r>
          </a:p>
          <a:p>
            <a:endParaRPr lang="sv-SE" dirty="0"/>
          </a:p>
          <a:p>
            <a:r>
              <a:rPr lang="sv-SE" dirty="0"/>
              <a:t>I övrigt finns inga inskränkningar för träningsgrupp att ta in sponsorintäkt – vilken givetvis ska komma alla i gruppen till del.</a:t>
            </a:r>
          </a:p>
          <a:p>
            <a:pPr marL="0" indent="0">
              <a:buNone/>
            </a:pPr>
            <a:endParaRPr lang="sv-SE" dirty="0"/>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40352" y="5628482"/>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72384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Utdrag från Skiljebo Vill</a:t>
            </a:r>
          </a:p>
        </p:txBody>
      </p:sp>
      <p:sp>
        <p:nvSpPr>
          <p:cNvPr id="3" name="Platshållare för innehåll 2"/>
          <p:cNvSpPr>
            <a:spLocks noGrp="1"/>
          </p:cNvSpPr>
          <p:nvPr>
            <p:ph idx="1"/>
          </p:nvPr>
        </p:nvSpPr>
        <p:spPr/>
        <p:txBody>
          <a:bodyPr>
            <a:normAutofit fontScale="77500" lnSpcReduction="20000"/>
          </a:bodyPr>
          <a:lstStyle/>
          <a:p>
            <a:pPr marL="0" indent="0">
              <a:buNone/>
            </a:pPr>
            <a:r>
              <a:rPr lang="sv-SE" dirty="0"/>
              <a:t>      </a:t>
            </a:r>
            <a:r>
              <a:rPr lang="sv-SE" sz="5800" dirty="0"/>
              <a:t>Medlemsavgift</a:t>
            </a:r>
          </a:p>
          <a:p>
            <a:pPr marL="0" indent="0">
              <a:buNone/>
            </a:pPr>
            <a:endParaRPr lang="sv-SE" sz="5800" dirty="0"/>
          </a:p>
          <a:p>
            <a:r>
              <a:rPr lang="sv-SE" dirty="0"/>
              <a:t>Ledarna för varje träningsgrupp har ansvar för att medlemsavgift betalas av alla i gruppen (och spelarregistrering från </a:t>
            </a:r>
            <a:r>
              <a:rPr lang="sv-SE" dirty="0" err="1"/>
              <a:t>fn</a:t>
            </a:r>
            <a:r>
              <a:rPr lang="sv-SE" dirty="0"/>
              <a:t> 12 år resp. licensering </a:t>
            </a:r>
            <a:r>
              <a:rPr lang="sv-SE" dirty="0" err="1"/>
              <a:t>fr.o.m</a:t>
            </a:r>
            <a:r>
              <a:rPr lang="sv-SE" dirty="0"/>
              <a:t> med det år spelaren fyller 15 år)</a:t>
            </a:r>
          </a:p>
          <a:p>
            <a:pPr lvl="0"/>
            <a:r>
              <a:rPr lang="sv-SE" dirty="0"/>
              <a:t>SSK Kansli informerar via lagens hemsidor om årets medlems- och verksamhetsavgift samt sista dag att betala.</a:t>
            </a:r>
          </a:p>
          <a:p>
            <a:pPr lvl="0"/>
            <a:r>
              <a:rPr lang="sv-SE" dirty="0"/>
              <a:t>SSK Kansli lämnar ut medlemskort i postfacket (vid fler barn samtliga familjens kort hos äldsta laget) förutsatt att både medlems- och verksamhetsavgift är betald.</a:t>
            </a:r>
          </a:p>
          <a:p>
            <a:pPr lvl="0"/>
            <a:r>
              <a:rPr lang="sv-SE" dirty="0"/>
              <a:t>Ledare för resp. lag prickar löpande av mot sin </a:t>
            </a:r>
            <a:r>
              <a:rPr lang="sv-SE" u="sng" dirty="0"/>
              <a:t>närvarolista</a:t>
            </a:r>
            <a:r>
              <a:rPr lang="sv-SE" dirty="0"/>
              <a:t>  gjorda betalningar.</a:t>
            </a:r>
          </a:p>
          <a:p>
            <a:pPr lvl="0"/>
            <a:r>
              <a:rPr lang="sv-SE" dirty="0"/>
              <a:t>Efter sista datum att betala stämmer ledare för resp. lag av med SSK Kansli huruvida de som inte är avprickade har betalt eller inte. Avstämningen sker genom att maila till SSK Kansli (</a:t>
            </a:r>
            <a:r>
              <a:rPr lang="sv-SE" dirty="0">
                <a:hlinkClick r:id="rId2"/>
              </a:rPr>
              <a:t>info@skiljebosk.nu</a:t>
            </a:r>
            <a:r>
              <a:rPr lang="sv-SE" dirty="0"/>
              <a:t>) med uppgift om lag, namn och personnummer varpå svar återfinns i lagets postfack ”inom några dagar”.</a:t>
            </a:r>
          </a:p>
          <a:p>
            <a:pPr lvl="0"/>
            <a:r>
              <a:rPr lang="sv-SE" dirty="0"/>
              <a:t>Ledare informerar därefter spelare som inte betalt att de inte får delta på träning och matcher förrän såväl medlems- som verksamhetsavgift är betald (för de yngsta spelarna lämnar man förslagsvis en ”lapp” att ta hem till mamma / pappa).</a:t>
            </a:r>
          </a:p>
          <a:p>
            <a:endParaRPr lang="sv-SE" dirty="0"/>
          </a:p>
          <a:p>
            <a:endParaRPr lang="sv-SE" dirty="0"/>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5628482"/>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714687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Autofit/>
          </a:bodyPr>
          <a:lstStyle/>
          <a:p>
            <a:r>
              <a:rPr lang="sv-SE" altLang="sv-SE" dirty="0">
                <a:cs typeface="Arial Black" panose="020B0A04020102020204" pitchFamily="34" charset="0"/>
              </a:rPr>
              <a:t>FOKUS FRAMÅT</a:t>
            </a:r>
            <a:endParaRPr lang="sv-SE" dirty="0"/>
          </a:p>
        </p:txBody>
      </p:sp>
      <p:sp>
        <p:nvSpPr>
          <p:cNvPr id="3" name="Platshållare för innehåll 2"/>
          <p:cNvSpPr>
            <a:spLocks noGrp="1"/>
          </p:cNvSpPr>
          <p:nvPr>
            <p:ph idx="1"/>
          </p:nvPr>
        </p:nvSpPr>
        <p:spPr/>
        <p:txBody>
          <a:bodyPr>
            <a:normAutofit fontScale="77500" lnSpcReduction="20000"/>
          </a:bodyPr>
          <a:lstStyle/>
          <a:p>
            <a:pPr marL="0" indent="0">
              <a:buNone/>
            </a:pPr>
            <a:r>
              <a:rPr lang="sv-SE" altLang="sv-SE" sz="4400" b="1" dirty="0">
                <a:latin typeface="Calibri" panose="020F0502020204030204" pitchFamily="34" charset="0"/>
                <a:cs typeface="Calibri" panose="020F0502020204030204" pitchFamily="34" charset="0"/>
              </a:rPr>
              <a:t>Detta ska  vi fokusera på under året.. </a:t>
            </a:r>
          </a:p>
          <a:p>
            <a:pPr marL="0" indent="0">
              <a:lnSpc>
                <a:spcPct val="250000"/>
              </a:lnSpc>
              <a:buClr>
                <a:schemeClr val="accent1"/>
              </a:buClr>
              <a:buNone/>
            </a:pPr>
            <a:r>
              <a:rPr lang="sv-SE" altLang="sv-SE" sz="3800" dirty="0">
                <a:latin typeface="Calibri" panose="020F0502020204030204" pitchFamily="34" charset="0"/>
                <a:cs typeface="Calibri" panose="020F0502020204030204" pitchFamily="34" charset="0"/>
              </a:rPr>
              <a:t>-Få en fin gemenskap i laget, lära känna varandra</a:t>
            </a:r>
          </a:p>
          <a:p>
            <a:pPr marL="0" indent="0">
              <a:lnSpc>
                <a:spcPct val="250000"/>
              </a:lnSpc>
              <a:buClr>
                <a:schemeClr val="accent1"/>
              </a:buClr>
              <a:buNone/>
            </a:pPr>
            <a:r>
              <a:rPr lang="sv-SE" altLang="sv-SE" sz="3800" dirty="0">
                <a:latin typeface="Calibri" panose="020F0502020204030204" pitchFamily="34" charset="0"/>
                <a:cs typeface="Calibri" panose="020F0502020204030204" pitchFamily="34" charset="0"/>
              </a:rPr>
              <a:t>-Att ha roligt på träningarna</a:t>
            </a:r>
          </a:p>
          <a:p>
            <a:pPr marL="0" indent="0">
              <a:lnSpc>
                <a:spcPct val="250000"/>
              </a:lnSpc>
              <a:buClr>
                <a:schemeClr val="accent1"/>
              </a:buClr>
              <a:buNone/>
            </a:pPr>
            <a:r>
              <a:rPr lang="sv-SE" altLang="sv-SE" sz="3800" dirty="0">
                <a:latin typeface="Calibri" panose="020F0502020204030204" pitchFamily="34" charset="0"/>
                <a:cs typeface="Calibri" panose="020F0502020204030204" pitchFamily="34" charset="0"/>
              </a:rPr>
              <a:t>-Passningar och spel 3 mot 3</a:t>
            </a:r>
          </a:p>
          <a:p>
            <a:pPr marL="0" indent="0">
              <a:lnSpc>
                <a:spcPct val="250000"/>
              </a:lnSpc>
              <a:buClr>
                <a:schemeClr val="accent1"/>
              </a:buClr>
              <a:buNone/>
            </a:pPr>
            <a:endParaRPr lang="sv-SE" altLang="sv-SE" sz="3800" b="1" dirty="0">
              <a:latin typeface="Constantia" panose="02030602050306030303" pitchFamily="18" charset="0"/>
            </a:endParaRPr>
          </a:p>
          <a:p>
            <a:pPr marL="0" indent="0">
              <a:buNone/>
            </a:pPr>
            <a:endParaRPr lang="sv-SE" dirty="0"/>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628482"/>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314832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28650" y="365127"/>
            <a:ext cx="7886700" cy="543593"/>
          </a:xfrm>
        </p:spPr>
        <p:txBody>
          <a:bodyPr>
            <a:normAutofit fontScale="90000"/>
          </a:bodyPr>
          <a:lstStyle/>
          <a:p>
            <a:r>
              <a:rPr lang="sv-SE" altLang="sv-SE" dirty="0">
                <a:cs typeface="Arial Black" panose="020B0A04020102020204" pitchFamily="34" charset="0"/>
              </a:rPr>
              <a:t> Matcher och aktiviteter 2019</a:t>
            </a:r>
            <a:endParaRPr lang="sv-SE" dirty="0"/>
          </a:p>
        </p:txBody>
      </p:sp>
      <p:sp>
        <p:nvSpPr>
          <p:cNvPr id="3" name="Platshållare för innehåll 2"/>
          <p:cNvSpPr>
            <a:spLocks noGrp="1"/>
          </p:cNvSpPr>
          <p:nvPr>
            <p:ph idx="1"/>
          </p:nvPr>
        </p:nvSpPr>
        <p:spPr>
          <a:xfrm>
            <a:off x="628650" y="908720"/>
            <a:ext cx="7886700" cy="5184577"/>
          </a:xfrm>
        </p:spPr>
        <p:txBody>
          <a:bodyPr>
            <a:normAutofit fontScale="25000" lnSpcReduction="20000"/>
          </a:bodyPr>
          <a:lstStyle/>
          <a:p>
            <a:pPr>
              <a:lnSpc>
                <a:spcPct val="250000"/>
              </a:lnSpc>
              <a:buClr>
                <a:schemeClr val="accent1"/>
              </a:buClr>
            </a:pPr>
            <a:r>
              <a:rPr lang="sv-SE" altLang="sv-SE" sz="7200" dirty="0">
                <a:latin typeface="Calibri" panose="020F0502020204030204" pitchFamily="34" charset="0"/>
                <a:cs typeface="Calibri" panose="020F0502020204030204" pitchFamily="34" charset="0"/>
              </a:rPr>
              <a:t>Uppstart 7 maj, träningar kommer att ske 1gång/vecka (tisdagar 18.00-19.00)</a:t>
            </a:r>
          </a:p>
          <a:p>
            <a:pPr>
              <a:lnSpc>
                <a:spcPct val="250000"/>
              </a:lnSpc>
              <a:buClr>
                <a:schemeClr val="accent1"/>
              </a:buClr>
            </a:pPr>
            <a:r>
              <a:rPr lang="sv-SE" altLang="sv-SE" sz="7200" dirty="0">
                <a:latin typeface="Calibri" panose="020F0502020204030204" pitchFamily="34" charset="0"/>
                <a:cs typeface="Calibri" panose="020F0502020204030204" pitchFamily="34" charset="0"/>
              </a:rPr>
              <a:t>Social aktivitet i början av säsongen. </a:t>
            </a:r>
            <a:r>
              <a:rPr lang="sv-SE" altLang="sv-SE" sz="7200" dirty="0">
                <a:highlight>
                  <a:srgbClr val="FFFF00"/>
                </a:highlight>
                <a:latin typeface="Calibri" panose="020F0502020204030204" pitchFamily="34" charset="0"/>
                <a:cs typeface="Calibri" panose="020F0502020204030204" pitchFamily="34" charset="0"/>
              </a:rPr>
              <a:t>Kom med förslag…</a:t>
            </a:r>
          </a:p>
          <a:p>
            <a:pPr>
              <a:lnSpc>
                <a:spcPct val="250000"/>
              </a:lnSpc>
              <a:buClr>
                <a:schemeClr val="accent1"/>
              </a:buClr>
            </a:pPr>
            <a:r>
              <a:rPr lang="sv-SE" altLang="sv-SE" sz="7200" dirty="0">
                <a:latin typeface="Calibri" panose="020F0502020204030204" pitchFamily="34" charset="0"/>
                <a:cs typeface="Calibri" panose="020F0502020204030204" pitchFamily="34" charset="0"/>
              </a:rPr>
              <a:t>Poolspel 3 mot 3: 2st på våren och 2st på hösten</a:t>
            </a:r>
          </a:p>
          <a:p>
            <a:pPr>
              <a:lnSpc>
                <a:spcPct val="250000"/>
              </a:lnSpc>
              <a:buClr>
                <a:schemeClr val="accent1"/>
              </a:buClr>
            </a:pPr>
            <a:r>
              <a:rPr lang="sv-SE" altLang="sv-SE" sz="7200" dirty="0"/>
              <a:t>Vaktmästeri vecka 26  (mån-tors 16.00-21.00)</a:t>
            </a:r>
          </a:p>
          <a:p>
            <a:pPr>
              <a:lnSpc>
                <a:spcPct val="250000"/>
              </a:lnSpc>
              <a:buClr>
                <a:schemeClr val="accent1"/>
              </a:buClr>
            </a:pPr>
            <a:r>
              <a:rPr lang="sv-SE" altLang="sv-SE" sz="7200" dirty="0"/>
              <a:t>Packa väskor till </a:t>
            </a:r>
            <a:r>
              <a:rPr lang="sv-SE" altLang="sv-SE" sz="7200" dirty="0" err="1"/>
              <a:t>Aroscupen</a:t>
            </a:r>
            <a:r>
              <a:rPr lang="sv-SE" altLang="sv-SE" sz="7200" dirty="0"/>
              <a:t> 26/6, minst 15st föräldrar. Ger 2500:- till lagkassan</a:t>
            </a:r>
          </a:p>
          <a:p>
            <a:pPr>
              <a:lnSpc>
                <a:spcPct val="250000"/>
              </a:lnSpc>
              <a:buClr>
                <a:schemeClr val="accent1"/>
              </a:buClr>
            </a:pPr>
            <a:r>
              <a:rPr lang="sv-SE" altLang="sv-SE" sz="7200" dirty="0"/>
              <a:t>Fotbollensdag sön 18 augusti</a:t>
            </a:r>
          </a:p>
          <a:p>
            <a:pPr>
              <a:lnSpc>
                <a:spcPct val="250000"/>
              </a:lnSpc>
              <a:buClr>
                <a:schemeClr val="accent1"/>
              </a:buClr>
            </a:pPr>
            <a:r>
              <a:rPr lang="sv-SE" altLang="sv-SE" sz="7200" dirty="0"/>
              <a:t>Lagavslutning september</a:t>
            </a:r>
          </a:p>
          <a:p>
            <a:pPr>
              <a:lnSpc>
                <a:spcPct val="250000"/>
              </a:lnSpc>
              <a:buClr>
                <a:schemeClr val="accent1"/>
              </a:buClr>
            </a:pPr>
            <a:r>
              <a:rPr lang="sv-SE" altLang="sv-SE" sz="7200" b="1" dirty="0"/>
              <a:t>Närmare information meddelas via lagets hemsida</a:t>
            </a:r>
          </a:p>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628482"/>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377603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264AF-86D4-4724-8ACE-CAB1AF50ACC8}"/>
              </a:ext>
            </a:extLst>
          </p:cNvPr>
          <p:cNvSpPr>
            <a:spLocks noGrp="1"/>
          </p:cNvSpPr>
          <p:nvPr>
            <p:ph type="title"/>
          </p:nvPr>
        </p:nvSpPr>
        <p:spPr/>
        <p:txBody>
          <a:bodyPr/>
          <a:lstStyle/>
          <a:p>
            <a:r>
              <a:rPr lang="sv-SE" dirty="0"/>
              <a:t>Föräldrar – Årets uppgifter</a:t>
            </a:r>
          </a:p>
        </p:txBody>
      </p:sp>
      <p:sp>
        <p:nvSpPr>
          <p:cNvPr id="3" name="Content Placeholder 2">
            <a:extLst>
              <a:ext uri="{FF2B5EF4-FFF2-40B4-BE49-F238E27FC236}">
                <a16:creationId xmlns:a16="http://schemas.microsoft.com/office/drawing/2014/main" id="{3271D3F4-11DC-43E9-9978-68A2B3B52E7D}"/>
              </a:ext>
            </a:extLst>
          </p:cNvPr>
          <p:cNvSpPr>
            <a:spLocks noGrp="1"/>
          </p:cNvSpPr>
          <p:nvPr>
            <p:ph idx="1"/>
          </p:nvPr>
        </p:nvSpPr>
        <p:spPr>
          <a:xfrm>
            <a:off x="638733" y="1772816"/>
            <a:ext cx="7886700" cy="4351338"/>
          </a:xfrm>
        </p:spPr>
        <p:txBody>
          <a:bodyPr>
            <a:normAutofit fontScale="92500" lnSpcReduction="20000"/>
          </a:bodyPr>
          <a:lstStyle/>
          <a:p>
            <a:r>
              <a:rPr lang="sv-SE" dirty="0"/>
              <a:t>Ansvarar för kiosk och vaktmästeri vecka 26 (endast mån-tors)</a:t>
            </a:r>
          </a:p>
          <a:p>
            <a:pPr marL="0" indent="0">
              <a:buNone/>
            </a:pPr>
            <a:endParaRPr lang="sv-SE" dirty="0"/>
          </a:p>
          <a:p>
            <a:pPr marL="0" indent="0">
              <a:buNone/>
            </a:pPr>
            <a:r>
              <a:rPr lang="sv-SE" dirty="0"/>
              <a:t>I Skiljebo Vill finns utförligt beskrivet vilka uppgifter som: respektive lag, ledare, spelare och föräldrar skall utföra. </a:t>
            </a:r>
            <a:r>
              <a:rPr lang="sv-SE" dirty="0">
                <a:hlinkClick r:id="rId2"/>
              </a:rPr>
              <a:t>http://www.skiljebosk.nu/Document</a:t>
            </a:r>
            <a:endParaRPr lang="sv-SE" dirty="0"/>
          </a:p>
          <a:p>
            <a:pPr marL="0" indent="0">
              <a:buNone/>
            </a:pPr>
            <a:endParaRPr lang="sv-SE" dirty="0"/>
          </a:p>
          <a:p>
            <a:pPr marL="0" indent="0">
              <a:buNone/>
            </a:pPr>
            <a:r>
              <a:rPr lang="sv-SE" dirty="0"/>
              <a:t>Föräldrarna och spelarna ska logga in på hemsidan och uppdatera alla personuppgifter. Vi uppdaterar hemsidan hela tiden. Här hittar ni kalendern och även bilder i bildarkivet. </a:t>
            </a:r>
            <a:r>
              <a:rPr lang="sv-SE" dirty="0" err="1">
                <a:highlight>
                  <a:srgbClr val="FFFF00"/>
                </a:highlight>
              </a:rPr>
              <a:t>LagetAppen</a:t>
            </a:r>
            <a:r>
              <a:rPr lang="sv-SE" dirty="0">
                <a:highlight>
                  <a:srgbClr val="FFFF00"/>
                </a:highlight>
              </a:rPr>
              <a:t> rekommenderas att man laddar ned på läsplatta/telefon. </a:t>
            </a:r>
          </a:p>
          <a:p>
            <a:pPr marL="0" indent="0">
              <a:buNone/>
            </a:pPr>
            <a:endParaRPr lang="sv-SE" dirty="0"/>
          </a:p>
          <a:p>
            <a:pPr marL="0" indent="0">
              <a:buNone/>
            </a:pPr>
            <a:r>
              <a:rPr lang="sv-SE" dirty="0"/>
              <a:t>Varje familj tar ansvar för att läsa och därmed hålla sig uppdaterad. Var och en har inloggningsuppgifter för att kunna hålla sina personliga uppgifter uppdaterade och aktuella. Om inte kontakta Susanna.</a:t>
            </a:r>
          </a:p>
          <a:p>
            <a:pPr marL="0" indent="0">
              <a:buNone/>
            </a:pPr>
            <a:endParaRPr lang="sv-SE" dirty="0"/>
          </a:p>
          <a:p>
            <a:pPr marL="0" indent="0">
              <a:buNone/>
            </a:pPr>
            <a:r>
              <a:rPr lang="sv-SE" altLang="sv-SE" sz="2000" b="1" dirty="0">
                <a:hlinkClick r:id="rId3"/>
              </a:rPr>
              <a:t>https://www.laget.se/F-13</a:t>
            </a:r>
            <a:endParaRPr lang="sv-SE" altLang="sv-SE" sz="2000" b="1" dirty="0"/>
          </a:p>
          <a:p>
            <a:pPr marL="0" indent="0">
              <a:buNone/>
            </a:pPr>
            <a:endParaRPr lang="sv-SE" altLang="sv-SE" sz="2000" b="1" dirty="0"/>
          </a:p>
          <a:p>
            <a:endParaRPr lang="sv-SE" dirty="0"/>
          </a:p>
        </p:txBody>
      </p:sp>
      <p:sp>
        <p:nvSpPr>
          <p:cNvPr id="4" name="Footer Placeholder 3">
            <a:extLst>
              <a:ext uri="{FF2B5EF4-FFF2-40B4-BE49-F238E27FC236}">
                <a16:creationId xmlns:a16="http://schemas.microsoft.com/office/drawing/2014/main" id="{29D0C2EC-92F5-4D3F-B506-B3FACD60780E}"/>
              </a:ext>
            </a:extLst>
          </p:cNvPr>
          <p:cNvSpPr>
            <a:spLocks noGrp="1"/>
          </p:cNvSpPr>
          <p:nvPr>
            <p:ph type="ftr" sz="quarter" idx="11"/>
          </p:nvPr>
        </p:nvSpPr>
        <p:spPr/>
        <p:txBody>
          <a:bodyPr/>
          <a:lstStyle/>
          <a:p>
            <a:r>
              <a:rPr lang="sv-SE"/>
              <a:t>Skiljebo SK Ungdom Elit 2014</a:t>
            </a:r>
          </a:p>
        </p:txBody>
      </p:sp>
      <p:pic>
        <p:nvPicPr>
          <p:cNvPr id="5" name="Picture 2">
            <a:extLst>
              <a:ext uri="{FF2B5EF4-FFF2-40B4-BE49-F238E27FC236}">
                <a16:creationId xmlns:a16="http://schemas.microsoft.com/office/drawing/2014/main" id="{9739E04C-87C2-4215-B43C-5C1CA2C76F74}"/>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86142" y="5593506"/>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24339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Att tänka på vid träningar och matcher:</a:t>
            </a:r>
          </a:p>
        </p:txBody>
      </p:sp>
      <p:sp>
        <p:nvSpPr>
          <p:cNvPr id="3" name="Platshållare för innehåll 2"/>
          <p:cNvSpPr>
            <a:spLocks noGrp="1"/>
          </p:cNvSpPr>
          <p:nvPr>
            <p:ph idx="1"/>
          </p:nvPr>
        </p:nvSpPr>
        <p:spPr/>
        <p:txBody>
          <a:bodyPr>
            <a:normAutofit/>
          </a:bodyPr>
          <a:lstStyle/>
          <a:p>
            <a:endParaRPr lang="sv-SE" altLang="sv-SE" sz="2000" b="1" dirty="0">
              <a:latin typeface="Constantia" panose="02030602050306030303" pitchFamily="18" charset="0"/>
            </a:endParaRPr>
          </a:p>
          <a:p>
            <a:r>
              <a:rPr lang="sv-SE" dirty="0"/>
              <a:t>Kom i tid</a:t>
            </a:r>
          </a:p>
          <a:p>
            <a:pPr marL="0" indent="0">
              <a:buNone/>
            </a:pPr>
            <a:endParaRPr lang="sv-SE" dirty="0"/>
          </a:p>
          <a:p>
            <a:r>
              <a:rPr lang="sv-SE" dirty="0"/>
              <a:t>Se till att ert barn har ätit och har en fylld vattenflaska</a:t>
            </a:r>
          </a:p>
          <a:p>
            <a:pPr marL="0" indent="0">
              <a:buNone/>
            </a:pPr>
            <a:endParaRPr lang="sv-SE" dirty="0"/>
          </a:p>
          <a:p>
            <a:r>
              <a:rPr lang="sv-SE" dirty="0"/>
              <a:t>Benskydd är ett måste</a:t>
            </a:r>
          </a:p>
          <a:p>
            <a:pPr marL="0" indent="0">
              <a:buNone/>
            </a:pPr>
            <a:endParaRPr lang="sv-SE" dirty="0"/>
          </a:p>
          <a:p>
            <a:r>
              <a:rPr lang="sv-SE" dirty="0"/>
              <a:t>Vi försöker att tränare och barn samlas på ena sida av planen (där vattenflaskorna är) och föräldrar håller till på den andra sidan</a:t>
            </a:r>
          </a:p>
          <a:p>
            <a:endParaRPr lang="sv-SE" dirty="0"/>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628482"/>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59303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Budget</a:t>
            </a:r>
          </a:p>
        </p:txBody>
      </p:sp>
      <p:sp>
        <p:nvSpPr>
          <p:cNvPr id="3" name="Platshållare för innehåll 2"/>
          <p:cNvSpPr>
            <a:spLocks noGrp="1"/>
          </p:cNvSpPr>
          <p:nvPr>
            <p:ph idx="1"/>
          </p:nvPr>
        </p:nvSpPr>
        <p:spPr/>
        <p:txBody>
          <a:bodyPr/>
          <a:lstStyle/>
          <a:p>
            <a:r>
              <a:rPr lang="sv-SE" dirty="0"/>
              <a:t>Följande personer är kassörer och har hand om lagkassan för våra lag.</a:t>
            </a:r>
          </a:p>
          <a:p>
            <a:pPr marL="0" indent="0">
              <a:buNone/>
            </a:pPr>
            <a:r>
              <a:rPr lang="sv-SE" dirty="0"/>
              <a:t>-</a:t>
            </a:r>
          </a:p>
          <a:p>
            <a:pPr marL="0" indent="0">
              <a:buNone/>
            </a:pPr>
            <a:r>
              <a:rPr lang="sv-SE" dirty="0"/>
              <a:t>-</a:t>
            </a:r>
          </a:p>
          <a:p>
            <a:pPr marL="0" indent="0">
              <a:buNone/>
            </a:pPr>
            <a:endParaRPr lang="sv-SE" dirty="0"/>
          </a:p>
          <a:p>
            <a:r>
              <a:rPr lang="sv-SE" dirty="0"/>
              <a:t>Vi har 0 antal kronor på vårat lagkonto</a:t>
            </a:r>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628482"/>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707026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a:t>Tack för ikväll och väl mött i vår!!</a:t>
            </a:r>
          </a:p>
        </p:txBody>
      </p:sp>
      <p:pic>
        <p:nvPicPr>
          <p:cNvPr id="7" name="Content Placeholder 6">
            <a:extLst>
              <a:ext uri="{FF2B5EF4-FFF2-40B4-BE49-F238E27FC236}">
                <a16:creationId xmlns:a16="http://schemas.microsoft.com/office/drawing/2014/main" id="{25D3F9B9-4F95-42C7-A66E-3847757C617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40248" y="1825625"/>
            <a:ext cx="3263503" cy="4351338"/>
          </a:xfrm>
        </p:spPr>
      </p:pic>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5628482"/>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25895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827584" y="332657"/>
            <a:ext cx="7772400" cy="936104"/>
          </a:xfrm>
        </p:spPr>
        <p:txBody>
          <a:bodyPr/>
          <a:lstStyle/>
          <a:p>
            <a:r>
              <a:rPr lang="sv-SE" dirty="0"/>
              <a:t>Kvällens agenda</a:t>
            </a:r>
          </a:p>
        </p:txBody>
      </p:sp>
      <p:sp>
        <p:nvSpPr>
          <p:cNvPr id="4" name="Underrubrik 3"/>
          <p:cNvSpPr txBox="1">
            <a:spLocks noGrp="1"/>
          </p:cNvSpPr>
          <p:nvPr>
            <p:ph type="subTitle" idx="1"/>
          </p:nvPr>
        </p:nvSpPr>
        <p:spPr>
          <a:xfrm>
            <a:off x="395536" y="1496532"/>
            <a:ext cx="8424936" cy="4198842"/>
          </a:xfrm>
          <a:prstGeom prst="rect">
            <a:avLst/>
          </a:prstGeom>
          <a:noFill/>
        </p:spPr>
        <p:txBody>
          <a:bodyPr wrap="square">
            <a:spAutoFit/>
          </a:bodyPr>
          <a:lstStyle>
            <a:lvl1pPr marL="171450" indent="-171450" eaLnBrk="0" hangingPunct="0">
              <a:tabLst>
                <a:tab pos="180975" algn="l"/>
              </a:tabLst>
              <a:defRPr sz="2400">
                <a:solidFill>
                  <a:schemeClr val="tx1"/>
                </a:solidFill>
                <a:latin typeface="Arial" panose="020B0604020202020204" pitchFamily="34" charset="0"/>
                <a:ea typeface="MS PGothic" panose="020B0600070205080204" pitchFamily="34" charset="-128"/>
              </a:defRPr>
            </a:lvl1pPr>
            <a:lvl2pPr marL="742950" indent="-285750" eaLnBrk="0" hangingPunct="0">
              <a:tabLst>
                <a:tab pos="180975" algn="l"/>
              </a:tabLst>
              <a:defRPr sz="2400">
                <a:solidFill>
                  <a:schemeClr val="tx1"/>
                </a:solidFill>
                <a:latin typeface="Arial" panose="020B0604020202020204" pitchFamily="34" charset="0"/>
                <a:ea typeface="MS PGothic" panose="020B0600070205080204" pitchFamily="34" charset="-128"/>
              </a:defRPr>
            </a:lvl2pPr>
            <a:lvl3pPr marL="1143000" indent="-228600" eaLnBrk="0" hangingPunct="0">
              <a:tabLst>
                <a:tab pos="180975" algn="l"/>
              </a:tabLst>
              <a:defRPr sz="2400">
                <a:solidFill>
                  <a:schemeClr val="tx1"/>
                </a:solidFill>
                <a:latin typeface="Arial" panose="020B0604020202020204" pitchFamily="34" charset="0"/>
                <a:ea typeface="MS PGothic" panose="020B0600070205080204" pitchFamily="34" charset="-128"/>
              </a:defRPr>
            </a:lvl3pPr>
            <a:lvl4pPr marL="1600200" indent="-228600" eaLnBrk="0" hangingPunct="0">
              <a:tabLst>
                <a:tab pos="180975" algn="l"/>
              </a:tabLst>
              <a:defRPr sz="2400">
                <a:solidFill>
                  <a:schemeClr val="tx1"/>
                </a:solidFill>
                <a:latin typeface="Arial" panose="020B0604020202020204" pitchFamily="34" charset="0"/>
                <a:ea typeface="MS PGothic" panose="020B0600070205080204" pitchFamily="34" charset="-128"/>
              </a:defRPr>
            </a:lvl4pPr>
            <a:lvl5pPr marL="2057400" indent="-228600" eaLnBrk="0" hangingPunct="0">
              <a:tabLst>
                <a:tab pos="180975" algn="l"/>
              </a:tabLst>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tabLst>
                <a:tab pos="180975" algn="l"/>
              </a:tabLs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tabLst>
                <a:tab pos="180975" algn="l"/>
              </a:tabLs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tabLst>
                <a:tab pos="180975" algn="l"/>
              </a:tabLs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tabLst>
                <a:tab pos="180975" algn="l"/>
              </a:tabLst>
              <a:defRPr sz="2400">
                <a:solidFill>
                  <a:schemeClr val="tx1"/>
                </a:solidFill>
                <a:latin typeface="Arial" panose="020B0604020202020204" pitchFamily="34" charset="0"/>
                <a:ea typeface="MS PGothic" panose="020B0600070205080204" pitchFamily="34" charset="-128"/>
              </a:defRPr>
            </a:lvl9pPr>
          </a:lstStyle>
          <a:p>
            <a:pPr algn="l" eaLnBrk="1" hangingPunct="1">
              <a:lnSpc>
                <a:spcPct val="250000"/>
              </a:lnSpc>
              <a:buClr>
                <a:schemeClr val="accent1"/>
              </a:buClr>
              <a:buFont typeface="Arial" panose="020B0604020202020204" pitchFamily="34" charset="0"/>
              <a:buChar char="•"/>
            </a:pPr>
            <a:r>
              <a:rPr lang="sv-SE" altLang="sv-SE" sz="1600" b="1" dirty="0">
                <a:latin typeface="Constantia" panose="02030602050306030303" pitchFamily="18" charset="0"/>
              </a:rPr>
              <a:t>Bakgrund – året som gick</a:t>
            </a:r>
          </a:p>
          <a:p>
            <a:pPr algn="l" eaLnBrk="1" hangingPunct="1">
              <a:lnSpc>
                <a:spcPct val="250000"/>
              </a:lnSpc>
              <a:buClr>
                <a:schemeClr val="accent1"/>
              </a:buClr>
              <a:buFont typeface="Arial" panose="020B0604020202020204" pitchFamily="34" charset="0"/>
              <a:buChar char="•"/>
            </a:pPr>
            <a:r>
              <a:rPr lang="sv-SE" altLang="sv-SE" sz="1600" b="1" dirty="0">
                <a:latin typeface="Constantia" panose="02030602050306030303" pitchFamily="18" charset="0"/>
              </a:rPr>
              <a:t> Organisation – ledare och spelare</a:t>
            </a:r>
          </a:p>
          <a:p>
            <a:pPr algn="l" eaLnBrk="1" hangingPunct="1">
              <a:lnSpc>
                <a:spcPct val="250000"/>
              </a:lnSpc>
              <a:buClr>
                <a:schemeClr val="accent1"/>
              </a:buClr>
              <a:buFont typeface="Arial" panose="020B0604020202020204" pitchFamily="34" charset="0"/>
              <a:buChar char="•"/>
            </a:pPr>
            <a:r>
              <a:rPr lang="sv-SE" altLang="sv-SE" sz="1600" b="1" dirty="0">
                <a:latin typeface="Constantia" panose="02030602050306030303" pitchFamily="18" charset="0"/>
              </a:rPr>
              <a:t>Att vara en del av Skiljebo SK</a:t>
            </a:r>
          </a:p>
          <a:p>
            <a:pPr algn="l" eaLnBrk="1" hangingPunct="1">
              <a:lnSpc>
                <a:spcPct val="250000"/>
              </a:lnSpc>
              <a:buClr>
                <a:schemeClr val="accent1"/>
              </a:buClr>
              <a:buFont typeface="Arial" panose="020B0604020202020204" pitchFamily="34" charset="0"/>
              <a:buChar char="•"/>
            </a:pPr>
            <a:r>
              <a:rPr lang="sv-SE" altLang="sv-SE" sz="1600" b="1" dirty="0">
                <a:latin typeface="Constantia" panose="02030602050306030303" pitchFamily="18" charset="0"/>
              </a:rPr>
              <a:t>Fokus framåt </a:t>
            </a:r>
          </a:p>
          <a:p>
            <a:pPr algn="l" eaLnBrk="1" hangingPunct="1">
              <a:lnSpc>
                <a:spcPct val="250000"/>
              </a:lnSpc>
              <a:buClr>
                <a:schemeClr val="accent1"/>
              </a:buClr>
              <a:buFont typeface="Arial" panose="020B0604020202020204" pitchFamily="34" charset="0"/>
              <a:buChar char="•"/>
            </a:pPr>
            <a:r>
              <a:rPr lang="sv-SE" altLang="sv-SE" sz="1600" b="1" dirty="0">
                <a:latin typeface="Constantia" panose="02030602050306030303" pitchFamily="18" charset="0"/>
              </a:rPr>
              <a:t>Planering, aktiviteter för laget</a:t>
            </a:r>
          </a:p>
          <a:p>
            <a:pPr algn="l" eaLnBrk="1" hangingPunct="1">
              <a:lnSpc>
                <a:spcPct val="250000"/>
              </a:lnSpc>
              <a:buClr>
                <a:schemeClr val="accent1"/>
              </a:buClr>
              <a:buFont typeface="Arial" panose="020B0604020202020204" pitchFamily="34" charset="0"/>
              <a:buChar char="•"/>
            </a:pPr>
            <a:r>
              <a:rPr lang="sv-SE" altLang="sv-SE" sz="1600" b="1" dirty="0">
                <a:latin typeface="Constantia" panose="02030602050306030303" pitchFamily="18" charset="0"/>
              </a:rPr>
              <a:t>Budget</a:t>
            </a:r>
          </a:p>
        </p:txBody>
      </p:sp>
      <p:pic>
        <p:nvPicPr>
          <p:cNvPr id="5" name="Picture 2">
            <a:extLst>
              <a:ext uri="{FF2B5EF4-FFF2-40B4-BE49-F238E27FC236}">
                <a16:creationId xmlns:a16="http://schemas.microsoft.com/office/drawing/2014/main" id="{5094073A-F4C0-4E19-96A7-DC804B2A625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36296" y="5055320"/>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96659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Bakgrund året som gick</a:t>
            </a:r>
          </a:p>
        </p:txBody>
      </p:sp>
      <p:sp>
        <p:nvSpPr>
          <p:cNvPr id="3" name="Platshållare för innehåll 2"/>
          <p:cNvSpPr>
            <a:spLocks noGrp="1"/>
          </p:cNvSpPr>
          <p:nvPr>
            <p:ph idx="1"/>
          </p:nvPr>
        </p:nvSpPr>
        <p:spPr/>
        <p:txBody>
          <a:bodyPr>
            <a:normAutofit/>
          </a:bodyPr>
          <a:lstStyle/>
          <a:p>
            <a:r>
              <a:rPr lang="sv-SE" sz="2400" dirty="0"/>
              <a:t>Antal spelare: Truppen har bestått av 25 spelare</a:t>
            </a:r>
          </a:p>
          <a:p>
            <a:r>
              <a:rPr lang="sv-SE" sz="2400" dirty="0"/>
              <a:t>Ledare: 1 lagledare + 6 tränare</a:t>
            </a:r>
          </a:p>
          <a:p>
            <a:r>
              <a:rPr lang="sv-SE" sz="2400" dirty="0"/>
              <a:t>Träningar: 1 ggr/ vecka </a:t>
            </a:r>
          </a:p>
          <a:p>
            <a:r>
              <a:rPr lang="sv-SE" sz="2400" dirty="0"/>
              <a:t>Inget matchspel första året</a:t>
            </a:r>
          </a:p>
          <a:p>
            <a:r>
              <a:rPr lang="sv-SE" sz="2400" dirty="0"/>
              <a:t>Fokus under året har varit lagsamanhållning, lära känna varandra och ha kul. Fortsättning 2019</a:t>
            </a:r>
          </a:p>
          <a:p>
            <a:pPr marL="0" indent="0">
              <a:buNone/>
            </a:pPr>
            <a:endParaRPr lang="sv-SE" sz="2400" dirty="0"/>
          </a:p>
          <a:p>
            <a:pPr marL="0" indent="0">
              <a:buNone/>
            </a:pPr>
            <a:endParaRPr lang="sv-SE" sz="2400" dirty="0"/>
          </a:p>
          <a:p>
            <a:endParaRPr lang="sv-SE" sz="2400" dirty="0"/>
          </a:p>
        </p:txBody>
      </p:sp>
      <p:sp>
        <p:nvSpPr>
          <p:cNvPr id="4" name="Platshållare för sidfot 3"/>
          <p:cNvSpPr>
            <a:spLocks noGrp="1"/>
          </p:cNvSpPr>
          <p:nvPr>
            <p:ph type="ftr" sz="quarter" idx="11"/>
          </p:nvPr>
        </p:nvSpPr>
        <p:spPr/>
        <p:txBody>
          <a:bodyPr/>
          <a:lstStyle/>
          <a:p>
            <a:endParaRPr lang="sv-SE" dirty="0"/>
          </a:p>
        </p:txBody>
      </p:sp>
      <p:pic>
        <p:nvPicPr>
          <p:cNvPr id="5" name="Picture 2">
            <a:extLst>
              <a:ext uri="{FF2B5EF4-FFF2-40B4-BE49-F238E27FC236}">
                <a16:creationId xmlns:a16="http://schemas.microsoft.com/office/drawing/2014/main" id="{618F9E94-450A-4BB2-AE45-0A91AD2AF23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36296" y="5055320"/>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41296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Autofit/>
          </a:bodyPr>
          <a:lstStyle/>
          <a:p>
            <a:r>
              <a:rPr lang="sv-SE" altLang="sv-SE" dirty="0">
                <a:cs typeface="Arial Black" panose="020B0A04020102020204" pitchFamily="34" charset="0"/>
              </a:rPr>
              <a:t>ORGANISATION – LEDARE OCH SPELARE</a:t>
            </a:r>
            <a:endParaRPr lang="sv-SE" dirty="0"/>
          </a:p>
        </p:txBody>
      </p:sp>
      <p:sp>
        <p:nvSpPr>
          <p:cNvPr id="3" name="Platshållare för innehåll 2"/>
          <p:cNvSpPr>
            <a:spLocks noGrp="1"/>
          </p:cNvSpPr>
          <p:nvPr>
            <p:ph idx="1"/>
          </p:nvPr>
        </p:nvSpPr>
        <p:spPr>
          <a:xfrm>
            <a:off x="628650" y="1268760"/>
            <a:ext cx="7886700" cy="4908203"/>
          </a:xfrm>
        </p:spPr>
        <p:txBody>
          <a:bodyPr>
            <a:normAutofit lnSpcReduction="10000"/>
          </a:bodyPr>
          <a:lstStyle/>
          <a:p>
            <a:r>
              <a:rPr lang="sv-SE" sz="2000" dirty="0"/>
              <a:t>Tränare i år är följande personer: </a:t>
            </a:r>
            <a:r>
              <a:rPr lang="sv-SE" sz="1400" dirty="0"/>
              <a:t>(Planerar och sköter om träningarna och matcherna)</a:t>
            </a:r>
          </a:p>
          <a:p>
            <a:endParaRPr lang="sv-SE" sz="1400" dirty="0"/>
          </a:p>
          <a:p>
            <a:pPr>
              <a:buFontTx/>
              <a:buChar char="-"/>
            </a:pPr>
            <a:r>
              <a:rPr lang="sv-SE" sz="1800" dirty="0"/>
              <a:t>Linda </a:t>
            </a:r>
            <a:r>
              <a:rPr lang="sv-SE" sz="1800" dirty="0" err="1"/>
              <a:t>Greis</a:t>
            </a:r>
            <a:r>
              <a:rPr lang="sv-SE" sz="1800" dirty="0"/>
              <a:t>		    - David Winberg</a:t>
            </a:r>
          </a:p>
          <a:p>
            <a:pPr>
              <a:buFontTx/>
              <a:buChar char="-"/>
            </a:pPr>
            <a:r>
              <a:rPr lang="sv-SE" sz="1800" dirty="0"/>
              <a:t>Linn Falk		    - Isa </a:t>
            </a:r>
            <a:r>
              <a:rPr lang="sv-SE" sz="1800" dirty="0" err="1"/>
              <a:t>Reuterwal</a:t>
            </a:r>
            <a:endParaRPr lang="sv-SE" sz="1800" dirty="0"/>
          </a:p>
          <a:p>
            <a:pPr marL="0" indent="0">
              <a:buNone/>
            </a:pPr>
            <a:endParaRPr lang="sv-SE" sz="1600" dirty="0"/>
          </a:p>
          <a:p>
            <a:r>
              <a:rPr lang="sv-SE" sz="2000" dirty="0"/>
              <a:t>Lagledare i år är följande personer: </a:t>
            </a:r>
            <a:r>
              <a:rPr lang="sv-SE" sz="1400" dirty="0"/>
              <a:t>(kallar domare, sköter hemsidan och </a:t>
            </a:r>
            <a:r>
              <a:rPr lang="sv-SE" sz="1400" dirty="0" err="1"/>
              <a:t>lok-stödet</a:t>
            </a:r>
            <a:r>
              <a:rPr lang="sv-SE" sz="1400" dirty="0"/>
              <a:t>)</a:t>
            </a:r>
          </a:p>
          <a:p>
            <a:pPr>
              <a:buFontTx/>
              <a:buChar char="-"/>
            </a:pPr>
            <a:r>
              <a:rPr lang="sv-SE" sz="1800" dirty="0"/>
              <a:t>Susanna Winberg</a:t>
            </a:r>
          </a:p>
          <a:p>
            <a:pPr>
              <a:buFontTx/>
              <a:buChar char="-"/>
            </a:pPr>
            <a:r>
              <a:rPr lang="sv-SE" sz="1800" dirty="0" err="1"/>
              <a:t>Xxx</a:t>
            </a:r>
            <a:endParaRPr lang="sv-SE" sz="1800" dirty="0"/>
          </a:p>
          <a:p>
            <a:pPr marL="0" indent="0">
              <a:buNone/>
            </a:pPr>
            <a:endParaRPr lang="sv-SE" sz="2000" dirty="0"/>
          </a:p>
          <a:p>
            <a:r>
              <a:rPr lang="sv-SE" sz="2000" dirty="0"/>
              <a:t>Lagets </a:t>
            </a:r>
            <a:r>
              <a:rPr lang="sv-SE" sz="2000" dirty="0" err="1"/>
              <a:t>föräldraransvarig</a:t>
            </a:r>
            <a:r>
              <a:rPr lang="sv-SE" sz="2000" dirty="0"/>
              <a:t> är följande personer: </a:t>
            </a:r>
            <a:r>
              <a:rPr lang="sv-SE" sz="1400" dirty="0"/>
              <a:t>(Vaktmästerischema, ArosCupen schema)</a:t>
            </a:r>
          </a:p>
          <a:p>
            <a:pPr>
              <a:buFontTx/>
              <a:buChar char="-"/>
            </a:pPr>
            <a:r>
              <a:rPr lang="sv-SE" sz="1800" dirty="0" err="1"/>
              <a:t>Xxx</a:t>
            </a:r>
            <a:endParaRPr lang="sv-SE" sz="1800" dirty="0"/>
          </a:p>
          <a:p>
            <a:pPr>
              <a:buFontTx/>
              <a:buChar char="-"/>
            </a:pPr>
            <a:r>
              <a:rPr lang="sv-SE" sz="1800" dirty="0" err="1"/>
              <a:t>Xxx</a:t>
            </a:r>
            <a:endParaRPr lang="sv-SE" sz="1800" dirty="0"/>
          </a:p>
          <a:p>
            <a:pPr marL="0" indent="0">
              <a:buNone/>
            </a:pPr>
            <a:endParaRPr lang="sv-SE" sz="1600" dirty="0"/>
          </a:p>
          <a:p>
            <a:pPr marL="0" indent="0">
              <a:buNone/>
            </a:pPr>
            <a:r>
              <a:rPr lang="sv-SE" sz="1600" b="1" dirty="0"/>
              <a:t>                                          Träningstid 2019: Tisdagar 18.00-19.00</a:t>
            </a:r>
          </a:p>
          <a:p>
            <a:pPr marL="0" indent="0">
              <a:buNone/>
            </a:pPr>
            <a:endParaRPr lang="sv-SE" sz="1600" dirty="0"/>
          </a:p>
          <a:p>
            <a:pPr marL="0" indent="0">
              <a:buNone/>
            </a:pPr>
            <a:endParaRPr lang="sv-SE" sz="1600" dirty="0"/>
          </a:p>
          <a:p>
            <a:pPr>
              <a:buFontTx/>
              <a:buChar char="-"/>
            </a:pPr>
            <a:endParaRPr lang="sv-SE" dirty="0"/>
          </a:p>
        </p:txBody>
      </p:sp>
      <p:sp>
        <p:nvSpPr>
          <p:cNvPr id="4" name="Platshållare för sidfot 3"/>
          <p:cNvSpPr>
            <a:spLocks noGrp="1"/>
          </p:cNvSpPr>
          <p:nvPr>
            <p:ph type="ftr" sz="quarter" idx="11"/>
          </p:nvPr>
        </p:nvSpPr>
        <p:spPr/>
        <p:txBody>
          <a:bodyPr/>
          <a:lstStyle/>
          <a:p>
            <a:endParaRPr lang="sv-SE" dirty="0"/>
          </a:p>
        </p:txBody>
      </p:sp>
      <p:pic>
        <p:nvPicPr>
          <p:cNvPr id="5" name="Picture 2">
            <a:extLst>
              <a:ext uri="{FF2B5EF4-FFF2-40B4-BE49-F238E27FC236}">
                <a16:creationId xmlns:a16="http://schemas.microsoft.com/office/drawing/2014/main" id="{7C4A8E9C-6EB3-438A-A580-885BB36CFC5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11552" y="5267324"/>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00492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Följande spelare har vi i vårt lag 2019</a:t>
            </a:r>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628482"/>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2">
            <a:extLst>
              <a:ext uri="{FF2B5EF4-FFF2-40B4-BE49-F238E27FC236}">
                <a16:creationId xmlns:a16="http://schemas.microsoft.com/office/drawing/2014/main" id="{9FA1E396-0152-4BB0-8DB9-CBB0E25691FA}"/>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v-SE"/>
          </a:p>
        </p:txBody>
      </p:sp>
      <p:sp>
        <p:nvSpPr>
          <p:cNvPr id="7" name="AutoShape 8" descr="https://d.adroll.com/cm/aol/out?advertisable=IHPHEKVHH5D3NN6UUPSY23">
            <a:extLst>
              <a:ext uri="{FF2B5EF4-FFF2-40B4-BE49-F238E27FC236}">
                <a16:creationId xmlns:a16="http://schemas.microsoft.com/office/drawing/2014/main" id="{D4E733AB-FECC-43DE-A706-7610913B318C}"/>
              </a:ext>
            </a:extLst>
          </p:cNvPr>
          <p:cNvSpPr>
            <a:spLocks noChangeAspect="1" noChangeArrowheads="1"/>
          </p:cNvSpPr>
          <p:nvPr/>
        </p:nvSpPr>
        <p:spPr bwMode="auto">
          <a:xfrm>
            <a:off x="0" y="0"/>
            <a:ext cx="6350" cy="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sv-SE"/>
          </a:p>
        </p:txBody>
      </p:sp>
      <p:sp>
        <p:nvSpPr>
          <p:cNvPr id="11" name="TextBox 10">
            <a:extLst>
              <a:ext uri="{FF2B5EF4-FFF2-40B4-BE49-F238E27FC236}">
                <a16:creationId xmlns:a16="http://schemas.microsoft.com/office/drawing/2014/main" id="{F5436E1E-FC35-4DA6-9CB3-A0A1B85436D1}"/>
              </a:ext>
            </a:extLst>
          </p:cNvPr>
          <p:cNvSpPr txBox="1"/>
          <p:nvPr/>
        </p:nvSpPr>
        <p:spPr>
          <a:xfrm>
            <a:off x="1633786" y="1698416"/>
            <a:ext cx="7416824" cy="4154984"/>
          </a:xfrm>
          <a:prstGeom prst="rect">
            <a:avLst/>
          </a:prstGeom>
          <a:noFill/>
        </p:spPr>
        <p:txBody>
          <a:bodyPr wrap="square" numCol="2" rtlCol="0">
            <a:spAutoFit/>
          </a:bodyPr>
          <a:lstStyle/>
          <a:p>
            <a:pPr marL="342900" indent="-342900">
              <a:buFont typeface="+mj-lt"/>
              <a:buAutoNum type="arabicPeriod"/>
            </a:pPr>
            <a:r>
              <a:rPr lang="sv-SE" sz="2400" dirty="0"/>
              <a:t>Alice</a:t>
            </a:r>
          </a:p>
          <a:p>
            <a:pPr marL="342900" indent="-342900">
              <a:buFont typeface="+mj-lt"/>
              <a:buAutoNum type="arabicPeriod"/>
            </a:pPr>
            <a:r>
              <a:rPr lang="sv-SE" sz="2400" dirty="0"/>
              <a:t>Ebba</a:t>
            </a:r>
          </a:p>
          <a:p>
            <a:pPr marL="342900" indent="-342900">
              <a:buFont typeface="+mj-lt"/>
              <a:buAutoNum type="arabicPeriod"/>
            </a:pPr>
            <a:r>
              <a:rPr lang="sv-SE" sz="2400" dirty="0"/>
              <a:t>Ebba </a:t>
            </a:r>
          </a:p>
          <a:p>
            <a:pPr marL="342900" indent="-342900">
              <a:buFont typeface="+mj-lt"/>
              <a:buAutoNum type="arabicPeriod"/>
            </a:pPr>
            <a:r>
              <a:rPr lang="sv-SE" sz="2400" dirty="0"/>
              <a:t>Edda</a:t>
            </a:r>
          </a:p>
          <a:p>
            <a:pPr marL="342900" indent="-342900">
              <a:buFont typeface="+mj-lt"/>
              <a:buAutoNum type="arabicPeriod"/>
            </a:pPr>
            <a:r>
              <a:rPr lang="sv-SE" sz="2400" dirty="0"/>
              <a:t>Ellen</a:t>
            </a:r>
          </a:p>
          <a:p>
            <a:pPr marL="342900" indent="-342900">
              <a:buFont typeface="+mj-lt"/>
              <a:buAutoNum type="arabicPeriod"/>
            </a:pPr>
            <a:r>
              <a:rPr lang="sv-SE" sz="2400" dirty="0"/>
              <a:t>Ellinor</a:t>
            </a:r>
          </a:p>
          <a:p>
            <a:pPr marL="342900" indent="-342900">
              <a:buFont typeface="+mj-lt"/>
              <a:buAutoNum type="arabicPeriod"/>
            </a:pPr>
            <a:r>
              <a:rPr lang="sv-SE" sz="2400" dirty="0"/>
              <a:t>Elsa</a:t>
            </a:r>
          </a:p>
          <a:p>
            <a:pPr marL="342900" indent="-342900">
              <a:buFont typeface="+mj-lt"/>
              <a:buAutoNum type="arabicPeriod"/>
            </a:pPr>
            <a:r>
              <a:rPr lang="sv-SE" sz="2400" dirty="0"/>
              <a:t>Elsa</a:t>
            </a:r>
          </a:p>
          <a:p>
            <a:pPr marL="342900" indent="-342900">
              <a:buFont typeface="+mj-lt"/>
              <a:buAutoNum type="arabicPeriod"/>
            </a:pPr>
            <a:r>
              <a:rPr lang="sv-SE" sz="2400" dirty="0"/>
              <a:t>Elsie</a:t>
            </a:r>
          </a:p>
          <a:p>
            <a:pPr marL="342900" indent="-342900">
              <a:buFont typeface="+mj-lt"/>
              <a:buAutoNum type="arabicPeriod"/>
            </a:pPr>
            <a:r>
              <a:rPr lang="sv-SE" sz="2400" dirty="0"/>
              <a:t>Emma</a:t>
            </a:r>
          </a:p>
          <a:p>
            <a:pPr marL="342900" indent="-342900">
              <a:buFont typeface="+mj-lt"/>
              <a:buAutoNum type="arabicPeriod"/>
            </a:pPr>
            <a:r>
              <a:rPr lang="sv-SE" sz="2400" dirty="0" err="1"/>
              <a:t>Evelinn</a:t>
            </a:r>
            <a:endParaRPr lang="sv-SE" sz="2400" dirty="0"/>
          </a:p>
          <a:p>
            <a:pPr marL="342900" indent="-342900">
              <a:buFont typeface="+mj-lt"/>
              <a:buAutoNum type="arabicPeriod"/>
            </a:pPr>
            <a:r>
              <a:rPr lang="sv-SE" sz="2400" dirty="0"/>
              <a:t> Filippa</a:t>
            </a:r>
          </a:p>
          <a:p>
            <a:pPr marL="342900" indent="-342900">
              <a:buFont typeface="+mj-lt"/>
              <a:buAutoNum type="arabicPeriod"/>
            </a:pPr>
            <a:r>
              <a:rPr lang="sv-SE" sz="2400" dirty="0"/>
              <a:t> Filippa</a:t>
            </a:r>
          </a:p>
          <a:p>
            <a:pPr marL="342900" indent="-342900">
              <a:buFont typeface="+mj-lt"/>
              <a:buAutoNum type="arabicPeriod"/>
            </a:pPr>
            <a:r>
              <a:rPr lang="sv-SE" sz="2400" dirty="0"/>
              <a:t> Flora</a:t>
            </a:r>
          </a:p>
          <a:p>
            <a:pPr marL="342900" indent="-342900">
              <a:buFont typeface="+mj-lt"/>
              <a:buAutoNum type="arabicPeriod"/>
            </a:pPr>
            <a:r>
              <a:rPr lang="sv-SE" sz="2400" dirty="0"/>
              <a:t> Karin</a:t>
            </a:r>
          </a:p>
          <a:p>
            <a:pPr marL="342900" indent="-342900">
              <a:buFont typeface="+mj-lt"/>
              <a:buAutoNum type="arabicPeriod"/>
            </a:pPr>
            <a:r>
              <a:rPr lang="sv-SE" sz="2400" dirty="0"/>
              <a:t> My</a:t>
            </a:r>
          </a:p>
          <a:p>
            <a:pPr marL="342900" indent="-342900">
              <a:buFont typeface="+mj-lt"/>
              <a:buAutoNum type="arabicPeriod"/>
            </a:pPr>
            <a:r>
              <a:rPr lang="sv-SE" sz="2400" dirty="0"/>
              <a:t> Nelly</a:t>
            </a:r>
          </a:p>
          <a:p>
            <a:pPr marL="342900" indent="-342900">
              <a:buFont typeface="+mj-lt"/>
              <a:buAutoNum type="arabicPeriod"/>
            </a:pPr>
            <a:r>
              <a:rPr lang="sv-SE" sz="2400" dirty="0"/>
              <a:t> Signe</a:t>
            </a:r>
          </a:p>
          <a:p>
            <a:pPr marL="342900" indent="-342900">
              <a:buFont typeface="+mj-lt"/>
              <a:buAutoNum type="arabicPeriod"/>
            </a:pPr>
            <a:r>
              <a:rPr lang="sv-SE" sz="2400" dirty="0"/>
              <a:t> Sigrid</a:t>
            </a:r>
          </a:p>
          <a:p>
            <a:pPr marL="342900" indent="-342900">
              <a:buFont typeface="+mj-lt"/>
              <a:buAutoNum type="arabicPeriod"/>
            </a:pPr>
            <a:r>
              <a:rPr lang="sv-SE" sz="2400" dirty="0"/>
              <a:t> Stella</a:t>
            </a:r>
          </a:p>
          <a:p>
            <a:pPr marL="342900" indent="-342900">
              <a:buFont typeface="+mj-lt"/>
              <a:buAutoNum type="arabicPeriod"/>
            </a:pPr>
            <a:r>
              <a:rPr lang="sv-SE" sz="2400" dirty="0"/>
              <a:t> Tyra</a:t>
            </a:r>
          </a:p>
          <a:p>
            <a:pPr marL="342900" indent="-342900">
              <a:buFont typeface="+mj-lt"/>
              <a:buAutoNum type="arabicPeriod"/>
            </a:pPr>
            <a:r>
              <a:rPr lang="sv-SE" sz="2400" dirty="0"/>
              <a:t> </a:t>
            </a:r>
            <a:r>
              <a:rPr lang="sv-SE" sz="2400" dirty="0" err="1"/>
              <a:t>Varja</a:t>
            </a:r>
            <a:endParaRPr lang="sv-SE" sz="2400" dirty="0"/>
          </a:p>
        </p:txBody>
      </p:sp>
    </p:spTree>
    <p:extLst>
      <p:ext uri="{BB962C8B-B14F-4D97-AF65-F5344CB8AC3E}">
        <p14:creationId xmlns:p14="http://schemas.microsoft.com/office/powerpoint/2010/main" val="329602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Att vara en del av Skiljebo SK</a:t>
            </a:r>
          </a:p>
        </p:txBody>
      </p:sp>
      <p:sp>
        <p:nvSpPr>
          <p:cNvPr id="3" name="Platshållare för innehåll 2"/>
          <p:cNvSpPr>
            <a:spLocks noGrp="1"/>
          </p:cNvSpPr>
          <p:nvPr>
            <p:ph idx="1"/>
          </p:nvPr>
        </p:nvSpPr>
        <p:spPr/>
        <p:txBody>
          <a:bodyPr>
            <a:normAutofit/>
          </a:bodyPr>
          <a:lstStyle/>
          <a:p>
            <a:r>
              <a:rPr lang="sv-SE" dirty="0"/>
              <a:t>Innebär att vi..</a:t>
            </a:r>
          </a:p>
          <a:p>
            <a:pPr marL="0" indent="0">
              <a:buNone/>
            </a:pPr>
            <a:endParaRPr lang="sv-SE" dirty="0"/>
          </a:p>
          <a:p>
            <a:pPr>
              <a:buFontTx/>
              <a:buChar char="-"/>
            </a:pPr>
            <a:r>
              <a:rPr lang="sv-SE" sz="2400" dirty="0"/>
              <a:t>Följer ”Skiljebo Vill” som är föreningens värderingar och riktlinjer för ungdomsverksamheten.</a:t>
            </a:r>
          </a:p>
          <a:p>
            <a:pPr>
              <a:buFontTx/>
              <a:buChar char="-"/>
            </a:pPr>
            <a:r>
              <a:rPr lang="sv-SE" sz="2400" dirty="0"/>
              <a:t>Dokumentet ska nå ut till samtliga ledare, tränare och föräldrar och finns och hämta på Skiljebo SK hemsida.</a:t>
            </a:r>
          </a:p>
          <a:p>
            <a:pPr>
              <a:buFontTx/>
              <a:buChar char="-"/>
            </a:pPr>
            <a:r>
              <a:rPr lang="sv-SE" sz="2400" dirty="0"/>
              <a:t>En förutsättning för medlemskap i Skiljebo SK är att man accepterar Skiljebo Vill</a:t>
            </a:r>
          </a:p>
          <a:p>
            <a:pPr>
              <a:buFontTx/>
              <a:buChar char="-"/>
            </a:pPr>
            <a:endParaRPr lang="sv-SE" sz="1800" dirty="0"/>
          </a:p>
          <a:p>
            <a:pPr>
              <a:buFontTx/>
              <a:buChar char="-"/>
            </a:pPr>
            <a:endParaRPr lang="sv-SE" dirty="0"/>
          </a:p>
          <a:p>
            <a:pPr>
              <a:buFontTx/>
              <a:buChar char="-"/>
            </a:pPr>
            <a:endParaRPr lang="sv-SE" dirty="0"/>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628482"/>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59384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Att vara en del av Skiljebo SK</a:t>
            </a:r>
          </a:p>
        </p:txBody>
      </p:sp>
      <p:sp>
        <p:nvSpPr>
          <p:cNvPr id="3" name="Platshållare för innehåll 2"/>
          <p:cNvSpPr>
            <a:spLocks noGrp="1"/>
          </p:cNvSpPr>
          <p:nvPr>
            <p:ph idx="1"/>
          </p:nvPr>
        </p:nvSpPr>
        <p:spPr/>
        <p:txBody>
          <a:bodyPr>
            <a:normAutofit lnSpcReduction="10000"/>
          </a:bodyPr>
          <a:lstStyle/>
          <a:p>
            <a:pPr lvl="0"/>
            <a:r>
              <a:rPr lang="sv-SE" dirty="0"/>
              <a:t>Utdrag från Skiljebo Vill…</a:t>
            </a:r>
          </a:p>
          <a:p>
            <a:pPr marL="0" lvl="0" indent="0">
              <a:buNone/>
            </a:pPr>
            <a:endParaRPr lang="sv-SE" dirty="0"/>
          </a:p>
          <a:p>
            <a:pPr>
              <a:buFontTx/>
              <a:buChar char="-"/>
            </a:pPr>
            <a:r>
              <a:rPr lang="sv-SE" sz="2400" dirty="0"/>
              <a:t>En förutsättning för att Skiljebo SK och ”Skiljebo Vill” skall kunna fungera är att det finns </a:t>
            </a:r>
            <a:r>
              <a:rPr lang="sv-SE" sz="2400" dirty="0">
                <a:highlight>
                  <a:srgbClr val="FFFF00"/>
                </a:highlight>
              </a:rPr>
              <a:t>ideella ledare på alla nivåer och alla funktioner inom lagen och dessa ideella ledare hämtas ur lagens föräldragrupper.</a:t>
            </a:r>
          </a:p>
          <a:p>
            <a:pPr lvl="0">
              <a:buFontTx/>
              <a:buChar char="-"/>
            </a:pPr>
            <a:r>
              <a:rPr lang="sv-SE" sz="2400" dirty="0"/>
              <a:t>Innehåller information och är det regelverk som Skiljebo SK ställer till förfogande för ledare, föräldrar och ungdomar (6-17 år) </a:t>
            </a:r>
          </a:p>
          <a:p>
            <a:pPr lvl="0">
              <a:buFontTx/>
              <a:buChar char="-"/>
            </a:pPr>
            <a:r>
              <a:rPr lang="sv-SE" sz="2400" dirty="0"/>
              <a:t>Är ett levande dokument och ska nå ut till samtliga ledare, spelare och deras familjer och även hållas tillgänglig för övriga</a:t>
            </a:r>
          </a:p>
          <a:p>
            <a:pPr lvl="0">
              <a:buFontTx/>
              <a:buChar char="-"/>
            </a:pPr>
            <a:endParaRPr lang="sv-SE" sz="1800" dirty="0"/>
          </a:p>
          <a:p>
            <a:pPr lvl="0">
              <a:buFontTx/>
              <a:buChar char="-"/>
            </a:pPr>
            <a:endParaRPr lang="sv-SE" sz="1800" dirty="0"/>
          </a:p>
          <a:p>
            <a:pPr>
              <a:buFontTx/>
              <a:buChar char="-"/>
            </a:pPr>
            <a:endParaRPr lang="sv-SE" sz="1800" dirty="0"/>
          </a:p>
          <a:p>
            <a:pPr marL="0" lvl="0" indent="0">
              <a:buNone/>
            </a:pPr>
            <a:endParaRPr lang="sv-SE" dirty="0"/>
          </a:p>
          <a:p>
            <a:pPr marL="0" indent="0">
              <a:buNone/>
            </a:pPr>
            <a:endParaRPr lang="sv-SE" dirty="0"/>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90974" y="5805264"/>
            <a:ext cx="1059636" cy="1048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25615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Att vara en del av Skiljebo SK</a:t>
            </a:r>
          </a:p>
        </p:txBody>
      </p:sp>
      <p:sp>
        <p:nvSpPr>
          <p:cNvPr id="3" name="Platshållare för innehåll 2"/>
          <p:cNvSpPr>
            <a:spLocks noGrp="1"/>
          </p:cNvSpPr>
          <p:nvPr>
            <p:ph idx="1"/>
          </p:nvPr>
        </p:nvSpPr>
        <p:spPr/>
        <p:txBody>
          <a:bodyPr>
            <a:normAutofit/>
          </a:bodyPr>
          <a:lstStyle/>
          <a:p>
            <a:r>
              <a:rPr lang="sv-SE" dirty="0"/>
              <a:t>Utdrag från Skiljebo Vill</a:t>
            </a:r>
          </a:p>
          <a:p>
            <a:endParaRPr lang="sv-SE" dirty="0"/>
          </a:p>
          <a:p>
            <a:pPr lvl="0">
              <a:buFontTx/>
              <a:buChar char="-"/>
            </a:pPr>
            <a:r>
              <a:rPr lang="sv-SE" sz="2400" dirty="0"/>
              <a:t>Alla barn och ungdomar som vill ska få vara med och    utvecklas. </a:t>
            </a:r>
          </a:p>
          <a:p>
            <a:pPr lvl="0">
              <a:buFontTx/>
              <a:buChar char="-"/>
            </a:pPr>
            <a:r>
              <a:rPr lang="sv-SE" sz="2400" dirty="0"/>
              <a:t>Vår utgångspunkt är att alla spelare vill och kan  utvecklas. </a:t>
            </a:r>
          </a:p>
          <a:p>
            <a:pPr lvl="0">
              <a:buFontTx/>
              <a:buChar char="-"/>
            </a:pPr>
            <a:r>
              <a:rPr lang="sv-SE" sz="2400" dirty="0"/>
              <a:t>Få så många ungdomar som möjligt att spela fotboll så länge som möjligt.</a:t>
            </a:r>
          </a:p>
          <a:p>
            <a:pPr lvl="0">
              <a:buFontTx/>
              <a:buChar char="-"/>
            </a:pPr>
            <a:r>
              <a:rPr lang="sv-SE" sz="2400" dirty="0"/>
              <a:t>Det ska vara roligt och lustfyllt att spela i SSK och man ska minnas sin tid i föreningen som positiv.</a:t>
            </a:r>
          </a:p>
          <a:p>
            <a:pPr marL="0" indent="0">
              <a:buNone/>
            </a:pPr>
            <a:endParaRPr lang="sv-SE" dirty="0"/>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628482"/>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319176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Att vara en del av Skiljebo SK</a:t>
            </a:r>
          </a:p>
        </p:txBody>
      </p:sp>
      <p:sp>
        <p:nvSpPr>
          <p:cNvPr id="3" name="Platshållare för innehåll 2"/>
          <p:cNvSpPr>
            <a:spLocks noGrp="1"/>
          </p:cNvSpPr>
          <p:nvPr>
            <p:ph idx="1"/>
          </p:nvPr>
        </p:nvSpPr>
        <p:spPr/>
        <p:txBody>
          <a:bodyPr/>
          <a:lstStyle/>
          <a:p>
            <a:r>
              <a:rPr lang="sv-SE" dirty="0"/>
              <a:t>Utdrag från Skiljebo Vill</a:t>
            </a:r>
          </a:p>
          <a:p>
            <a:pPr marL="0" indent="0">
              <a:buNone/>
            </a:pPr>
            <a:endParaRPr lang="sv-SE" dirty="0"/>
          </a:p>
          <a:p>
            <a:pPr marL="0" indent="0">
              <a:buNone/>
            </a:pPr>
            <a:r>
              <a:rPr lang="sv-SE" sz="2400" dirty="0"/>
              <a:t>Vår syn är att hur Skiljebo SK uppfattas av omgivningen beror inte enbart på vad som presteras på fotbollsplanen utan än mer av hur Ledare, Spelare och Föräldrar agerar vid och utanför planen.</a:t>
            </a:r>
          </a:p>
          <a:p>
            <a:pPr marL="0" indent="0">
              <a:buNone/>
            </a:pPr>
            <a:endParaRPr lang="sv-SE" dirty="0"/>
          </a:p>
          <a:p>
            <a:pPr marL="0" indent="0">
              <a:buNone/>
            </a:pPr>
            <a:endParaRPr lang="sv-SE" dirty="0"/>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628482"/>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6148909"/>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7495</TotalTime>
  <Words>1134</Words>
  <Application>Microsoft Office PowerPoint</Application>
  <PresentationFormat>On-screen Show (4:3)</PresentationFormat>
  <Paragraphs>165</Paragraphs>
  <Slides>19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Arial Black</vt:lpstr>
      <vt:lpstr>Calibri</vt:lpstr>
      <vt:lpstr>Calibri Light</vt:lpstr>
      <vt:lpstr>Constantia</vt:lpstr>
      <vt:lpstr>Office-tema</vt:lpstr>
      <vt:lpstr> </vt:lpstr>
      <vt:lpstr>Kvällens agenda</vt:lpstr>
      <vt:lpstr>Bakgrund året som gick</vt:lpstr>
      <vt:lpstr>ORGANISATION – LEDARE OCH SPELARE</vt:lpstr>
      <vt:lpstr>Följande spelare har vi i vårt lag 2019</vt:lpstr>
      <vt:lpstr>Att vara en del av Skiljebo SK</vt:lpstr>
      <vt:lpstr>Att vara en del av Skiljebo SK</vt:lpstr>
      <vt:lpstr>Att vara en del av Skiljebo SK</vt:lpstr>
      <vt:lpstr>Att vara en del av Skiljebo SK</vt:lpstr>
      <vt:lpstr>Utdrag från Skiljebo Vill</vt:lpstr>
      <vt:lpstr>Utdrag från Skiljebo Vill</vt:lpstr>
      <vt:lpstr>Utdrag från Skiljebo Vill</vt:lpstr>
      <vt:lpstr>Utdrag från Skiljebo Vill</vt:lpstr>
      <vt:lpstr>FOKUS FRAMÅT</vt:lpstr>
      <vt:lpstr> Matcher och aktiviteter 2019</vt:lpstr>
      <vt:lpstr>Föräldrar – Årets uppgifter</vt:lpstr>
      <vt:lpstr>Att tänka på vid träningar och matcher:</vt:lpstr>
      <vt:lpstr>Budget</vt:lpstr>
      <vt:lpstr>Tack för ikväll och väl mött i vår!!</vt:lpstr>
    </vt:vector>
  </TitlesOfParts>
  <Company>Stampen AB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Gustafsson, Ronney</dc:creator>
  <cp:lastModifiedBy>Susanna Winberg</cp:lastModifiedBy>
  <cp:revision>283</cp:revision>
  <cp:lastPrinted>2013-10-15T16:20:57Z</cp:lastPrinted>
  <dcterms:created xsi:type="dcterms:W3CDTF">2012-12-12T21:44:07Z</dcterms:created>
  <dcterms:modified xsi:type="dcterms:W3CDTF">2019-04-09T16:02:47Z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0bc4404-d96b-4544-9544-a30b749faca9_Enabled">
    <vt:lpwstr>True</vt:lpwstr>
  </property>
  <property fmtid="{D5CDD505-2E9C-101B-9397-08002B2CF9AE}" pid="3" name="MSIP_Label_f0bc4404-d96b-4544-9544-a30b749faca9_SiteId">
    <vt:lpwstr>176bdcf0-2ce3-4610-962a-d59c1f5ce9f6</vt:lpwstr>
  </property>
  <property fmtid="{D5CDD505-2E9C-101B-9397-08002B2CF9AE}" pid="4" name="MSIP_Label_f0bc4404-d96b-4544-9544-a30b749faca9_Owner">
    <vt:lpwstr>susanna.winberg@ica.se</vt:lpwstr>
  </property>
  <property fmtid="{D5CDD505-2E9C-101B-9397-08002B2CF9AE}" pid="5" name="MSIP_Label_f0bc4404-d96b-4544-9544-a30b749faca9_SetDate">
    <vt:lpwstr>2019-02-28T12:26:02.0933841Z</vt:lpwstr>
  </property>
  <property fmtid="{D5CDD505-2E9C-101B-9397-08002B2CF9AE}" pid="6" name="MSIP_Label_f0bc4404-d96b-4544-9544-a30b749faca9_Name">
    <vt:lpwstr>S3 (Intra-company)</vt:lpwstr>
  </property>
  <property fmtid="{D5CDD505-2E9C-101B-9397-08002B2CF9AE}" pid="7" name="MSIP_Label_f0bc4404-d96b-4544-9544-a30b749faca9_Application">
    <vt:lpwstr>Microsoft Azure Information Protection</vt:lpwstr>
  </property>
  <property fmtid="{D5CDD505-2E9C-101B-9397-08002B2CF9AE}" pid="8" name="MSIP_Label_f0bc4404-d96b-4544-9544-a30b749faca9_Extended_MSFT_Method">
    <vt:lpwstr>Automatic</vt:lpwstr>
  </property>
  <property fmtid="{D5CDD505-2E9C-101B-9397-08002B2CF9AE}" pid="9" name="Sensitivity">
    <vt:lpwstr>S3 (Intra-company)</vt:lpwstr>
  </property>
</Properties>
</file>