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23" r:id="rId3"/>
    <p:sldId id="257" r:id="rId4"/>
    <p:sldId id="358" r:id="rId5"/>
    <p:sldId id="321" r:id="rId6"/>
    <p:sldId id="365" r:id="rId7"/>
    <p:sldId id="341" r:id="rId8"/>
    <p:sldId id="260" r:id="rId9"/>
    <p:sldId id="259" r:id="rId10"/>
    <p:sldId id="359" r:id="rId11"/>
    <p:sldId id="342" r:id="rId12"/>
    <p:sldId id="322" r:id="rId13"/>
    <p:sldId id="355" r:id="rId14"/>
    <p:sldId id="356" r:id="rId15"/>
    <p:sldId id="357" r:id="rId16"/>
    <p:sldId id="343" r:id="rId17"/>
    <p:sldId id="333" r:id="rId18"/>
    <p:sldId id="334" r:id="rId19"/>
    <p:sldId id="335" r:id="rId20"/>
    <p:sldId id="336" r:id="rId21"/>
    <p:sldId id="337" r:id="rId22"/>
    <p:sldId id="266" r:id="rId23"/>
    <p:sldId id="353" r:id="rId24"/>
    <p:sldId id="351" r:id="rId25"/>
    <p:sldId id="318" r:id="rId26"/>
    <p:sldId id="331" r:id="rId27"/>
    <p:sldId id="345" r:id="rId28"/>
    <p:sldId id="340" r:id="rId29"/>
    <p:sldId id="269" r:id="rId30"/>
    <p:sldId id="367" r:id="rId31"/>
    <p:sldId id="368" r:id="rId32"/>
    <p:sldId id="317" r:id="rId33"/>
    <p:sldId id="320" r:id="rId34"/>
    <p:sldId id="276" r:id="rId35"/>
    <p:sldId id="366"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30"/>
    <p:restoredTop sz="94590"/>
  </p:normalViewPr>
  <p:slideViewPr>
    <p:cSldViewPr snapToGrid="0" snapToObjects="1">
      <p:cViewPr varScale="1">
        <p:scale>
          <a:sx n="114" d="100"/>
          <a:sy n="114" d="100"/>
        </p:scale>
        <p:origin x="6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20AE8-035A-4DF1-8159-68881FB657C0}" type="doc">
      <dgm:prSet loTypeId="urn:microsoft.com/office/officeart/2005/8/layout/hProcess11" loCatId="process" qsTypeId="urn:microsoft.com/office/officeart/2005/8/quickstyle/simple1" qsCatId="simple" csTypeId="urn:microsoft.com/office/officeart/2005/8/colors/accent3_4" csCatId="accent3" phldr="1"/>
      <dgm:spPr/>
    </dgm:pt>
    <dgm:pt modelId="{E5FE0716-8761-4C6E-BF04-B5FE7E439D3B}">
      <dgm:prSet phldrT="[Text]"/>
      <dgm:spPr/>
      <dgm:t>
        <a:bodyPr/>
        <a:lstStyle/>
        <a:p>
          <a:r>
            <a:rPr lang="sv-SE" dirty="0"/>
            <a:t>Sponsring</a:t>
          </a:r>
        </a:p>
      </dgm:t>
    </dgm:pt>
    <dgm:pt modelId="{560BC70E-2958-4127-8A38-FAC77AEA18FD}" type="parTrans" cxnId="{576DE49B-8552-45A1-A247-DBC7607FF95B}">
      <dgm:prSet/>
      <dgm:spPr/>
      <dgm:t>
        <a:bodyPr/>
        <a:lstStyle/>
        <a:p>
          <a:endParaRPr lang="sv-SE"/>
        </a:p>
      </dgm:t>
    </dgm:pt>
    <dgm:pt modelId="{202567F4-BACA-4B36-8E1A-61E305AF0011}" type="sibTrans" cxnId="{576DE49B-8552-45A1-A247-DBC7607FF95B}">
      <dgm:prSet/>
      <dgm:spPr/>
      <dgm:t>
        <a:bodyPr/>
        <a:lstStyle/>
        <a:p>
          <a:endParaRPr lang="sv-SE"/>
        </a:p>
      </dgm:t>
    </dgm:pt>
    <dgm:pt modelId="{5D3BE2BD-9D3B-42FB-B6D6-480C08364E06}">
      <dgm:prSet phldrT="[Text]"/>
      <dgm:spPr/>
      <dgm:t>
        <a:bodyPr/>
        <a:lstStyle/>
        <a:p>
          <a:r>
            <a:rPr lang="sv-SE" dirty="0"/>
            <a:t>Lagaktiviteter</a:t>
          </a:r>
        </a:p>
      </dgm:t>
    </dgm:pt>
    <dgm:pt modelId="{9DBA9799-FCB8-40E6-BE60-CAA1DE570687}" type="parTrans" cxnId="{994338E5-2D4B-4F57-A612-8C9F85888C1A}">
      <dgm:prSet/>
      <dgm:spPr/>
      <dgm:t>
        <a:bodyPr/>
        <a:lstStyle/>
        <a:p>
          <a:endParaRPr lang="sv-SE"/>
        </a:p>
      </dgm:t>
    </dgm:pt>
    <dgm:pt modelId="{6C850C97-89F8-4058-BEA3-256511B94C96}" type="sibTrans" cxnId="{994338E5-2D4B-4F57-A612-8C9F85888C1A}">
      <dgm:prSet/>
      <dgm:spPr/>
      <dgm:t>
        <a:bodyPr/>
        <a:lstStyle/>
        <a:p>
          <a:endParaRPr lang="sv-SE"/>
        </a:p>
      </dgm:t>
    </dgm:pt>
    <dgm:pt modelId="{A9AADF13-160A-4B9D-A1C0-0F48F6981375}">
      <dgm:prSet phldrT="[Text]"/>
      <dgm:spPr/>
      <dgm:t>
        <a:bodyPr/>
        <a:lstStyle/>
        <a:p>
          <a:r>
            <a:rPr lang="sv-SE" dirty="0"/>
            <a:t>Försäljningar</a:t>
          </a:r>
        </a:p>
      </dgm:t>
    </dgm:pt>
    <dgm:pt modelId="{59F6649C-3569-4A75-982F-840935E33E1E}" type="parTrans" cxnId="{07DFCEB5-C5F9-43DD-9A37-BB0B040FECAF}">
      <dgm:prSet/>
      <dgm:spPr/>
      <dgm:t>
        <a:bodyPr/>
        <a:lstStyle/>
        <a:p>
          <a:endParaRPr lang="sv-SE"/>
        </a:p>
      </dgm:t>
    </dgm:pt>
    <dgm:pt modelId="{1F81C040-5011-48C9-AF28-862D280EEB18}" type="sibTrans" cxnId="{07DFCEB5-C5F9-43DD-9A37-BB0B040FECAF}">
      <dgm:prSet/>
      <dgm:spPr/>
      <dgm:t>
        <a:bodyPr/>
        <a:lstStyle/>
        <a:p>
          <a:endParaRPr lang="sv-SE"/>
        </a:p>
      </dgm:t>
    </dgm:pt>
    <dgm:pt modelId="{ED0BAB03-95C7-46D0-B063-4AC018C21599}">
      <dgm:prSet phldrT="[Text]"/>
      <dgm:spPr/>
      <dgm:t>
        <a:bodyPr/>
        <a:lstStyle/>
        <a:p>
          <a:r>
            <a:rPr lang="sv-SE" dirty="0"/>
            <a:t>Cuper</a:t>
          </a:r>
        </a:p>
      </dgm:t>
    </dgm:pt>
    <dgm:pt modelId="{D14C766E-A93B-4CBC-9DDB-5023092BB333}" type="parTrans" cxnId="{07B2FB3F-A1E9-448A-A1F2-3C7204537B71}">
      <dgm:prSet/>
      <dgm:spPr/>
      <dgm:t>
        <a:bodyPr/>
        <a:lstStyle/>
        <a:p>
          <a:endParaRPr lang="sv-SE"/>
        </a:p>
      </dgm:t>
    </dgm:pt>
    <dgm:pt modelId="{EBD7C2A2-6312-4D1E-B526-97597BFE8CA5}" type="sibTrans" cxnId="{07B2FB3F-A1E9-448A-A1F2-3C7204537B71}">
      <dgm:prSet/>
      <dgm:spPr/>
      <dgm:t>
        <a:bodyPr/>
        <a:lstStyle/>
        <a:p>
          <a:endParaRPr lang="sv-SE"/>
        </a:p>
      </dgm:t>
    </dgm:pt>
    <dgm:pt modelId="{D56F0FA2-5B69-4E1D-B953-0754C9748093}" type="pres">
      <dgm:prSet presAssocID="{3A620AE8-035A-4DF1-8159-68881FB657C0}" presName="Name0" presStyleCnt="0">
        <dgm:presLayoutVars>
          <dgm:dir/>
          <dgm:resizeHandles val="exact"/>
        </dgm:presLayoutVars>
      </dgm:prSet>
      <dgm:spPr/>
    </dgm:pt>
    <dgm:pt modelId="{4FCC7B63-7B90-42F9-B901-B677B06537C6}" type="pres">
      <dgm:prSet presAssocID="{3A620AE8-035A-4DF1-8159-68881FB657C0}" presName="arrow" presStyleLbl="bgShp" presStyleIdx="0" presStyleCnt="1"/>
      <dgm:spPr/>
    </dgm:pt>
    <dgm:pt modelId="{C4274E4F-365E-4C13-BD16-391A3DBBC76D}" type="pres">
      <dgm:prSet presAssocID="{3A620AE8-035A-4DF1-8159-68881FB657C0}" presName="points" presStyleCnt="0"/>
      <dgm:spPr/>
    </dgm:pt>
    <dgm:pt modelId="{8BEB3586-8308-4932-B99B-E760358CA04F}" type="pres">
      <dgm:prSet presAssocID="{E5FE0716-8761-4C6E-BF04-B5FE7E439D3B}" presName="compositeA" presStyleCnt="0"/>
      <dgm:spPr/>
    </dgm:pt>
    <dgm:pt modelId="{6D4F303E-39AE-4F58-9894-6384111F5EC4}" type="pres">
      <dgm:prSet presAssocID="{E5FE0716-8761-4C6E-BF04-B5FE7E439D3B}" presName="textA" presStyleLbl="revTx" presStyleIdx="0" presStyleCnt="4">
        <dgm:presLayoutVars>
          <dgm:bulletEnabled val="1"/>
        </dgm:presLayoutVars>
      </dgm:prSet>
      <dgm:spPr/>
    </dgm:pt>
    <dgm:pt modelId="{F01EE3E1-84DD-49EF-8FAB-FB2B27AD452D}" type="pres">
      <dgm:prSet presAssocID="{E5FE0716-8761-4C6E-BF04-B5FE7E439D3B}" presName="circleA" presStyleLbl="node1" presStyleIdx="0" presStyleCnt="4"/>
      <dgm:spPr/>
    </dgm:pt>
    <dgm:pt modelId="{3EFC81B8-0312-46CF-9497-4EC536E91303}" type="pres">
      <dgm:prSet presAssocID="{E5FE0716-8761-4C6E-BF04-B5FE7E439D3B}" presName="spaceA" presStyleCnt="0"/>
      <dgm:spPr/>
    </dgm:pt>
    <dgm:pt modelId="{A88658F3-16EC-4850-95B6-AEBEA2AEC353}" type="pres">
      <dgm:prSet presAssocID="{202567F4-BACA-4B36-8E1A-61E305AF0011}" presName="space" presStyleCnt="0"/>
      <dgm:spPr/>
    </dgm:pt>
    <dgm:pt modelId="{BF1042DC-87A7-4940-9EA8-D20FFEAD3C6D}" type="pres">
      <dgm:prSet presAssocID="{5D3BE2BD-9D3B-42FB-B6D6-480C08364E06}" presName="compositeB" presStyleCnt="0"/>
      <dgm:spPr/>
    </dgm:pt>
    <dgm:pt modelId="{2E045803-7BA9-427B-A7DE-C2F062251220}" type="pres">
      <dgm:prSet presAssocID="{5D3BE2BD-9D3B-42FB-B6D6-480C08364E06}" presName="textB" presStyleLbl="revTx" presStyleIdx="1" presStyleCnt="4">
        <dgm:presLayoutVars>
          <dgm:bulletEnabled val="1"/>
        </dgm:presLayoutVars>
      </dgm:prSet>
      <dgm:spPr/>
    </dgm:pt>
    <dgm:pt modelId="{922A28B5-67B0-4669-B0C0-820CBB13ED12}" type="pres">
      <dgm:prSet presAssocID="{5D3BE2BD-9D3B-42FB-B6D6-480C08364E06}" presName="circleB" presStyleLbl="node1" presStyleIdx="1" presStyleCnt="4"/>
      <dgm:spPr/>
    </dgm:pt>
    <dgm:pt modelId="{A3C783C1-C94C-45B9-9AB0-CDD0F38593DB}" type="pres">
      <dgm:prSet presAssocID="{5D3BE2BD-9D3B-42FB-B6D6-480C08364E06}" presName="spaceB" presStyleCnt="0"/>
      <dgm:spPr/>
    </dgm:pt>
    <dgm:pt modelId="{5F5C15FF-AE10-4A99-9DB4-3C7EAAB137F0}" type="pres">
      <dgm:prSet presAssocID="{6C850C97-89F8-4058-BEA3-256511B94C96}" presName="space" presStyleCnt="0"/>
      <dgm:spPr/>
    </dgm:pt>
    <dgm:pt modelId="{31FAF888-50CB-440E-BEFB-082ACF7569DD}" type="pres">
      <dgm:prSet presAssocID="{A9AADF13-160A-4B9D-A1C0-0F48F6981375}" presName="compositeA" presStyleCnt="0"/>
      <dgm:spPr/>
    </dgm:pt>
    <dgm:pt modelId="{612B87D1-2B4C-43DA-8C76-E12AA5580D21}" type="pres">
      <dgm:prSet presAssocID="{A9AADF13-160A-4B9D-A1C0-0F48F6981375}" presName="textA" presStyleLbl="revTx" presStyleIdx="2" presStyleCnt="4">
        <dgm:presLayoutVars>
          <dgm:bulletEnabled val="1"/>
        </dgm:presLayoutVars>
      </dgm:prSet>
      <dgm:spPr/>
    </dgm:pt>
    <dgm:pt modelId="{6947133C-2227-4B70-AB93-48FBD2C0C822}" type="pres">
      <dgm:prSet presAssocID="{A9AADF13-160A-4B9D-A1C0-0F48F6981375}" presName="circleA" presStyleLbl="node1" presStyleIdx="2" presStyleCnt="4"/>
      <dgm:spPr/>
    </dgm:pt>
    <dgm:pt modelId="{FF3189F1-7FAE-4817-8169-2C22E076341D}" type="pres">
      <dgm:prSet presAssocID="{A9AADF13-160A-4B9D-A1C0-0F48F6981375}" presName="spaceA" presStyleCnt="0"/>
      <dgm:spPr/>
    </dgm:pt>
    <dgm:pt modelId="{B8518321-6144-46DC-BE24-98E6FCD94003}" type="pres">
      <dgm:prSet presAssocID="{1F81C040-5011-48C9-AF28-862D280EEB18}" presName="space" presStyleCnt="0"/>
      <dgm:spPr/>
    </dgm:pt>
    <dgm:pt modelId="{DEA2F3B3-3070-4645-8501-98B9AAB4D565}" type="pres">
      <dgm:prSet presAssocID="{ED0BAB03-95C7-46D0-B063-4AC018C21599}" presName="compositeB" presStyleCnt="0"/>
      <dgm:spPr/>
    </dgm:pt>
    <dgm:pt modelId="{E63047CA-D04B-4F4F-A50D-7394E90554AA}" type="pres">
      <dgm:prSet presAssocID="{ED0BAB03-95C7-46D0-B063-4AC018C21599}" presName="textB" presStyleLbl="revTx" presStyleIdx="3" presStyleCnt="4">
        <dgm:presLayoutVars>
          <dgm:bulletEnabled val="1"/>
        </dgm:presLayoutVars>
      </dgm:prSet>
      <dgm:spPr/>
    </dgm:pt>
    <dgm:pt modelId="{8F255DC1-3B1E-46BE-9E21-E388A3910ADD}" type="pres">
      <dgm:prSet presAssocID="{ED0BAB03-95C7-46D0-B063-4AC018C21599}" presName="circleB" presStyleLbl="node1" presStyleIdx="3" presStyleCnt="4"/>
      <dgm:spPr/>
    </dgm:pt>
    <dgm:pt modelId="{EAAE7F7C-317B-4D0C-ADFD-E67174E1150F}" type="pres">
      <dgm:prSet presAssocID="{ED0BAB03-95C7-46D0-B063-4AC018C21599}" presName="spaceB" presStyleCnt="0"/>
      <dgm:spPr/>
    </dgm:pt>
  </dgm:ptLst>
  <dgm:cxnLst>
    <dgm:cxn modelId="{8B561B02-90C7-454A-9995-8F9C07472887}" type="presOf" srcId="{E5FE0716-8761-4C6E-BF04-B5FE7E439D3B}" destId="{6D4F303E-39AE-4F58-9894-6384111F5EC4}" srcOrd="0" destOrd="0" presId="urn:microsoft.com/office/officeart/2005/8/layout/hProcess11"/>
    <dgm:cxn modelId="{07B2FB3F-A1E9-448A-A1F2-3C7204537B71}" srcId="{3A620AE8-035A-4DF1-8159-68881FB657C0}" destId="{ED0BAB03-95C7-46D0-B063-4AC018C21599}" srcOrd="3" destOrd="0" parTransId="{D14C766E-A93B-4CBC-9DDB-5023092BB333}" sibTransId="{EBD7C2A2-6312-4D1E-B526-97597BFE8CA5}"/>
    <dgm:cxn modelId="{0FFDBF60-C3E6-422F-A52F-7B4147007FAC}" type="presOf" srcId="{ED0BAB03-95C7-46D0-B063-4AC018C21599}" destId="{E63047CA-D04B-4F4F-A50D-7394E90554AA}" srcOrd="0" destOrd="0" presId="urn:microsoft.com/office/officeart/2005/8/layout/hProcess11"/>
    <dgm:cxn modelId="{3F905287-2597-445F-A419-FCB8EF1A45B2}" type="presOf" srcId="{A9AADF13-160A-4B9D-A1C0-0F48F6981375}" destId="{612B87D1-2B4C-43DA-8C76-E12AA5580D21}" srcOrd="0" destOrd="0" presId="urn:microsoft.com/office/officeart/2005/8/layout/hProcess11"/>
    <dgm:cxn modelId="{576DE49B-8552-45A1-A247-DBC7607FF95B}" srcId="{3A620AE8-035A-4DF1-8159-68881FB657C0}" destId="{E5FE0716-8761-4C6E-BF04-B5FE7E439D3B}" srcOrd="0" destOrd="0" parTransId="{560BC70E-2958-4127-8A38-FAC77AEA18FD}" sibTransId="{202567F4-BACA-4B36-8E1A-61E305AF0011}"/>
    <dgm:cxn modelId="{07DFCEB5-C5F9-43DD-9A37-BB0B040FECAF}" srcId="{3A620AE8-035A-4DF1-8159-68881FB657C0}" destId="{A9AADF13-160A-4B9D-A1C0-0F48F6981375}" srcOrd="2" destOrd="0" parTransId="{59F6649C-3569-4A75-982F-840935E33E1E}" sibTransId="{1F81C040-5011-48C9-AF28-862D280EEB18}"/>
    <dgm:cxn modelId="{994338E5-2D4B-4F57-A612-8C9F85888C1A}" srcId="{3A620AE8-035A-4DF1-8159-68881FB657C0}" destId="{5D3BE2BD-9D3B-42FB-B6D6-480C08364E06}" srcOrd="1" destOrd="0" parTransId="{9DBA9799-FCB8-40E6-BE60-CAA1DE570687}" sibTransId="{6C850C97-89F8-4058-BEA3-256511B94C96}"/>
    <dgm:cxn modelId="{E7D89AEA-B258-4D90-9705-4E6A6A2D5719}" type="presOf" srcId="{5D3BE2BD-9D3B-42FB-B6D6-480C08364E06}" destId="{2E045803-7BA9-427B-A7DE-C2F062251220}" srcOrd="0" destOrd="0" presId="urn:microsoft.com/office/officeart/2005/8/layout/hProcess11"/>
    <dgm:cxn modelId="{286307F1-13AF-426B-B6EE-D14FC3E51EFA}" type="presOf" srcId="{3A620AE8-035A-4DF1-8159-68881FB657C0}" destId="{D56F0FA2-5B69-4E1D-B953-0754C9748093}" srcOrd="0" destOrd="0" presId="urn:microsoft.com/office/officeart/2005/8/layout/hProcess11"/>
    <dgm:cxn modelId="{BB307162-E602-49EC-928F-7DE1057428AF}" type="presParOf" srcId="{D56F0FA2-5B69-4E1D-B953-0754C9748093}" destId="{4FCC7B63-7B90-42F9-B901-B677B06537C6}" srcOrd="0" destOrd="0" presId="urn:microsoft.com/office/officeart/2005/8/layout/hProcess11"/>
    <dgm:cxn modelId="{FDD7039B-EF66-4D30-A6B9-D9DFDA3F8146}" type="presParOf" srcId="{D56F0FA2-5B69-4E1D-B953-0754C9748093}" destId="{C4274E4F-365E-4C13-BD16-391A3DBBC76D}" srcOrd="1" destOrd="0" presId="urn:microsoft.com/office/officeart/2005/8/layout/hProcess11"/>
    <dgm:cxn modelId="{E674F8E1-CDF8-47B6-8C05-CB6ECD86DA19}" type="presParOf" srcId="{C4274E4F-365E-4C13-BD16-391A3DBBC76D}" destId="{8BEB3586-8308-4932-B99B-E760358CA04F}" srcOrd="0" destOrd="0" presId="urn:microsoft.com/office/officeart/2005/8/layout/hProcess11"/>
    <dgm:cxn modelId="{8EC96B54-B6F7-4A9B-8F99-C0ADAED27057}" type="presParOf" srcId="{8BEB3586-8308-4932-B99B-E760358CA04F}" destId="{6D4F303E-39AE-4F58-9894-6384111F5EC4}" srcOrd="0" destOrd="0" presId="urn:microsoft.com/office/officeart/2005/8/layout/hProcess11"/>
    <dgm:cxn modelId="{37962E89-6BA4-498D-8EE0-210A8D4F8DEF}" type="presParOf" srcId="{8BEB3586-8308-4932-B99B-E760358CA04F}" destId="{F01EE3E1-84DD-49EF-8FAB-FB2B27AD452D}" srcOrd="1" destOrd="0" presId="urn:microsoft.com/office/officeart/2005/8/layout/hProcess11"/>
    <dgm:cxn modelId="{BD545EED-F597-4FFE-AD19-2F6137684DD8}" type="presParOf" srcId="{8BEB3586-8308-4932-B99B-E760358CA04F}" destId="{3EFC81B8-0312-46CF-9497-4EC536E91303}" srcOrd="2" destOrd="0" presId="urn:microsoft.com/office/officeart/2005/8/layout/hProcess11"/>
    <dgm:cxn modelId="{3FF77B51-F337-4A16-BACA-8E7A676E50B8}" type="presParOf" srcId="{C4274E4F-365E-4C13-BD16-391A3DBBC76D}" destId="{A88658F3-16EC-4850-95B6-AEBEA2AEC353}" srcOrd="1" destOrd="0" presId="urn:microsoft.com/office/officeart/2005/8/layout/hProcess11"/>
    <dgm:cxn modelId="{F1C50551-D6BC-40F3-9971-6CB0A17057E6}" type="presParOf" srcId="{C4274E4F-365E-4C13-BD16-391A3DBBC76D}" destId="{BF1042DC-87A7-4940-9EA8-D20FFEAD3C6D}" srcOrd="2" destOrd="0" presId="urn:microsoft.com/office/officeart/2005/8/layout/hProcess11"/>
    <dgm:cxn modelId="{7F578ADF-E583-45AD-80CB-CA4498766652}" type="presParOf" srcId="{BF1042DC-87A7-4940-9EA8-D20FFEAD3C6D}" destId="{2E045803-7BA9-427B-A7DE-C2F062251220}" srcOrd="0" destOrd="0" presId="urn:microsoft.com/office/officeart/2005/8/layout/hProcess11"/>
    <dgm:cxn modelId="{3A7D91B8-9923-4D7E-A9BC-A32A9CAAE9A2}" type="presParOf" srcId="{BF1042DC-87A7-4940-9EA8-D20FFEAD3C6D}" destId="{922A28B5-67B0-4669-B0C0-820CBB13ED12}" srcOrd="1" destOrd="0" presId="urn:microsoft.com/office/officeart/2005/8/layout/hProcess11"/>
    <dgm:cxn modelId="{5FC2474A-459A-4132-B86C-37470AACCBE4}" type="presParOf" srcId="{BF1042DC-87A7-4940-9EA8-D20FFEAD3C6D}" destId="{A3C783C1-C94C-45B9-9AB0-CDD0F38593DB}" srcOrd="2" destOrd="0" presId="urn:microsoft.com/office/officeart/2005/8/layout/hProcess11"/>
    <dgm:cxn modelId="{C03DCF31-51A2-442B-B30E-A9B34B7932CC}" type="presParOf" srcId="{C4274E4F-365E-4C13-BD16-391A3DBBC76D}" destId="{5F5C15FF-AE10-4A99-9DB4-3C7EAAB137F0}" srcOrd="3" destOrd="0" presId="urn:microsoft.com/office/officeart/2005/8/layout/hProcess11"/>
    <dgm:cxn modelId="{491A6FBA-88B0-4A18-8DFB-4FC7B4E07D02}" type="presParOf" srcId="{C4274E4F-365E-4C13-BD16-391A3DBBC76D}" destId="{31FAF888-50CB-440E-BEFB-082ACF7569DD}" srcOrd="4" destOrd="0" presId="urn:microsoft.com/office/officeart/2005/8/layout/hProcess11"/>
    <dgm:cxn modelId="{20A7C900-1937-41AF-B11A-0A4551BD7656}" type="presParOf" srcId="{31FAF888-50CB-440E-BEFB-082ACF7569DD}" destId="{612B87D1-2B4C-43DA-8C76-E12AA5580D21}" srcOrd="0" destOrd="0" presId="urn:microsoft.com/office/officeart/2005/8/layout/hProcess11"/>
    <dgm:cxn modelId="{AACE04C3-9373-4BBE-829F-F0219B46209F}" type="presParOf" srcId="{31FAF888-50CB-440E-BEFB-082ACF7569DD}" destId="{6947133C-2227-4B70-AB93-48FBD2C0C822}" srcOrd="1" destOrd="0" presId="urn:microsoft.com/office/officeart/2005/8/layout/hProcess11"/>
    <dgm:cxn modelId="{1A506781-6E11-4341-81BD-67715F9DC34B}" type="presParOf" srcId="{31FAF888-50CB-440E-BEFB-082ACF7569DD}" destId="{FF3189F1-7FAE-4817-8169-2C22E076341D}" srcOrd="2" destOrd="0" presId="urn:microsoft.com/office/officeart/2005/8/layout/hProcess11"/>
    <dgm:cxn modelId="{6B2B3D38-916A-4FB7-BE67-37C5BD3093CA}" type="presParOf" srcId="{C4274E4F-365E-4C13-BD16-391A3DBBC76D}" destId="{B8518321-6144-46DC-BE24-98E6FCD94003}" srcOrd="5" destOrd="0" presId="urn:microsoft.com/office/officeart/2005/8/layout/hProcess11"/>
    <dgm:cxn modelId="{86CAACC0-EC41-48CD-84C3-DB42074E9F79}" type="presParOf" srcId="{C4274E4F-365E-4C13-BD16-391A3DBBC76D}" destId="{DEA2F3B3-3070-4645-8501-98B9AAB4D565}" srcOrd="6" destOrd="0" presId="urn:microsoft.com/office/officeart/2005/8/layout/hProcess11"/>
    <dgm:cxn modelId="{1DD2048B-99A7-434B-8F4A-30E48EFA5274}" type="presParOf" srcId="{DEA2F3B3-3070-4645-8501-98B9AAB4D565}" destId="{E63047CA-D04B-4F4F-A50D-7394E90554AA}" srcOrd="0" destOrd="0" presId="urn:microsoft.com/office/officeart/2005/8/layout/hProcess11"/>
    <dgm:cxn modelId="{C8F8DA16-989E-4886-88D2-7828867D9AD5}" type="presParOf" srcId="{DEA2F3B3-3070-4645-8501-98B9AAB4D565}" destId="{8F255DC1-3B1E-46BE-9E21-E388A3910ADD}" srcOrd="1" destOrd="0" presId="urn:microsoft.com/office/officeart/2005/8/layout/hProcess11"/>
    <dgm:cxn modelId="{FC9CCDA9-5F3A-405F-AD7C-33B8D82B4A32}" type="presParOf" srcId="{DEA2F3B3-3070-4645-8501-98B9AAB4D565}" destId="{EAAE7F7C-317B-4D0C-ADFD-E67174E1150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620AE8-035A-4DF1-8159-68881FB657C0}" type="doc">
      <dgm:prSet loTypeId="urn:microsoft.com/office/officeart/2005/8/layout/hProcess11" loCatId="process" qsTypeId="urn:microsoft.com/office/officeart/2005/8/quickstyle/simple1" qsCatId="simple" csTypeId="urn:microsoft.com/office/officeart/2005/8/colors/accent3_4" csCatId="accent3" phldr="1"/>
      <dgm:spPr/>
      <dgm:t>
        <a:bodyPr/>
        <a:lstStyle/>
        <a:p>
          <a:endParaRPr lang="sv-SE"/>
        </a:p>
      </dgm:t>
    </dgm:pt>
    <dgm:pt modelId="{E5FE0716-8761-4C6E-BF04-B5FE7E439D3B}">
      <dgm:prSet phldrT="[Text]" custT="1"/>
      <dgm:spPr/>
      <dgm:t>
        <a:bodyPr/>
        <a:lstStyle/>
        <a:p>
          <a:r>
            <a:rPr lang="sv-SE" sz="2000" dirty="0"/>
            <a:t>Stora Ekeby Kött</a:t>
          </a:r>
        </a:p>
      </dgm:t>
    </dgm:pt>
    <dgm:pt modelId="{560BC70E-2958-4127-8A38-FAC77AEA18FD}" type="parTrans" cxnId="{576DE49B-8552-45A1-A247-DBC7607FF95B}">
      <dgm:prSet/>
      <dgm:spPr/>
      <dgm:t>
        <a:bodyPr/>
        <a:lstStyle/>
        <a:p>
          <a:endParaRPr lang="sv-SE"/>
        </a:p>
      </dgm:t>
    </dgm:pt>
    <dgm:pt modelId="{202567F4-BACA-4B36-8E1A-61E305AF0011}" type="sibTrans" cxnId="{576DE49B-8552-45A1-A247-DBC7607FF95B}">
      <dgm:prSet/>
      <dgm:spPr/>
      <dgm:t>
        <a:bodyPr/>
        <a:lstStyle/>
        <a:p>
          <a:endParaRPr lang="sv-SE"/>
        </a:p>
      </dgm:t>
    </dgm:pt>
    <dgm:pt modelId="{5D3BE2BD-9D3B-42FB-B6D6-480C08364E06}">
      <dgm:prSet phldrT="[Text]" custT="1"/>
      <dgm:spPr/>
      <dgm:t>
        <a:bodyPr/>
        <a:lstStyle/>
        <a:p>
          <a:r>
            <a:rPr lang="sv-SE" sz="2000" dirty="0"/>
            <a:t>Grillkol</a:t>
          </a:r>
        </a:p>
      </dgm:t>
    </dgm:pt>
    <dgm:pt modelId="{9DBA9799-FCB8-40E6-BE60-CAA1DE570687}" type="parTrans" cxnId="{994338E5-2D4B-4F57-A612-8C9F85888C1A}">
      <dgm:prSet/>
      <dgm:spPr/>
      <dgm:t>
        <a:bodyPr/>
        <a:lstStyle/>
        <a:p>
          <a:endParaRPr lang="sv-SE"/>
        </a:p>
      </dgm:t>
    </dgm:pt>
    <dgm:pt modelId="{6C850C97-89F8-4058-BEA3-256511B94C96}" type="sibTrans" cxnId="{994338E5-2D4B-4F57-A612-8C9F85888C1A}">
      <dgm:prSet/>
      <dgm:spPr/>
      <dgm:t>
        <a:bodyPr/>
        <a:lstStyle/>
        <a:p>
          <a:endParaRPr lang="sv-SE"/>
        </a:p>
      </dgm:t>
    </dgm:pt>
    <dgm:pt modelId="{A9AADF13-160A-4B9D-A1C0-0F48F6981375}">
      <dgm:prSet phldrT="[Text]" custT="1"/>
      <dgm:spPr/>
      <dgm:t>
        <a:bodyPr/>
        <a:lstStyle/>
        <a:p>
          <a:r>
            <a:rPr lang="sv-SE" sz="2000" dirty="0"/>
            <a:t>Restaurangchansen</a:t>
          </a:r>
        </a:p>
      </dgm:t>
    </dgm:pt>
    <dgm:pt modelId="{59F6649C-3569-4A75-982F-840935E33E1E}" type="parTrans" cxnId="{07DFCEB5-C5F9-43DD-9A37-BB0B040FECAF}">
      <dgm:prSet/>
      <dgm:spPr/>
      <dgm:t>
        <a:bodyPr/>
        <a:lstStyle/>
        <a:p>
          <a:endParaRPr lang="sv-SE"/>
        </a:p>
      </dgm:t>
    </dgm:pt>
    <dgm:pt modelId="{1F81C040-5011-48C9-AF28-862D280EEB18}" type="sibTrans" cxnId="{07DFCEB5-C5F9-43DD-9A37-BB0B040FECAF}">
      <dgm:prSet/>
      <dgm:spPr/>
      <dgm:t>
        <a:bodyPr/>
        <a:lstStyle/>
        <a:p>
          <a:endParaRPr lang="sv-SE"/>
        </a:p>
      </dgm:t>
    </dgm:pt>
    <dgm:pt modelId="{ED0BAB03-95C7-46D0-B063-4AC018C21599}">
      <dgm:prSet phldrT="[Text]" custT="1"/>
      <dgm:spPr/>
      <dgm:t>
        <a:bodyPr/>
        <a:lstStyle/>
        <a:p>
          <a:r>
            <a:rPr lang="sv-SE" sz="2000" dirty="0"/>
            <a:t>Bingolotter</a:t>
          </a:r>
        </a:p>
      </dgm:t>
    </dgm:pt>
    <dgm:pt modelId="{D14C766E-A93B-4CBC-9DDB-5023092BB333}" type="parTrans" cxnId="{07B2FB3F-A1E9-448A-A1F2-3C7204537B71}">
      <dgm:prSet/>
      <dgm:spPr/>
      <dgm:t>
        <a:bodyPr/>
        <a:lstStyle/>
        <a:p>
          <a:endParaRPr lang="sv-SE"/>
        </a:p>
      </dgm:t>
    </dgm:pt>
    <dgm:pt modelId="{EBD7C2A2-6312-4D1E-B526-97597BFE8CA5}" type="sibTrans" cxnId="{07B2FB3F-A1E9-448A-A1F2-3C7204537B71}">
      <dgm:prSet/>
      <dgm:spPr/>
      <dgm:t>
        <a:bodyPr/>
        <a:lstStyle/>
        <a:p>
          <a:endParaRPr lang="sv-SE"/>
        </a:p>
      </dgm:t>
    </dgm:pt>
    <dgm:pt modelId="{D56F0FA2-5B69-4E1D-B953-0754C9748093}" type="pres">
      <dgm:prSet presAssocID="{3A620AE8-035A-4DF1-8159-68881FB657C0}" presName="Name0" presStyleCnt="0">
        <dgm:presLayoutVars>
          <dgm:dir/>
          <dgm:resizeHandles val="exact"/>
        </dgm:presLayoutVars>
      </dgm:prSet>
      <dgm:spPr/>
    </dgm:pt>
    <dgm:pt modelId="{4FCC7B63-7B90-42F9-B901-B677B06537C6}" type="pres">
      <dgm:prSet presAssocID="{3A620AE8-035A-4DF1-8159-68881FB657C0}" presName="arrow" presStyleLbl="bgShp" presStyleIdx="0" presStyleCnt="1"/>
      <dgm:spPr/>
    </dgm:pt>
    <dgm:pt modelId="{C4274E4F-365E-4C13-BD16-391A3DBBC76D}" type="pres">
      <dgm:prSet presAssocID="{3A620AE8-035A-4DF1-8159-68881FB657C0}" presName="points" presStyleCnt="0"/>
      <dgm:spPr/>
    </dgm:pt>
    <dgm:pt modelId="{8BEB3586-8308-4932-B99B-E760358CA04F}" type="pres">
      <dgm:prSet presAssocID="{E5FE0716-8761-4C6E-BF04-B5FE7E439D3B}" presName="compositeA" presStyleCnt="0"/>
      <dgm:spPr/>
    </dgm:pt>
    <dgm:pt modelId="{6D4F303E-39AE-4F58-9894-6384111F5EC4}" type="pres">
      <dgm:prSet presAssocID="{E5FE0716-8761-4C6E-BF04-B5FE7E439D3B}" presName="textA" presStyleLbl="revTx" presStyleIdx="0" presStyleCnt="4" custScaleX="146943">
        <dgm:presLayoutVars>
          <dgm:bulletEnabled val="1"/>
        </dgm:presLayoutVars>
      </dgm:prSet>
      <dgm:spPr/>
    </dgm:pt>
    <dgm:pt modelId="{F01EE3E1-84DD-49EF-8FAB-FB2B27AD452D}" type="pres">
      <dgm:prSet presAssocID="{E5FE0716-8761-4C6E-BF04-B5FE7E439D3B}" presName="circleA" presStyleLbl="node1" presStyleIdx="0" presStyleCnt="4"/>
      <dgm:spPr/>
    </dgm:pt>
    <dgm:pt modelId="{3EFC81B8-0312-46CF-9497-4EC536E91303}" type="pres">
      <dgm:prSet presAssocID="{E5FE0716-8761-4C6E-BF04-B5FE7E439D3B}" presName="spaceA" presStyleCnt="0"/>
      <dgm:spPr/>
    </dgm:pt>
    <dgm:pt modelId="{A88658F3-16EC-4850-95B6-AEBEA2AEC353}" type="pres">
      <dgm:prSet presAssocID="{202567F4-BACA-4B36-8E1A-61E305AF0011}" presName="space" presStyleCnt="0"/>
      <dgm:spPr/>
    </dgm:pt>
    <dgm:pt modelId="{BF1042DC-87A7-4940-9EA8-D20FFEAD3C6D}" type="pres">
      <dgm:prSet presAssocID="{5D3BE2BD-9D3B-42FB-B6D6-480C08364E06}" presName="compositeB" presStyleCnt="0"/>
      <dgm:spPr/>
    </dgm:pt>
    <dgm:pt modelId="{2E045803-7BA9-427B-A7DE-C2F062251220}" type="pres">
      <dgm:prSet presAssocID="{5D3BE2BD-9D3B-42FB-B6D6-480C08364E06}" presName="textB" presStyleLbl="revTx" presStyleIdx="1" presStyleCnt="4" custLinFactNeighborX="20401" custLinFactNeighborY="-2055">
        <dgm:presLayoutVars>
          <dgm:bulletEnabled val="1"/>
        </dgm:presLayoutVars>
      </dgm:prSet>
      <dgm:spPr/>
    </dgm:pt>
    <dgm:pt modelId="{922A28B5-67B0-4669-B0C0-820CBB13ED12}" type="pres">
      <dgm:prSet presAssocID="{5D3BE2BD-9D3B-42FB-B6D6-480C08364E06}" presName="circleB" presStyleLbl="node1" presStyleIdx="1" presStyleCnt="4"/>
      <dgm:spPr/>
    </dgm:pt>
    <dgm:pt modelId="{A3C783C1-C94C-45B9-9AB0-CDD0F38593DB}" type="pres">
      <dgm:prSet presAssocID="{5D3BE2BD-9D3B-42FB-B6D6-480C08364E06}" presName="spaceB" presStyleCnt="0"/>
      <dgm:spPr/>
    </dgm:pt>
    <dgm:pt modelId="{5F5C15FF-AE10-4A99-9DB4-3C7EAAB137F0}" type="pres">
      <dgm:prSet presAssocID="{6C850C97-89F8-4058-BEA3-256511B94C96}" presName="space" presStyleCnt="0"/>
      <dgm:spPr/>
    </dgm:pt>
    <dgm:pt modelId="{31FAF888-50CB-440E-BEFB-082ACF7569DD}" type="pres">
      <dgm:prSet presAssocID="{A9AADF13-160A-4B9D-A1C0-0F48F6981375}" presName="compositeA" presStyleCnt="0"/>
      <dgm:spPr/>
    </dgm:pt>
    <dgm:pt modelId="{612B87D1-2B4C-43DA-8C76-E12AA5580D21}" type="pres">
      <dgm:prSet presAssocID="{A9AADF13-160A-4B9D-A1C0-0F48F6981375}" presName="textA" presStyleLbl="revTx" presStyleIdx="2" presStyleCnt="4" custScaleX="196682">
        <dgm:presLayoutVars>
          <dgm:bulletEnabled val="1"/>
        </dgm:presLayoutVars>
      </dgm:prSet>
      <dgm:spPr/>
    </dgm:pt>
    <dgm:pt modelId="{6947133C-2227-4B70-AB93-48FBD2C0C822}" type="pres">
      <dgm:prSet presAssocID="{A9AADF13-160A-4B9D-A1C0-0F48F6981375}" presName="circleA" presStyleLbl="node1" presStyleIdx="2" presStyleCnt="4"/>
      <dgm:spPr/>
    </dgm:pt>
    <dgm:pt modelId="{FF3189F1-7FAE-4817-8169-2C22E076341D}" type="pres">
      <dgm:prSet presAssocID="{A9AADF13-160A-4B9D-A1C0-0F48F6981375}" presName="spaceA" presStyleCnt="0"/>
      <dgm:spPr/>
    </dgm:pt>
    <dgm:pt modelId="{B8518321-6144-46DC-BE24-98E6FCD94003}" type="pres">
      <dgm:prSet presAssocID="{1F81C040-5011-48C9-AF28-862D280EEB18}" presName="space" presStyleCnt="0"/>
      <dgm:spPr/>
    </dgm:pt>
    <dgm:pt modelId="{DEA2F3B3-3070-4645-8501-98B9AAB4D565}" type="pres">
      <dgm:prSet presAssocID="{ED0BAB03-95C7-46D0-B063-4AC018C21599}" presName="compositeB" presStyleCnt="0"/>
      <dgm:spPr/>
    </dgm:pt>
    <dgm:pt modelId="{E63047CA-D04B-4F4F-A50D-7394E90554AA}" type="pres">
      <dgm:prSet presAssocID="{ED0BAB03-95C7-46D0-B063-4AC018C21599}" presName="textB" presStyleLbl="revTx" presStyleIdx="3" presStyleCnt="4" custScaleX="188026">
        <dgm:presLayoutVars>
          <dgm:bulletEnabled val="1"/>
        </dgm:presLayoutVars>
      </dgm:prSet>
      <dgm:spPr/>
    </dgm:pt>
    <dgm:pt modelId="{8F255DC1-3B1E-46BE-9E21-E388A3910ADD}" type="pres">
      <dgm:prSet presAssocID="{ED0BAB03-95C7-46D0-B063-4AC018C21599}" presName="circleB" presStyleLbl="node1" presStyleIdx="3" presStyleCnt="4"/>
      <dgm:spPr/>
    </dgm:pt>
    <dgm:pt modelId="{EAAE7F7C-317B-4D0C-ADFD-E67174E1150F}" type="pres">
      <dgm:prSet presAssocID="{ED0BAB03-95C7-46D0-B063-4AC018C21599}" presName="spaceB" presStyleCnt="0"/>
      <dgm:spPr/>
    </dgm:pt>
  </dgm:ptLst>
  <dgm:cxnLst>
    <dgm:cxn modelId="{8B561B02-90C7-454A-9995-8F9C07472887}" type="presOf" srcId="{E5FE0716-8761-4C6E-BF04-B5FE7E439D3B}" destId="{6D4F303E-39AE-4F58-9894-6384111F5EC4}" srcOrd="0" destOrd="0" presId="urn:microsoft.com/office/officeart/2005/8/layout/hProcess11"/>
    <dgm:cxn modelId="{07B2FB3F-A1E9-448A-A1F2-3C7204537B71}" srcId="{3A620AE8-035A-4DF1-8159-68881FB657C0}" destId="{ED0BAB03-95C7-46D0-B063-4AC018C21599}" srcOrd="3" destOrd="0" parTransId="{D14C766E-A93B-4CBC-9DDB-5023092BB333}" sibTransId="{EBD7C2A2-6312-4D1E-B526-97597BFE8CA5}"/>
    <dgm:cxn modelId="{0FFDBF60-C3E6-422F-A52F-7B4147007FAC}" type="presOf" srcId="{ED0BAB03-95C7-46D0-B063-4AC018C21599}" destId="{E63047CA-D04B-4F4F-A50D-7394E90554AA}" srcOrd="0" destOrd="0" presId="urn:microsoft.com/office/officeart/2005/8/layout/hProcess11"/>
    <dgm:cxn modelId="{3F905287-2597-445F-A419-FCB8EF1A45B2}" type="presOf" srcId="{A9AADF13-160A-4B9D-A1C0-0F48F6981375}" destId="{612B87D1-2B4C-43DA-8C76-E12AA5580D21}" srcOrd="0" destOrd="0" presId="urn:microsoft.com/office/officeart/2005/8/layout/hProcess11"/>
    <dgm:cxn modelId="{576DE49B-8552-45A1-A247-DBC7607FF95B}" srcId="{3A620AE8-035A-4DF1-8159-68881FB657C0}" destId="{E5FE0716-8761-4C6E-BF04-B5FE7E439D3B}" srcOrd="0" destOrd="0" parTransId="{560BC70E-2958-4127-8A38-FAC77AEA18FD}" sibTransId="{202567F4-BACA-4B36-8E1A-61E305AF0011}"/>
    <dgm:cxn modelId="{07DFCEB5-C5F9-43DD-9A37-BB0B040FECAF}" srcId="{3A620AE8-035A-4DF1-8159-68881FB657C0}" destId="{A9AADF13-160A-4B9D-A1C0-0F48F6981375}" srcOrd="2" destOrd="0" parTransId="{59F6649C-3569-4A75-982F-840935E33E1E}" sibTransId="{1F81C040-5011-48C9-AF28-862D280EEB18}"/>
    <dgm:cxn modelId="{994338E5-2D4B-4F57-A612-8C9F85888C1A}" srcId="{3A620AE8-035A-4DF1-8159-68881FB657C0}" destId="{5D3BE2BD-9D3B-42FB-B6D6-480C08364E06}" srcOrd="1" destOrd="0" parTransId="{9DBA9799-FCB8-40E6-BE60-CAA1DE570687}" sibTransId="{6C850C97-89F8-4058-BEA3-256511B94C96}"/>
    <dgm:cxn modelId="{E7D89AEA-B258-4D90-9705-4E6A6A2D5719}" type="presOf" srcId="{5D3BE2BD-9D3B-42FB-B6D6-480C08364E06}" destId="{2E045803-7BA9-427B-A7DE-C2F062251220}" srcOrd="0" destOrd="0" presId="urn:microsoft.com/office/officeart/2005/8/layout/hProcess11"/>
    <dgm:cxn modelId="{286307F1-13AF-426B-B6EE-D14FC3E51EFA}" type="presOf" srcId="{3A620AE8-035A-4DF1-8159-68881FB657C0}" destId="{D56F0FA2-5B69-4E1D-B953-0754C9748093}" srcOrd="0" destOrd="0" presId="urn:microsoft.com/office/officeart/2005/8/layout/hProcess11"/>
    <dgm:cxn modelId="{BB307162-E602-49EC-928F-7DE1057428AF}" type="presParOf" srcId="{D56F0FA2-5B69-4E1D-B953-0754C9748093}" destId="{4FCC7B63-7B90-42F9-B901-B677B06537C6}" srcOrd="0" destOrd="0" presId="urn:microsoft.com/office/officeart/2005/8/layout/hProcess11"/>
    <dgm:cxn modelId="{FDD7039B-EF66-4D30-A6B9-D9DFDA3F8146}" type="presParOf" srcId="{D56F0FA2-5B69-4E1D-B953-0754C9748093}" destId="{C4274E4F-365E-4C13-BD16-391A3DBBC76D}" srcOrd="1" destOrd="0" presId="urn:microsoft.com/office/officeart/2005/8/layout/hProcess11"/>
    <dgm:cxn modelId="{E674F8E1-CDF8-47B6-8C05-CB6ECD86DA19}" type="presParOf" srcId="{C4274E4F-365E-4C13-BD16-391A3DBBC76D}" destId="{8BEB3586-8308-4932-B99B-E760358CA04F}" srcOrd="0" destOrd="0" presId="urn:microsoft.com/office/officeart/2005/8/layout/hProcess11"/>
    <dgm:cxn modelId="{8EC96B54-B6F7-4A9B-8F99-C0ADAED27057}" type="presParOf" srcId="{8BEB3586-8308-4932-B99B-E760358CA04F}" destId="{6D4F303E-39AE-4F58-9894-6384111F5EC4}" srcOrd="0" destOrd="0" presId="urn:microsoft.com/office/officeart/2005/8/layout/hProcess11"/>
    <dgm:cxn modelId="{37962E89-6BA4-498D-8EE0-210A8D4F8DEF}" type="presParOf" srcId="{8BEB3586-8308-4932-B99B-E760358CA04F}" destId="{F01EE3E1-84DD-49EF-8FAB-FB2B27AD452D}" srcOrd="1" destOrd="0" presId="urn:microsoft.com/office/officeart/2005/8/layout/hProcess11"/>
    <dgm:cxn modelId="{BD545EED-F597-4FFE-AD19-2F6137684DD8}" type="presParOf" srcId="{8BEB3586-8308-4932-B99B-E760358CA04F}" destId="{3EFC81B8-0312-46CF-9497-4EC536E91303}" srcOrd="2" destOrd="0" presId="urn:microsoft.com/office/officeart/2005/8/layout/hProcess11"/>
    <dgm:cxn modelId="{3FF77B51-F337-4A16-BACA-8E7A676E50B8}" type="presParOf" srcId="{C4274E4F-365E-4C13-BD16-391A3DBBC76D}" destId="{A88658F3-16EC-4850-95B6-AEBEA2AEC353}" srcOrd="1" destOrd="0" presId="urn:microsoft.com/office/officeart/2005/8/layout/hProcess11"/>
    <dgm:cxn modelId="{F1C50551-D6BC-40F3-9971-6CB0A17057E6}" type="presParOf" srcId="{C4274E4F-365E-4C13-BD16-391A3DBBC76D}" destId="{BF1042DC-87A7-4940-9EA8-D20FFEAD3C6D}" srcOrd="2" destOrd="0" presId="urn:microsoft.com/office/officeart/2005/8/layout/hProcess11"/>
    <dgm:cxn modelId="{7F578ADF-E583-45AD-80CB-CA4498766652}" type="presParOf" srcId="{BF1042DC-87A7-4940-9EA8-D20FFEAD3C6D}" destId="{2E045803-7BA9-427B-A7DE-C2F062251220}" srcOrd="0" destOrd="0" presId="urn:microsoft.com/office/officeart/2005/8/layout/hProcess11"/>
    <dgm:cxn modelId="{3A7D91B8-9923-4D7E-A9BC-A32A9CAAE9A2}" type="presParOf" srcId="{BF1042DC-87A7-4940-9EA8-D20FFEAD3C6D}" destId="{922A28B5-67B0-4669-B0C0-820CBB13ED12}" srcOrd="1" destOrd="0" presId="urn:microsoft.com/office/officeart/2005/8/layout/hProcess11"/>
    <dgm:cxn modelId="{5FC2474A-459A-4132-B86C-37470AACCBE4}" type="presParOf" srcId="{BF1042DC-87A7-4940-9EA8-D20FFEAD3C6D}" destId="{A3C783C1-C94C-45B9-9AB0-CDD0F38593DB}" srcOrd="2" destOrd="0" presId="urn:microsoft.com/office/officeart/2005/8/layout/hProcess11"/>
    <dgm:cxn modelId="{C03DCF31-51A2-442B-B30E-A9B34B7932CC}" type="presParOf" srcId="{C4274E4F-365E-4C13-BD16-391A3DBBC76D}" destId="{5F5C15FF-AE10-4A99-9DB4-3C7EAAB137F0}" srcOrd="3" destOrd="0" presId="urn:microsoft.com/office/officeart/2005/8/layout/hProcess11"/>
    <dgm:cxn modelId="{491A6FBA-88B0-4A18-8DFB-4FC7B4E07D02}" type="presParOf" srcId="{C4274E4F-365E-4C13-BD16-391A3DBBC76D}" destId="{31FAF888-50CB-440E-BEFB-082ACF7569DD}" srcOrd="4" destOrd="0" presId="urn:microsoft.com/office/officeart/2005/8/layout/hProcess11"/>
    <dgm:cxn modelId="{20A7C900-1937-41AF-B11A-0A4551BD7656}" type="presParOf" srcId="{31FAF888-50CB-440E-BEFB-082ACF7569DD}" destId="{612B87D1-2B4C-43DA-8C76-E12AA5580D21}" srcOrd="0" destOrd="0" presId="urn:microsoft.com/office/officeart/2005/8/layout/hProcess11"/>
    <dgm:cxn modelId="{AACE04C3-9373-4BBE-829F-F0219B46209F}" type="presParOf" srcId="{31FAF888-50CB-440E-BEFB-082ACF7569DD}" destId="{6947133C-2227-4B70-AB93-48FBD2C0C822}" srcOrd="1" destOrd="0" presId="urn:microsoft.com/office/officeart/2005/8/layout/hProcess11"/>
    <dgm:cxn modelId="{1A506781-6E11-4341-81BD-67715F9DC34B}" type="presParOf" srcId="{31FAF888-50CB-440E-BEFB-082ACF7569DD}" destId="{FF3189F1-7FAE-4817-8169-2C22E076341D}" srcOrd="2" destOrd="0" presId="urn:microsoft.com/office/officeart/2005/8/layout/hProcess11"/>
    <dgm:cxn modelId="{6B2B3D38-916A-4FB7-BE67-37C5BD3093CA}" type="presParOf" srcId="{C4274E4F-365E-4C13-BD16-391A3DBBC76D}" destId="{B8518321-6144-46DC-BE24-98E6FCD94003}" srcOrd="5" destOrd="0" presId="urn:microsoft.com/office/officeart/2005/8/layout/hProcess11"/>
    <dgm:cxn modelId="{86CAACC0-EC41-48CD-84C3-DB42074E9F79}" type="presParOf" srcId="{C4274E4F-365E-4C13-BD16-391A3DBBC76D}" destId="{DEA2F3B3-3070-4645-8501-98B9AAB4D565}" srcOrd="6" destOrd="0" presId="urn:microsoft.com/office/officeart/2005/8/layout/hProcess11"/>
    <dgm:cxn modelId="{1DD2048B-99A7-434B-8F4A-30E48EFA5274}" type="presParOf" srcId="{DEA2F3B3-3070-4645-8501-98B9AAB4D565}" destId="{E63047CA-D04B-4F4F-A50D-7394E90554AA}" srcOrd="0" destOrd="0" presId="urn:microsoft.com/office/officeart/2005/8/layout/hProcess11"/>
    <dgm:cxn modelId="{C8F8DA16-989E-4886-88D2-7828867D9AD5}" type="presParOf" srcId="{DEA2F3B3-3070-4645-8501-98B9AAB4D565}" destId="{8F255DC1-3B1E-46BE-9E21-E388A3910ADD}" srcOrd="1" destOrd="0" presId="urn:microsoft.com/office/officeart/2005/8/layout/hProcess11"/>
    <dgm:cxn modelId="{FC9CCDA9-5F3A-405F-AD7C-33B8D82B4A32}" type="presParOf" srcId="{DEA2F3B3-3070-4645-8501-98B9AAB4D565}" destId="{EAAE7F7C-317B-4D0C-ADFD-E67174E1150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C7B63-7B90-42F9-B901-B677B06537C6}">
      <dsp:nvSpPr>
        <dsp:cNvPr id="0" name=""/>
        <dsp:cNvSpPr/>
      </dsp:nvSpPr>
      <dsp:spPr>
        <a:xfrm>
          <a:off x="0" y="1625600"/>
          <a:ext cx="8128000" cy="2167466"/>
        </a:xfrm>
        <a:prstGeom prst="notched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F303E-39AE-4F58-9894-6384111F5EC4}">
      <dsp:nvSpPr>
        <dsp:cNvPr id="0" name=""/>
        <dsp:cNvSpPr/>
      </dsp:nvSpPr>
      <dsp:spPr>
        <a:xfrm>
          <a:off x="3661" y="0"/>
          <a:ext cx="176093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t>Sponsring</a:t>
          </a:r>
        </a:p>
      </dsp:txBody>
      <dsp:txXfrm>
        <a:off x="3661" y="0"/>
        <a:ext cx="1760934" cy="2167466"/>
      </dsp:txXfrm>
    </dsp:sp>
    <dsp:sp modelId="{F01EE3E1-84DD-49EF-8FAB-FB2B27AD452D}">
      <dsp:nvSpPr>
        <dsp:cNvPr id="0" name=""/>
        <dsp:cNvSpPr/>
      </dsp:nvSpPr>
      <dsp:spPr>
        <a:xfrm>
          <a:off x="613195" y="2438400"/>
          <a:ext cx="541866" cy="541866"/>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45803-7BA9-427B-A7DE-C2F062251220}">
      <dsp:nvSpPr>
        <dsp:cNvPr id="0" name=""/>
        <dsp:cNvSpPr/>
      </dsp:nvSpPr>
      <dsp:spPr>
        <a:xfrm>
          <a:off x="1852642" y="3251200"/>
          <a:ext cx="176093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Lagaktiviteter</a:t>
          </a:r>
        </a:p>
      </dsp:txBody>
      <dsp:txXfrm>
        <a:off x="1852642" y="3251200"/>
        <a:ext cx="1760934" cy="2167466"/>
      </dsp:txXfrm>
    </dsp:sp>
    <dsp:sp modelId="{922A28B5-67B0-4669-B0C0-820CBB13ED12}">
      <dsp:nvSpPr>
        <dsp:cNvPr id="0" name=""/>
        <dsp:cNvSpPr/>
      </dsp:nvSpPr>
      <dsp:spPr>
        <a:xfrm>
          <a:off x="2462176" y="2438400"/>
          <a:ext cx="541866" cy="541866"/>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B87D1-2B4C-43DA-8C76-E12AA5580D21}">
      <dsp:nvSpPr>
        <dsp:cNvPr id="0" name=""/>
        <dsp:cNvSpPr/>
      </dsp:nvSpPr>
      <dsp:spPr>
        <a:xfrm>
          <a:off x="3701623" y="0"/>
          <a:ext cx="176093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t>Försäljningar</a:t>
          </a:r>
        </a:p>
      </dsp:txBody>
      <dsp:txXfrm>
        <a:off x="3701623" y="0"/>
        <a:ext cx="1760934" cy="2167466"/>
      </dsp:txXfrm>
    </dsp:sp>
    <dsp:sp modelId="{6947133C-2227-4B70-AB93-48FBD2C0C822}">
      <dsp:nvSpPr>
        <dsp:cNvPr id="0" name=""/>
        <dsp:cNvSpPr/>
      </dsp:nvSpPr>
      <dsp:spPr>
        <a:xfrm>
          <a:off x="4311157" y="2438400"/>
          <a:ext cx="541866" cy="541866"/>
        </a:xfrm>
        <a:prstGeom prst="ellipse">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3047CA-D04B-4F4F-A50D-7394E90554AA}">
      <dsp:nvSpPr>
        <dsp:cNvPr id="0" name=""/>
        <dsp:cNvSpPr/>
      </dsp:nvSpPr>
      <dsp:spPr>
        <a:xfrm>
          <a:off x="5550604" y="3251200"/>
          <a:ext cx="1760934" cy="2167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Cuper</a:t>
          </a:r>
        </a:p>
      </dsp:txBody>
      <dsp:txXfrm>
        <a:off x="5550604" y="3251200"/>
        <a:ext cx="1760934" cy="2167466"/>
      </dsp:txXfrm>
    </dsp:sp>
    <dsp:sp modelId="{8F255DC1-3B1E-46BE-9E21-E388A3910ADD}">
      <dsp:nvSpPr>
        <dsp:cNvPr id="0" name=""/>
        <dsp:cNvSpPr/>
      </dsp:nvSpPr>
      <dsp:spPr>
        <a:xfrm>
          <a:off x="6160138" y="2438400"/>
          <a:ext cx="541866" cy="541866"/>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C7B63-7B90-42F9-B901-B677B06537C6}">
      <dsp:nvSpPr>
        <dsp:cNvPr id="0" name=""/>
        <dsp:cNvSpPr/>
      </dsp:nvSpPr>
      <dsp:spPr>
        <a:xfrm>
          <a:off x="0" y="1641381"/>
          <a:ext cx="8506085" cy="2188508"/>
        </a:xfrm>
        <a:prstGeom prst="notchedRightArrow">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F303E-39AE-4F58-9894-6384111F5EC4}">
      <dsp:nvSpPr>
        <dsp:cNvPr id="0" name=""/>
        <dsp:cNvSpPr/>
      </dsp:nvSpPr>
      <dsp:spPr>
        <a:xfrm>
          <a:off x="2522" y="0"/>
          <a:ext cx="1738460" cy="2188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t>Stora Ekeby Kött</a:t>
          </a:r>
        </a:p>
      </dsp:txBody>
      <dsp:txXfrm>
        <a:off x="2522" y="0"/>
        <a:ext cx="1738460" cy="2188508"/>
      </dsp:txXfrm>
    </dsp:sp>
    <dsp:sp modelId="{F01EE3E1-84DD-49EF-8FAB-FB2B27AD452D}">
      <dsp:nvSpPr>
        <dsp:cNvPr id="0" name=""/>
        <dsp:cNvSpPr/>
      </dsp:nvSpPr>
      <dsp:spPr>
        <a:xfrm>
          <a:off x="598189" y="2462071"/>
          <a:ext cx="547127" cy="547127"/>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45803-7BA9-427B-A7DE-C2F062251220}">
      <dsp:nvSpPr>
        <dsp:cNvPr id="0" name=""/>
        <dsp:cNvSpPr/>
      </dsp:nvSpPr>
      <dsp:spPr>
        <a:xfrm>
          <a:off x="2041498" y="3237788"/>
          <a:ext cx="1183085" cy="2188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Grillkol</a:t>
          </a:r>
        </a:p>
      </dsp:txBody>
      <dsp:txXfrm>
        <a:off x="2041498" y="3237788"/>
        <a:ext cx="1183085" cy="2188508"/>
      </dsp:txXfrm>
    </dsp:sp>
    <dsp:sp modelId="{922A28B5-67B0-4669-B0C0-820CBB13ED12}">
      <dsp:nvSpPr>
        <dsp:cNvPr id="0" name=""/>
        <dsp:cNvSpPr/>
      </dsp:nvSpPr>
      <dsp:spPr>
        <a:xfrm>
          <a:off x="2118116" y="2462071"/>
          <a:ext cx="547127" cy="547127"/>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B87D1-2B4C-43DA-8C76-E12AA5580D21}">
      <dsp:nvSpPr>
        <dsp:cNvPr id="0" name=""/>
        <dsp:cNvSpPr/>
      </dsp:nvSpPr>
      <dsp:spPr>
        <a:xfrm>
          <a:off x="3042376" y="0"/>
          <a:ext cx="2326915" cy="2188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sv-SE" sz="2000" kern="1200" dirty="0"/>
            <a:t>Restaurangchansen</a:t>
          </a:r>
        </a:p>
      </dsp:txBody>
      <dsp:txXfrm>
        <a:off x="3042376" y="0"/>
        <a:ext cx="2326915" cy="2188508"/>
      </dsp:txXfrm>
    </dsp:sp>
    <dsp:sp modelId="{6947133C-2227-4B70-AB93-48FBD2C0C822}">
      <dsp:nvSpPr>
        <dsp:cNvPr id="0" name=""/>
        <dsp:cNvSpPr/>
      </dsp:nvSpPr>
      <dsp:spPr>
        <a:xfrm>
          <a:off x="3932270" y="2462071"/>
          <a:ext cx="547127" cy="547127"/>
        </a:xfrm>
        <a:prstGeom prst="ellipse">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3047CA-D04B-4F4F-A50D-7394E90554AA}">
      <dsp:nvSpPr>
        <dsp:cNvPr id="0" name=""/>
        <dsp:cNvSpPr/>
      </dsp:nvSpPr>
      <dsp:spPr>
        <a:xfrm>
          <a:off x="5428446" y="3282762"/>
          <a:ext cx="2224507" cy="2188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v-SE" sz="2000" kern="1200" dirty="0"/>
            <a:t>Bingolotter</a:t>
          </a:r>
        </a:p>
      </dsp:txBody>
      <dsp:txXfrm>
        <a:off x="5428446" y="3282762"/>
        <a:ext cx="2224507" cy="2188508"/>
      </dsp:txXfrm>
    </dsp:sp>
    <dsp:sp modelId="{8F255DC1-3B1E-46BE-9E21-E388A3910ADD}">
      <dsp:nvSpPr>
        <dsp:cNvPr id="0" name=""/>
        <dsp:cNvSpPr/>
      </dsp:nvSpPr>
      <dsp:spPr>
        <a:xfrm>
          <a:off x="6267136" y="2462071"/>
          <a:ext cx="547127" cy="547127"/>
        </a:xfrm>
        <a:prstGeom prst="ellipse">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3CD3E-ADDE-40A5-A812-8B74BAAA62D6}" type="datetimeFigureOut">
              <a:rPr lang="en-GB" smtClean="0"/>
              <a:t>11/03/2022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D5638-D2A2-4C4A-9BE5-9E6103FAFF96}" type="slidenum">
              <a:rPr lang="en-GB" smtClean="0"/>
              <a:t>‹#›</a:t>
            </a:fld>
            <a:endParaRPr lang="en-GB"/>
          </a:p>
        </p:txBody>
      </p:sp>
    </p:spTree>
    <p:extLst>
      <p:ext uri="{BB962C8B-B14F-4D97-AF65-F5344CB8AC3E}">
        <p14:creationId xmlns:p14="http://schemas.microsoft.com/office/powerpoint/2010/main" val="2221085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sv-SE"/>
              <a:t>För mycket info på en sida</a:t>
            </a:r>
          </a:p>
        </p:txBody>
      </p:sp>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8005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A1B02D-478D-BD44-B223-571DB960E51A}"/>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a:extLst>
              <a:ext uri="{FF2B5EF4-FFF2-40B4-BE49-F238E27FC236}">
                <a16:creationId xmlns:a16="http://schemas.microsoft.com/office/drawing/2014/main" id="{69C20E32-68E7-8740-BD9D-EBCE08C758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a:extLst>
              <a:ext uri="{FF2B5EF4-FFF2-40B4-BE49-F238E27FC236}">
                <a16:creationId xmlns:a16="http://schemas.microsoft.com/office/drawing/2014/main" id="{F3CDA56F-A033-BB40-AAA3-AEC64AD5BF47}"/>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5" name="Platshållare för sidfot 4">
            <a:extLst>
              <a:ext uri="{FF2B5EF4-FFF2-40B4-BE49-F238E27FC236}">
                <a16:creationId xmlns:a16="http://schemas.microsoft.com/office/drawing/2014/main" id="{2417E5DB-B987-8D4B-AC4E-02ACBFE4314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2CB180B-32ED-6443-A4B3-950EDA023153}"/>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35204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C74407-3947-E74A-917F-28232A9D0BAD}"/>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9FA5D666-0075-224C-9A1E-82D31E3F4D36}"/>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F81DE80-BA35-9C4C-A7EE-12B5BF016BAE}"/>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5" name="Platshållare för sidfot 4">
            <a:extLst>
              <a:ext uri="{FF2B5EF4-FFF2-40B4-BE49-F238E27FC236}">
                <a16:creationId xmlns:a16="http://schemas.microsoft.com/office/drawing/2014/main" id="{EEABE6F2-2904-744A-935E-CB3E993B5F2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372DEDA-380A-354B-AFFF-566D40ECEC3E}"/>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217354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215A6D2-4CC8-424B-B54F-325ED6CA20D5}"/>
              </a:ext>
            </a:extLst>
          </p:cNvPr>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EB57F6FF-37A0-CE4C-B8E0-11CF6B46C8FB}"/>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72C1388-FBFB-324E-8B62-1C72EA400924}"/>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5" name="Platshållare för sidfot 4">
            <a:extLst>
              <a:ext uri="{FF2B5EF4-FFF2-40B4-BE49-F238E27FC236}">
                <a16:creationId xmlns:a16="http://schemas.microsoft.com/office/drawing/2014/main" id="{1CE60A38-2DCD-4A4F-A379-4D764A0A05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788AE5F-90A8-B145-B4D3-59786C94C613}"/>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394890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1F2458-CBDC-0A42-9B3D-620720C2F4BC}"/>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FD3D8DC8-7378-FD46-863F-39B4D12F620A}"/>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0DD386F-A80C-894E-B66F-5CA05EF62F79}"/>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5" name="Platshållare för sidfot 4">
            <a:extLst>
              <a:ext uri="{FF2B5EF4-FFF2-40B4-BE49-F238E27FC236}">
                <a16:creationId xmlns:a16="http://schemas.microsoft.com/office/drawing/2014/main" id="{F8460BD5-423E-4D40-BB4E-3848F94361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CC959FB-AAC1-D741-9468-C5778911BDAF}"/>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334579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5FB72B-8FF9-DC41-8A67-3535DB73626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F92E4E60-2B6A-CA42-A798-5B7A20853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6A616771-40AF-1343-BB7D-A015A93F91BC}"/>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5" name="Platshållare för sidfot 4">
            <a:extLst>
              <a:ext uri="{FF2B5EF4-FFF2-40B4-BE49-F238E27FC236}">
                <a16:creationId xmlns:a16="http://schemas.microsoft.com/office/drawing/2014/main" id="{542309B4-C521-1645-88F2-452673F584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715C279-2E03-5F4A-8C96-876255FE7B38}"/>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285006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B4F7E7-7E1A-8F4E-8BF0-FD78A30CBE60}"/>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2FACA7DB-C811-854B-B53A-16FADB83082C}"/>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0FA4C34-1905-3147-B4DC-968BAD7F9F2E}"/>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9921995-1924-164D-9942-F9D39F36E860}"/>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6" name="Platshållare för sidfot 5">
            <a:extLst>
              <a:ext uri="{FF2B5EF4-FFF2-40B4-BE49-F238E27FC236}">
                <a16:creationId xmlns:a16="http://schemas.microsoft.com/office/drawing/2014/main" id="{3C9F48A1-6E41-0644-9743-C6014E5D6B2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770CAB2-90D4-1B45-A27E-B72DF776322F}"/>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329619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51CCBD-6E8F-CE46-903F-9D1DEF65BEC8}"/>
              </a:ext>
            </a:extLst>
          </p:cNvPr>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5BBDF498-186B-8B47-9762-DDDE542E6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03CA18EC-52A7-5942-8A00-1DF9B28FAD91}"/>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6ADD4A2-CB6B-5844-BEDB-0BAE25E70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23A7C608-723B-A64D-887D-1FF16BC1FEBF}"/>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9D6D8B4-7906-524C-BD58-183543EFD498}"/>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8" name="Platshållare för sidfot 7">
            <a:extLst>
              <a:ext uri="{FF2B5EF4-FFF2-40B4-BE49-F238E27FC236}">
                <a16:creationId xmlns:a16="http://schemas.microsoft.com/office/drawing/2014/main" id="{79B71095-3D48-1541-90C2-FED933A5DD5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3ABE90E-2F0B-7D4F-841F-AEE4ECFC5478}"/>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287355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90FA9C-E063-6546-872E-D7FE3BE697D5}"/>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F3877660-D25D-774D-AD52-0057999507BA}"/>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4" name="Platshållare för sidfot 3">
            <a:extLst>
              <a:ext uri="{FF2B5EF4-FFF2-40B4-BE49-F238E27FC236}">
                <a16:creationId xmlns:a16="http://schemas.microsoft.com/office/drawing/2014/main" id="{82E291A3-2965-F248-A646-BD9894192A9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3D12E34-B0F0-A241-A941-A00485C026E8}"/>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153223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D09D8AA-D888-7948-B007-1DCB442EA45C}"/>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3" name="Platshållare för sidfot 2">
            <a:extLst>
              <a:ext uri="{FF2B5EF4-FFF2-40B4-BE49-F238E27FC236}">
                <a16:creationId xmlns:a16="http://schemas.microsoft.com/office/drawing/2014/main" id="{CF179A55-1DAB-7C4D-91B6-05DD11FE4B9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2E78883-7CAB-B943-9DBA-CBE10FE17B63}"/>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1731204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7AF781-53DF-3845-A4DA-AD8A8A50693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1456F084-66FC-6B47-B924-23386620D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7658A7D-2F24-5844-A64A-267DF8741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982FADFC-A3CD-2347-97BE-E2ABD617E405}"/>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6" name="Platshållare för sidfot 5">
            <a:extLst>
              <a:ext uri="{FF2B5EF4-FFF2-40B4-BE49-F238E27FC236}">
                <a16:creationId xmlns:a16="http://schemas.microsoft.com/office/drawing/2014/main" id="{FE273584-D99A-034E-A0F8-3B17BCF78B6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D5BBAB4-B0D2-4C41-A5C3-898DEA25D749}"/>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3130449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29FF98-E567-754F-88D0-BD8170F4092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D094F547-9D55-874E-9AAA-160CC9E58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974DCD79-BA65-9B4B-B352-9FC00A516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0BD57AED-CD4A-FD40-A355-E9AEBA75A08A}"/>
              </a:ext>
            </a:extLst>
          </p:cNvPr>
          <p:cNvSpPr>
            <a:spLocks noGrp="1"/>
          </p:cNvSpPr>
          <p:nvPr>
            <p:ph type="dt" sz="half" idx="10"/>
          </p:nvPr>
        </p:nvSpPr>
        <p:spPr/>
        <p:txBody>
          <a:bodyPr/>
          <a:lstStyle/>
          <a:p>
            <a:fld id="{3519203F-48A3-6C41-838B-56D6422BC618}" type="datetimeFigureOut">
              <a:rPr lang="sv-SE" smtClean="0"/>
              <a:t>2022-03-11</a:t>
            </a:fld>
            <a:endParaRPr lang="sv-SE"/>
          </a:p>
        </p:txBody>
      </p:sp>
      <p:sp>
        <p:nvSpPr>
          <p:cNvPr id="6" name="Platshållare för sidfot 5">
            <a:extLst>
              <a:ext uri="{FF2B5EF4-FFF2-40B4-BE49-F238E27FC236}">
                <a16:creationId xmlns:a16="http://schemas.microsoft.com/office/drawing/2014/main" id="{C90D6D56-383E-B24A-B2AC-8D96778F3D6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5FE6DD1-B8F7-784B-91FD-469A0BA5D586}"/>
              </a:ext>
            </a:extLst>
          </p:cNvPr>
          <p:cNvSpPr>
            <a:spLocks noGrp="1"/>
          </p:cNvSpPr>
          <p:nvPr>
            <p:ph type="sldNum" sz="quarter" idx="12"/>
          </p:nvPr>
        </p:nvSpPr>
        <p:spPr/>
        <p:txBody>
          <a:bodyPr/>
          <a:lstStyle/>
          <a:p>
            <a:fld id="{504AE6EF-8173-7847-8BF4-F3E1E5905864}" type="slidenum">
              <a:rPr lang="sv-SE" smtClean="0"/>
              <a:t>‹#›</a:t>
            </a:fld>
            <a:endParaRPr lang="sv-SE"/>
          </a:p>
        </p:txBody>
      </p:sp>
    </p:spTree>
    <p:extLst>
      <p:ext uri="{BB962C8B-B14F-4D97-AF65-F5344CB8AC3E}">
        <p14:creationId xmlns:p14="http://schemas.microsoft.com/office/powerpoint/2010/main" val="12067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77F3A8-BE30-3E4B-A873-A029A7E9A8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a:extLst>
              <a:ext uri="{FF2B5EF4-FFF2-40B4-BE49-F238E27FC236}">
                <a16:creationId xmlns:a16="http://schemas.microsoft.com/office/drawing/2014/main" id="{8B58FA90-12CD-1140-B695-37CCAEEE6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05D359A-CC95-DD4E-B17F-B739061DCC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9203F-48A3-6C41-838B-56D6422BC618}" type="datetimeFigureOut">
              <a:rPr lang="sv-SE" smtClean="0"/>
              <a:t>2022-03-11</a:t>
            </a:fld>
            <a:endParaRPr lang="sv-SE"/>
          </a:p>
        </p:txBody>
      </p:sp>
      <p:sp>
        <p:nvSpPr>
          <p:cNvPr id="5" name="Platshållare för sidfot 4">
            <a:extLst>
              <a:ext uri="{FF2B5EF4-FFF2-40B4-BE49-F238E27FC236}">
                <a16:creationId xmlns:a16="http://schemas.microsoft.com/office/drawing/2014/main" id="{8A52EAAF-685F-F949-8A80-6A988CD3F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C5D828ED-EEC4-2441-B678-3E01A728F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AE6EF-8173-7847-8BF4-F3E1E5905864}" type="slidenum">
              <a:rPr lang="sv-SE" smtClean="0"/>
              <a:t>‹#›</a:t>
            </a:fld>
            <a:endParaRPr lang="sv-SE"/>
          </a:p>
        </p:txBody>
      </p:sp>
    </p:spTree>
    <p:extLst>
      <p:ext uri="{BB962C8B-B14F-4D97-AF65-F5344CB8AC3E}">
        <p14:creationId xmlns:p14="http://schemas.microsoft.com/office/powerpoint/2010/main" val="2511521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6.png"/><Relationship Id="rId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diagramQuickStyle" Target="../diagrams/quickStyle1.xml"/><Relationship Id="rId9" Type="http://schemas.openxmlformats.org/officeDocument/2006/relationships/image" Target="../media/image24.jpeg"/><Relationship Id="rId1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2.jpeg"/><Relationship Id="rId4" Type="http://schemas.openxmlformats.org/officeDocument/2006/relationships/diagramQuickStyle" Target="../diagrams/quickStyle2.xml"/><Relationship Id="rId9"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3E045C-E6C9-FF4B-81D9-69BF788D13E6}"/>
              </a:ext>
            </a:extLst>
          </p:cNvPr>
          <p:cNvSpPr>
            <a:spLocks noGrp="1"/>
          </p:cNvSpPr>
          <p:nvPr>
            <p:ph type="ctrTitle"/>
          </p:nvPr>
        </p:nvSpPr>
        <p:spPr>
          <a:xfrm>
            <a:off x="1524000" y="1891147"/>
            <a:ext cx="9144000" cy="2387600"/>
          </a:xfrm>
        </p:spPr>
        <p:txBody>
          <a:bodyPr>
            <a:normAutofit fontScale="90000"/>
          </a:bodyPr>
          <a:lstStyle/>
          <a:p>
            <a:pPr fontAlgn="base"/>
            <a:r>
              <a:rPr lang="sv-SE" dirty="0"/>
              <a:t>Skiljebo SK</a:t>
            </a:r>
            <a:r>
              <a:rPr lang="en-US" dirty="0"/>
              <a:t>​</a:t>
            </a:r>
            <a:br>
              <a:rPr lang="en-US" dirty="0"/>
            </a:br>
            <a:r>
              <a:rPr lang="sv-SE" dirty="0"/>
              <a:t>​</a:t>
            </a:r>
            <a:br>
              <a:rPr lang="sv-SE" dirty="0"/>
            </a:br>
            <a:r>
              <a:rPr lang="sv-SE" dirty="0"/>
              <a:t>Föräldramöte – lag F-11</a:t>
            </a:r>
            <a:r>
              <a:rPr lang="en-US" dirty="0"/>
              <a:t>​</a:t>
            </a:r>
            <a:br>
              <a:rPr lang="en-US" dirty="0"/>
            </a:br>
            <a:r>
              <a:rPr lang="sv-SE" dirty="0"/>
              <a:t>mars 2022</a:t>
            </a:r>
            <a:br>
              <a:rPr lang="en-US" dirty="0"/>
            </a:br>
            <a:endParaRPr lang="sv-SE" dirty="0"/>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CIAI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kdlRSzMFUDJJOABXhPx4/aa8G/Dl5tI0vb4i8Qp8rW0EgENuf+msgzz/ALIyfXFfFPxT+OXxH+Is0ia1r01tp7H5dPsiYYAPQgcv/wACJoA/QLxv8d/hR4PaSLVvGFjJcp1t7Mm4k+mEyB+JFeS69+2t4FtZXTR/DGuakAPleRo4FY/mx/Svlr4K+CND8deH/G1lKbn/AISTTtIOo6QqSgJIIjmVCuMsSuMc16N+zdptldfAvxbq1tB4MtNc0rVrdl1PxHaJLDFA6gFcsrYOQccdTTGdpcftxTeafs/w8jEfbzNTJP6R1f039uHTmKjUvh9dIP4mt9RVvyDIP5187fFm6u9Z+JOjxX3ibw54kYpBCJtCtBBbRgyH93tCICRnrjuK+u/F0OmX3xb1fw7dXHgXXtFtNOcv4Wj02M6u7LBnbG5UfNnDZ3cDtQBb8Kfte/CbWGSPUpNV0KRjj/S7Xeg/4FGW/lXtHhLxh4W8XWYu/DPiDTtWiI3E206uVHuvUfiK/Nn4S/DrQde0rxF438a6jd6N4P0GQJMtsoa5uJnPyW8e7gNjGSfUfUaHiXwt4dt/AR+K3wf1zxDZW2nX6Weo2d5IEurN3GY5FkjwGRjx65pAfplRXwD8Hf2vPGHhySLT/HMJ8S6YML9oGEu4x67ukn0bn3r7W+G3j/wn8Q9BXWPCmrQ30HHmx52ywN/dkQ8qf0PbNAjqKKKKACiiigAooooAbLJHDE8srrHGilmZjgKB1JPYV8Q/tTftQ3GqS3Xg34a3slvYKTFeavE217jsVhPVU/2up7YHXR/bX+Nl3qWqt8JfBNyx3SLBq1xC+DLIxwLZT6ZI3e/HY15zofwT8Tw/CHx5pdz4Jup/GdhqlgsSJF5kotmDMxiI4IPGSuc49qYHCat4Q1v4Z3ng7x1fwaZ4g0fUvKv7eVf39tMytl4JMj74xgg/0NdH8fPh013400nxL8O9Jub/AEDxrCL7TLe0hLmGY/663wo4KtnjsD7Vc+GWrXHhrw7qfwy+Mmh61p3gzVctBdXFlIG0u8AJWaPI7kcqOv511f7Onh/4zeIPAd3oOh+KD4X+HiXUsz61cRiKQxnhxCT8wUgZOCACT83UUDKHwv03wN8KPFeh+Ide8W3WgeJ9C86LxFoU1v8AaXut6nakDR/JhlYA7jwetU/glJ4p+y+NNM0/4Oav4q8NeJ5kdbV2kt4olSRnT94Bg4BAyCOldLd/EP4B/CCVrbwL4Z/4TzxHGT5us6kwaPzO7KzDnn+4o/3jXAeLf2o/i/rrstrrsOh23RYdNt1j2j/eOW/WgDuPEHwc+KGp6nomoeG/gfoXhhNMuhciNNREj3BBUhZWeTJHy9Bjqa7XXG+NGm6/e+Nof2e9CTxbPGyrq9ncmd4yU2FvLDnLbeK9c/Zx/wCEp0/4HaZq3i7Wb/U9a1gm833kpdo0f7ijPQbADj1avDP2yfFvxM+HvxJsNe8MeLtXsdF1q1WSKBJd0Mc0eFddpyOm049zXBDMqFTGTwUX78YqTXk21/w/qi3TkoKfQ808IXdpafDjxJ8KvipHrHhB9T1FNUstVuNPkZEuFGCkiYBKkdxnFUPHvibwV4U+DZ+F/gXWZPEM+p36X+uat5DQxMYxiOGNW5IBAOT6e/HTeFv2sfE0kH9l/Ebw5o3jHSn4kWa2WOXB/Aof++R9a3X+GPwY+OFnJefCPVx4V8Tqhkk0K/OI39doycfVCQO4Fd5B8p10fw88beJfAPiOHXvC+py2N5HwwBykq90dejKfQ0njbwT4n8GeJ28N+JNKm0/UAwVVk+5ICcBkboyn1FfQHwo8LT+AW+JfhWwsvD+tfELSLW3vLJru1FxFLaqoeeONX/jww7c+tAj6Z/Zy+OWgfFvRfK/d6d4jtowbzTy3Ud5IyfvJn8R0PqfXa/MH4l69pfhj4k+H/HXw0vLbS7u80631K4tbCTdFZXTZ82Ef7JI5Q9A2K++P2fPinpnxY8BQa5ahYNRgxDqVoD/qZsdv9luoP4dRSA9GooooAK8k/ar+KK/C/wCF9zeWcqjXNSzaaYvdXI+aXHog5+pWvW6/Nn9tbx9J40+NF7YW8xfTNAzYWyjoXB/et+L8fRRQBy158LdYj8F23ivWNdsYNY1grNpeiMXl1HUFkfAlCKDgEkkZ64r2Xwp8U/E1n4NvPhD8X9W1/wAE6ilss2keINskc8Wz5kjlx8zocbQR9D61R8KfGHTPEuq6Q/hjwhY6f8T59Nj0hNb1O+VbGzjijK+bGrcK5UenXjnodm68Oy/GHxv4J+GmpeJY/E8nhe2mu/FHiGKTzFw7gm3SX+IDAUN6kntTGaH7O/w+8cfGq2s/Efxa8Rapq/g7T5y+mWN05Av5B8u89D5YxjJ5PI6ZrJ/b5+I11Brlp8KdAcWGj2FtHLfQ2/yLI7DMcRA/gVcHHTLe1V/jv+1Bqlnft4M+EbQaLoOlgWsd/DErPMEGMRhgQiDGAcZPXIr5k8Q61q3iHWJ9Y1zUbnUdQuCDNcXDl3cgYGSfYAfhQBn16b+zT8Nrj4nfFLT9HaJjpVswutTkA4WBT936scKPqT2rz3RtNv8AWdWtdJ0u1lu767lWGCGMZaR2OABX6RfAT4bWvwf+HSaPujm8Q6lifVLhf4WxxGp/uqOB6nJ715ubZpQyrCTxVd6R/F9EvNl0qcqklGJ3msTxNMlrbKqW1sojjVRgADjj8sV538ffAS/Ez4S6h4fgjDaxY5vtJPcyqDmP/gQyPqRXa0+GR4pFkjOGU5B96/nXAcUYnD51/ak9XJ+8u8X0+S29Ee/PDRlR9mj8pZopIZnhmjaOSNirowwVIOCCPWp9J1G+0nU7bU9Mu5rS9tpBLBPE2142ByCDX1B+2p8HWtrub4peFrQmwu3zrVtEufs0x/5bY/uMevofrx8q1/SeExdHGUY16Mrxkrpnz0ouLcXufo/4d0vw5+0x+z3pN94ntVTUzE0X2yJQJbW6Q7WdD/dJAJXoQcV4TrXjX4geAfHR8Iap8PNN1v4jmzOl6T4jj3ia7tmBVH2D5ZTt4ycEYwehrwj4f/FHx94D2p4V8T3+n24kMhtg++BmPUmNsqc49K+nrXxPH+038KrjyY00j4oeE1+2WUtq5QzjuYznIDYwRztbaehrpEYHgP8AZqh0fwtqev8AimzHjLxLaptHhbS9QjQ28jj5TPJuyCOu0f8Aj1ed/BPxP4o+AXxntV8U6Vf6PY322HUrO5Qrm3ZvlkGeG2HkEehHeqWpeLNP8P8A7PVv4c0nVZJfE3iLWJLzxA25lmgSA7Y4mPXliX9+a8v1jW9Y1hbddW1W91D7MhSD7TO0hjUnOF3E4Ge1Aj9hbeaK4gjngkWSKRQ6OpyGUjIIPpT68D/YZ8eyeMPg5FpN7MZNR8PSCykLdWhxmE/985X/AIBXvlIDnfib4hj8J/D3X/Ekjbf7PsJZ1P8AthTtH/fWK/I26nlubmW5ncvLK5d2PUsTkmv0n/bg1OTTf2c9dWM4N5Lb2x+jSqT+i1+alMAr6l8PzD4Q/sa3GuW5EPiPx5OYIZBw6W3I4/4AGP1kFfMFlA91eQ2sYJeaRY1A7knAr6Q/buu/7P1nwV4DtWK2mh6FFiP/AG2+Xn3xGPzoA+aau6HpOpa5q1tpOj2M99f3TiOCCFCzux7AV6b8Hf2fviH8SZoriz01tK0dj8+pXyFI8f7C/ec/Tj3r3H4xaZpP7Lfw90u18BRrL4u115Ip9euoleaOJApfywchMllAH1zk4oA9C/Zf/Z/j+F+mDxNrlvFqHjC5j2qFIMdghHKqe7erD6DjJPr0um6pLK0kkDMzHJJYV8QzfEz4/wDw90jwp491fxgdV0rxArT29rcSrMsiKRuV1wNpIP8ACeP0r7d1LxpHb/CGbx9FallXRjqaQE9/K3hT+PFfKcQcJ0c9nGWIrTUY7RVreuqep1UMTKivdSG/2RqP/Psf++hS/wBk6j/z7n/voV8K+F/G/wAe/ilL4o17SvHtzZrodm2o3FvHdG3QR8nZGijnAB6+nJ5r6T/Yg+KXiT4i+DtXs/FV19uv9HnjVbsqA8scikjfjgkFTz3BFfO/8Qtyv/n7U++P/wAidH9pVeyPWU0m9aOWCexjntp0MU8MpDJKhGCrDuCK+Kv2of2a9S8GSz+LfBNlPeeG3zJcWi/PLp3c+7R+/Ud/Wuk+M3xp+Ifhv9qC48OQeLprHw7BqlqskBjj8tIWEZfJK5xgtnmrvwz+J/xM+L37Sl1pvh/xNeWXg2C7e5lgSKMoLKM7QpJUnMnA6/xH0r6vIOHaWRwlSoVZSg+kmmk+6slbzOWvXdZpySufHFdv8DfHV18Ovifo/iiBj5MEwju0H/LSB+JF/I5HuBX2R8fP2T/D3i6S413wLJB4f1pyXktiMWlw3fgf6tj6jj2718W/ET4ceNfh/qLWfirQLuw5wk5XdDJ7rIPlP55r6I5z0H9s/wAG2vhf4wzappaqNJ8RQLqlrsGFy/3wP+BfN/wKvEa+nPjTu8Xfsb/DnxdIVkvNHuG02eQnLFMMgGf+2aGvmOgD6L/4J/8Aip9E+NTaDJIRba7ZvCV7ebGPMQ/kHH41+htfkz8D9Y/sD4weEtXJwsGrQbz6KzhW/Qmv1mpAfN3/AAUOdl+B1oqkhX1iEMPX5JDX58V+j/7eOntffs8ajMse5rO9tp8/3Rv2k/8Aj1fJ37G9z8M7b4l3DfEpbDyjaEac+oKDarNuGd+75c7c4LcdfagDzL4aIsnxG8NRvyratag/TzVr9TdQ+HXgnUfGR8Yaj4bsb3W/KWJbq5TzCqr02q2VB56gZr87Pj1qXgWz/aAk1b4ci2/sa2ubec/ZlxAZ1YNJ5Y6bcjtxnOOK91/ar+LfxE+G3xX0nVvCuuONI1bSIblbK4jEtszAkNgHpkbeQQeaYH2OqqqhVUKBwABwK8u/aV+E1l8WvAn9ltcrZ6tZObjTblvurJjBR/8AYbgHHTAPavLvg9+2F4X8QSxab48sR4cvXIVbyMmS0Y/7X8Uf45HvVP8A4KEvqV14A8KeJPD19O+mx3cqzXFlOfLIkRTGxKnBHyEA+/vSA8S+Ffi9Pht4u/4Vv8aPCtvqugWlywEF/biZtNkfgyxZ6xsMEgcEcj3/AEIgsdD1DwqmnW0FrLolzZiGOOIDymt2TAC4427TX5q/Ff4ieHvG3w28BaHaaNdjxLolqbS+v5QCZ0AwqKQSzDPPPTOB1r7o8C+H9ctf2WLHw5dLMNY/4RloRHkh1kaI7U9cjIH4UxtaHx38Y/hv4s/Z68fx+IvDVw9z4euXZLa4Zd8bRt961uV6EEZGDww5HPT66/ZW8V+AvGXgeXWPB/h3TfD9/uSLV7G0hWPZKAdp4+8hBJUn3HaviT4PfEbSvCuieOtB8c2Wp6tHrOl/ZILdjvEVwhbaWDn5SCeo5GK9r/4Js6TqyX3izWmikTSZIYbdXOQskwYtx64U8/7woA8b/bRXb+0f4n4xloD/AOQUr2v/AIJsapo4i8WaKbeNNZZobkTfxSW4BXb9FY5/4FXmX7Vljb3H7X89pdostvdXenrKhPDIyRAg/hmp9KY/AH9sZrVN1vopvvJwx4NjcY28+i5X8UoBH6H1X1CxstRtXtdQs7e7t3GGinjDo31B4rB+Ifj3wn4B0I6z4q1i3sLb/lmpO6SY+iIOWP0r47+LH7ZXiPU5ZrH4fabHo1nkqt7dqJblx6hfup/49SEevftheE/Dvhv9mLWNO0HSrfTbNNRhulggXaiyNKNxA7ZyeBX56qjsrMqsQvUgcCvq74heINdvP2FdO1DxNrN1qOp6/rxkEty5Z2QO5wM9hs6Dil/Zc+LHwe8JfBbV/D/jGyhj1NpJnuI3s/NOoow+VQ2D0Hy4OAOvemB8u+HWK+INOZc5F1ERj/fFfsQn3R9K/Ibwnbrqfj/SbWxhKLdapDHDGTnaGlAUZ/EV+vQ4GKQHE/Hjw+3ij4N+K9Dj5luNNlMQxn50G9f1UV+Tx4ODwa/ZdgGBVgCDwQe9flX+0d4LbwH8ZPEGgrGUtDcG5s/QwSfMmPpkr/wGgDzuvqL4oRt8Sv2OfCPjODE+peEZTp+obR8wi4TJ/ARH8Sa+Xa+gP2MvHGmaX4o1H4d+Kij+G/F0JtJFlPyJOQQh9twO3Prt9KYHz/XqPwV+NPiL4dTHTZkTXfC1ydt7ot7h4XU9Sm7Oxv0PcGsz45fDDXfhb42utE1S3layZ2bT73b+7uYs8EHpuA4I6g/hXA0Afpl8HtO+DPijQ4vHHw58I+Hxchv3q/Y1We1kxkqR/Aw9uD2NehHxDc/88Iv1r8x/gh8UNf8AhX4yh13R5GktnIS/smb93dRZ5U+hHUN2P4iv0d0HXdF8b+ErHxn4ZnE+n3qBmH8UbfxKw7MDwRXwPG9PN8PQ+u5dWklH4oq238y06dfLXud2DdKT5KiMfX/BfgHXtVbVdY8BeHby+dtzzyWg3OfViPvfjmun0i9g0fT4tO0nSrCws4hiOC3iEaIPZRwKpUKCxAAyT0FfkH+uWev/AJiZfh/ker9Uo/yjLzRfD2ua6upX3g/Qb7UyykXU9mjygr907iM8Y49K81/av+Jvw58CwpDqfhjQfE/jWWALBBcWqSC3TnDysQSFyThep9hzWz+0R8WLH4M+CB9n8m58V6ojLYW7ciMdDKw/ur6dzx61+cuuapqOuavdavq15NeX93K0s88rZaRz1JNfufCmDzKlhVWzKq5VJfZe0V29e/bY8bEzpuVqaskaPjrxh4i8ba9LrXiTUpb66fhQxwkSdkjXoijsBWVpllc6lqVtp9nGZbm6lWGJAOWdiAB+ZqtX0z+yN8OU0UXXxs8eW5sfDegwPcWHnrg3MwGA6g9QOg9WIx0r6o5Rn7al1b+G9H8B/CWxdTH4f0tJroD/AJ7Ou0Z/AMf+BV8010fxL8WX/jjx3q/irUT+/wBQuWlCdo06Ig9goA/CucoA9W/ZJ0GTxB+0H4Vtlj3x210byXI4CxKX/mAPxr9Qq+Mv+CcPgtt+v+PrqEgYGm2TEdejykfkg/Ovs2kAV8w/t9/DKTxL4It/HWlW+/UNBUrdqo+aS0JyT77G5+havp6o7q3hurWW1uYkmgmQxyRuMq6kYII7gigD8a60PDel6lrmv2Gj6PC82oXlwkNsiHBMjHA57c9+1er/ALVnwbuvhX42ebT4ZZPDOpO0mnzEZER6mBj6r29R+NdR+xt4K1CW18S/Eqz/ALOW70a3NrpMl/OsUEV1IuGmkY9FjQ59yeKYHvHwH+IGl+PLO8+DfxesNOu/FejO1rJHdhJUvhHxuU9PMUDnHJ6jvj52/bc+Gem/D/4jWNx4b0dNN0HU7JWhSLcY1mQkSAZJxwUOPesXx7H8LvB+nSr4f8Va14q8fm4W4Ou2Uv2eztZQ25in8UhPPP45HSvetA8caZ8R/hNYeH/jnYi6tJ7Fb5NfsYZAbAeYYkkuDtAicn+NdyMDzigZ8Q19C/sUfFlvBPjpfCes3H/FO69IImEh+W3uDwj+wbhT9Qe1RfEj9lvxjpEDa14Furbxr4fdTJDPYupmC+6A4b6qT9BXhWo6fqWk3Zg1Cxu7C5jPKTxNG6n6EAiplFSTT2BOx+rGpWrWd48J+71U+opkuoad4d0DUvFetSiLT9LgeeRj/sjPHv2HuRXH/APxn/wsj4JaLrssnmapZD7DqHPJkTA3H/eG1vxryn/goJ42bR/Cei/DjT5tsl//AKZqG08mJDhFP1fJ/wCACvyDKOC40OJanNH9zTtOPz+FfJp/+Anq1cXfDru9D5T+L3jvVfiP4+1LxVqrsGuZCLeHORBCD8kY+g/M5PeuRroPCHgrxZ4uvVs/DXh3UtUlY4/cQMyr9W6D8TX0Z8O/2adD8LSWWtfGvXrS0aaRRaaBazhprp+oRiOT7hPxYV+wnknoH7E/wn8LRfCePxt4v8Oabc3t5cSXFrcX8KsIbZQAGG7gAlWbP415P+2D8Z7j4h3DeGvB8VyfBmlSgTXUUREV3MOAcgYCL/CD16+lU/2jf2gNa8UXEngLRtNm8LeE7KQW01nHhZ540wNr7eFXA4RTjpkmu98Y6x4Fi0R7T/hcNppPw2uNPigs/DXh20V72dcAuJtw+VywOWJ56cUAfHVaPhnRdR8R+IbDQdIt2uL+/nWCCNRyWY4/Lufauy+P3gbSPAfjW3sNA1G5vdLv9Og1G1+1psuIo5RkJIuBhhj0HBr6m/YW+Ccnh/T1+JPie0Mep3sRXSreVcGCFhzKQejMOnov1oA+hvhP4Msfh/8AD3SPCenhSljAFlkA/wBbKeZHP1Yk11NFFIAooooAwPiD4P0Lx34TvPDPiKzW5sbpcH+9G38LoezA8g1+bnx5+EvjH4QatPpdzPd3Phu+k3Wt7EWENxj7qyKOBIPQ/UcV+oVZvifQdG8TaJc6Lr+nW+o6fcrtlgnXcre/sR2I5FAH54fs8eF/hNDb2nif4heLdHmv55Xj03Q53cQrKudr3bAHbGTjjpg8k9K6T9s7xD4mg0rwT4P1rU7ZtT/s+W91KPTyEtsTSfuok24BjVUAGfTNW/jz+yTr3h+WfW/hz5ut6Vku2nNzdQD0X/nqP/HvY9a8lHjKLxB8ZNH1b4vaa82nWiw2GoWkULQskEcflj5AQQQfmIGOc0xntnhTwLe/DfWtN8IeF/i7rWj+OdSsEvYLSWzzpF27LuESsSQTxjdg8/lWx4D+LPxX8d6FeSa38G9A8dWtjcPa3TxCNJg6jkbGLZ+oFc/f32gab8H/ABRovi74heGPFmg21tv8Fva3JfVLack+WgBG+NQMZDHj1xXnv7GJnj+MrawZZfK0fSr3UZV3kBykRA3evLUAe96R8fNG+G88egH4Ca94XudSk8yOyt4VQ3MgwuVXaNx6DgVW8ffFaO6a58Z6p+zHqVzNawgvqesWoCxIvTcTGeATXzl8IvGGvax8efBV9rWsahf+TrUQhF1cNL5QkkGQu48DJ7V3v7SWr+GRrPjHRofGHxM1PWor6VBa3Eg/s2P95lkI3ElAM44HaiyA9Cj+I3xo8U+DLPW7DUPAXws8K6iTHaXc86RvJjIOzOT+Sgivm34raf408HfFV4fGWrzalq9tJFcrfC7aUTxthkdHPOCPpivWPhd4j0Sb9lHUJtd8I2XiyfwZraywWl5cOiRQ3OBuIXkqH3fKeDmuI/aU1jw540fw58RNFu4Yb7WLLydV0gXPmNYTQ4RQoPKxlcbR0496APoP4z/DjQfiXPe3GoWemeE5GhtpvDXiIyRwQakJ41YWsqE5dwxPzjnn8D8yeH/FPiT4Pa3rfhq58N+Gr3UI7lVm/tKxS7MEsedrRtnHfPcdKv3tz46+OU/hTQNA8N3V3caBpUWm+ZC7FGCk/vZGOFj4wPw719V/s+fssaJ4Nng8SeOZIdf18ESRwEbra1frnn/WMPU8eg70COI/Zx+BXiDx54o/4Wz8YPPuDcSC5tLG6XD3LfwvIv8ADGONqd8DjHX7LUBVCqAABgAdqWikAUUUUAFFFFABRRRQAVxPxI+FPgH4hQlfFPhy0u59u1btB5dwn0kXB/A5FFFAHzj42/YktZJHm8G+MZIFJyttqUG8D28xMH/x2vMW/Zs+P3g+W+bw/bRTLdQPaTyabqKAzQv95SGKnBxyMUUUwOT0z4H/ABy0PWbTVLHwHq8V5ZTpNBIiI+11OVPUg8ivTdRsv2wPE1tdWN1pV9DDeI0VwPs1nb+YrjDBmwD096KKLAZ/hD9kH4sXiSw6rqml6BaTYEyG6aYyAHIysfynHbJr2r4efsc/D/Q5Y7rxRqF94lnXBMTf6Pb5/wB1TuP4tRRSA+hfDmg6L4c0yPTNB0qz0yzjGFhtoRGo/AdT71pUUUAFFFFABRRRQB//2Q==">
            <a:extLst>
              <a:ext uri="{FF2B5EF4-FFF2-40B4-BE49-F238E27FC236}">
                <a16:creationId xmlns:a16="http://schemas.microsoft.com/office/drawing/2014/main" id="{426CF455-D17F-D941-BA29-05B5006858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Bm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bNLHDE800iRxoCzO5wFA7knpXDfGb4qeFfhX4bOreIrktPICLOxhIM9y/oo7D1Y8D8hXxF4u8f/Ev9oLxHqmgvqi6JBb2Et7Y+H4y6C88tQ/leskhTLDdwccAUAfVfxE/af8AhV4RuJLGDVJvEOoIdvkaSglUNnGDISE/ImvMLX9q7x94uubqL4d/Cg3sdtt82Sed5vK3ZCl9gULkg9TXyb8LbTxO3jG21Xwppk2oahoZXVGgiAZ/LhdSx29W6jIAJwele/wW/h3w98Tfi34XuG8Pw2eu6bb6lYWWu3RtbcStJHOIJCGVlZPNf5cg/LTA1rL9o79oG/8AHT+D7Lwf4cm1pVMjWKISQoTefn87bwvPX9a1dS/au+JHgvULW1+IXwutbb7QhkjMM7w+aoOCyMd6tg+hryv4W3ugeF/jbql9qOt+BLWK58PXcdutjLK+lrPJH5aQsxBbB6tgngnmuglPgjxF8SfhL4ZvL/w3dwWSXQvdL0edm0pJmZpIUV5Od0rBQ4JI6DjNIZ738P8A9rH4V+JpI7bVLm88M3b9F1GP90fpKuQB7ttr3XTr2z1GzivdPu4Lu1lXdHNBIHRx6hhwa/PbxxceLtY+DXi/VPizpC6ddQ6lbQ+GUmsEtZo5t7efDCAoJgWLqOQCF5zXmnwk+Lfjj4Y6mtz4a1aRbQvun0+cl7ab1ynY/wC0MH3oEfq5RXlP7P3xx8L/ABb0nbaEadr0EYa70yVwWHq8Z/jT36juB39WoAKKKKACuL+NHxF0b4YeBLzxPrDB2T93aWwbD3M5HyoP5k9gCa7Svg341azH8cfitr81xf6kngjwWi28cemW/wBoubqaSURAxR5ALSScbjwFQetAHF6h4b8f/F9PFPj7xPp2t3mqPpUd/ocFtAWjmiNysTLEoBJRFLfKOe593X/iK/vNB0XXdXS80D4peE5reOwa4tJEk1u2VwsaEbcmaM4Xn7yHB5FdPpE3jj4NeCb3QvEl5NqPg7V5jZzWekaoP7T0O8ZfMiGV/wBXKQoLJkqcEdevsnwr8L2nw58Kw/E341+J/wC0fFy2LPp0Os34d7GIKWEMQc8ynPJHQnA75YzzzxHoem6bZp4k+I02mfCPTry4OoxaLoKmXW72U5yzSn5ol+ZsIMKM4IFefXvxl+Gnh+6c+Bvg/pd9NuLHU/E8rXtxK398qSQCfZq8f8c+KNZ8Z+Kr/wASa9dvc317KZHZjkIOyKOyqOAPQV6L+yf8MZPiP8Trdr6Enw/o5W81ORh8rKDlIvq5HT0DVMpKKcpOyQH3L4DsZNQ+GGjXWs+GPDFp4k1PT2nEUemIsEDupaJSpycDKg8+tfHWofGjwvfapcaV8S/gl4WuJreZ4LmbSUaxuY2U4OCM5IIPcV9x3101xdmZfkAwIwP4QOlfGH7cfw4fSfFkfxE0q3P9ma422+CDiC8A5z6BwNw9w1fDcM8X083x+Jw19E7w84rR/j73zfY7MThXShGX3lfWPhv4T+Ltt9s+Evj7Ub7VreMsPDXiW5IuVXAyIJGOGHtz05Irxe08D+Jp/EOp+H5dMks9T0u1nu7y3u/3TRRwoXfO72HHrkYrE0rUL3StSt9S026ltLy2kWWCaJtrxuDkEH1r77sjoHxy8BaB4u8Na/o1h8VNP08NlJEZ2faVlt7iI8tC/wAwwQQA3pkH7s4j558beHfDHgbSrTxR4Cv9Q0XWNMstP1TTNTkvw41mKfCSFI8Ao8cm4MgyNoIb3+w/2ZvjBYfFvwSLqTyrbX7DbFqlovADEcSoP7jYP0II7ZPy54Q0fRfiR460fSfitfWGjz6VJPplj4Q0WyaAWwi3SSvO3PlRE7iSCSe2AK5fw94utvhL8bLHxz4c1zw3qGh6hO8d5YaE8yxxWxIDRtHKA4IGGUnIJXrQM/SKiobC7t7+xt76zmWa2uIllhkU5DowyCPYgiikI84/ah8ZSeBvgh4h1m2kMd7LB9jtGHUSynYGHuAWb/gNfmh4O8XeJ/B9/Nf+F9cvtIuZ4jDLJbSlS6HsfX19jyK+y/8AgpNqkkHgbwro6sQt3qMs7gHr5UYA/wDRtfDFAH098Ede03VtPvvGmq+HLTS/CHgSL+1JbZJnmfVtYddkUkskhJZsgkDopPua8A8f+L9e8c+KbzxH4ivpLu9unLfMx2xLnhEH8KgcACvVvGDf8Ix+x74P0eEBJ/Fms3Op3ZHBeOA+WgPt90/hWd8FP2dfH3xJnhuzZPoegsQX1G9jK71/6ZJwXPvwvvTA8/8Ahx4J8QfEDxXa+G/Ddk1zdzn5m6Rwp/FI7fwqPX8ByQK/Rf4ZeCNE+Gfge28I6CRKQfN1C924e8nI5Y/7I6AdgB9T87+GfiFqHwz17xT4K+C/gXSr+y8Mwyz63qepOTdXqwNtlkYhlAUMSFRQcDnHJr6S+HPxU0nxV8CpfidNo4tUtLS4lu7RcNteAHeqtjkHHB96+c4kyrG5rhfquHqqnGXxOzba7bqy799u50YepClLmkrmrVLxHo2k+JfD1/4d161F3peoRGK4i6EejqezKcEH1FfN9v8AtRfFH+wv+E9l8E+Gm8ILqg091QsJRIU37A2/Odv8W3Ge1e6/tDfFi4+Hfwm0jxxoGi2F8dRuIFWK7BAWOWJnB+UjngV8Dg/DTG4KvDEUMWozi7p8r/zO6eYQnHllHQ+Efjp8KNc+Fvic2V4rXekXLFtN1JV+S4T0P91x3X8emDXDaPqWoaPqltqmlXk9le20gkgnhcq8bDoQRX2zF8XpPjV4v0D4WReDfD2r6Vqem293rssvmEWblN8xiZWG0oCqq3XecV5l8c/2TfFfhWefVfAqzeJNF5b7OAPtluPQqP8AWAeq8+1frlL2nIvaW5uttr+R5UrX0HfEzxNda78NbL45eG4bSLWdTsJfC/ivbH80UzKAJ0wflZ0G3PowFfM1e9fs1QXGseGPif8ADHUYZI2v9Be/gglUq0d1asGXg8g8jP0rwWtRH6M/sIeMm8T/AARh0q6lMl54fuGsWz18kjdEfwBK/wDAKK8U/wCCbmtG38feJtBaQhb3TUuVXsWikx/KQ0UgNj/gpcsv27wS2G8ryrsA9t2Yq+VLnwl4ntvCkHiu40HUYtCuJPKhv2gYQu3PAbp2P5V9pf8ABSLSJLn4eeGtaRCRY6m8LkDgCWPPP4xivmDWPjd4w1T4LWfwquo9P/se2KKJ1hInaNG3IhOcYBA5AycCmB9s/AKx8A3nwl+Gb+IINCm1qLSP+JYL3yzKPm/eGIN1OcZxzXuIAAwBgV+b3ifd4o/Y98KaxbNuuvB2tT6fdY+8kU58xGz2GdoqL4LftNeP/h/NBZaldSeJNCUgNaXshMsa/wDTOU5K/Q5HsKQHoPx+0PR4Pifr3xA+DOuw32t6UZZfFOiCFmVUDbJ3Ksu2SMk4kTnqSOM4+iPgf428FeM/gLLryaHp+haPHDcR6xp8EIWCFlXM2FUcqVO7pnB9a+etK+HeqfE7xJ4k8ffBL4h2NhZ+JFli1rTr3dFdWgmOZYnCq2VJyQwxx0PWvoT4O/DLQvAfwauvh/ca0l62opP9vuo12hnmTY2wHOAFwBn0zXLicdhsLb29SML7XaX5lxhKS91XPke5fT/hP4lPjPwJPaeOPhbf6gLa4tru3LxrKF3eTIsi8SqrEpIByMj1Fe6/tyX+naz+zHoOr6Qqrp91f2c9qqqFCxNDIVGB0wCBivP4v2YfiBHpsngsfEjRV8HSagL14wkm9pANofZt+9t7b8V7l8bfhfa+MPgdpfw28N61Z2I0x7UQzXm8gpChTnaCckGuX+3Ms/6CIf8Agcf8yvY1P5X9x87/APBPTW7XRfivqWgalZrDda1poazmlTa/yHzNq5/hdSW99gr73r5L8afBe48Kr4C+I8XjTQNGl8HadbW2p3VyJFiuTA3y7MDJLKWTGMngCvN/jx+1p4m8TT3Gj/D9pvD+jZKG86XlwPUH/lkD6D5vftXo06kKsVODuns1qmZtW0Z9m+Ij4FbxBJHdHQ/+EmNhceWD5f2vydn7zp823GM54r8xPCnw68Z+MNM1jWPDHh+51HT9JBe7li2gIME4AJyxwM4XJxXpn7Lk02nWnxK+JOpSyTDSfDk0KzzMWL3NwdqAseSTtP51wXw2+Lnjj4e6BrOh+GNSjtrLV1xcK8KuUbbt3oT91sHGfYegrQR6X/wT53f8L+OOn9j3Of8AvqOitz/gnDpJufijr2sMpKWOk+UD6NLIuP0RqKQH1d+0t4Obx18FPEehQR77wW32q0A6maI71A+uCv8AwKvyuIIOCMGv2Xr82P2y/hfJ8PfincahY25XQddd7uzZV+WKQnMsX4E5H+yw9KAIP2V/EGlSaxrPwx8TziLQPGlr9iMjHi3uxzBIM9DuOPqVrzX4heD9d8C+LL3w14hs5La8tZCuWUhZVz8siH+JSOQaT4d+GdR8Y+NtK8N6W4iub24CCY/dgUcvI3oFUFj9K+z/AIH/ABE8D/FnTW+G3xMg0nWtasGktNM1S8tgV1SNcqJI2YZWXGCVzk8HrnDA+Nfhv438Q/D/AMV2viTw3etbXcDfMuSY507xuv8AEp9PxGDzX6M/DHx3ofxS8DQeLtCAhmBEWp2W7LWs2OQfUHqD3B+or85fiT4P1jwH401HwxrdrJBc2kzKrMpCzR5+WRT3Vhgg12P7MPxQn+GPxKtry4lY6FqBW11aHqpiJ4kx6oTn6ZHevD4gyOhnWDlh6u+8X2fR/wCfdG1CtKjPmR+g9Jd3emaTpF9r2u3aWek6dEZrqdzgBR2HqT0x1OQO9Wbm323QjgYSpJhoWU5Dq3Qivkn9vT4lNNqtt8K9Guf9C04LcasyH/XXBGVjPsoIOPVh/dr8W4O4TljsznHGR9yi/eXeXSPppd+Xqevi8UoU047s8o/aM+M2s/FjxOW3SWXhyzcrpunA4Cr08xwODIR+XQe/mOnWV5qN9BYWFrNdXU7iOGGFCzyMegAHJNNsbW6vryGzsreW5uZ3EcUUSFndicAADkmvvvwpDofwH+Ffh3Q7Twzp2q/FPU7U+TZwxIbmSZ8szSydUijBwWJAwnHqP6EiklZbHhHz98ZoU+FXwU0X4Qq6f8JFq8y614m2MD5XH7m3JHoACfdc9DXz/XV/FmHxJH471C48WajZ6jrF4wubi4tb2O5jYuMgB4yVGBxtzwABU3wb8B6l8SPiHpnhXTVYC4k3XUwHEEC8vIfoOnqSB3pgfa3/AAT78HSaD8IbnxJdRFLjxBdmWPIwfIiyifm3mH6EUV9CaDpVjoeiWWjaZAtvZWMCW8Ea9FRQAB+QopAXa474xfD3Rfib4FvPC+tLtEo321yq5e2mH3ZF+nQjuCR3rsaKAPzS0Vpv2fPGfirRfHHg19X1G705rKxkF00ELxO3zurKNxR1GDtIIG5eMnHReCtJ8bfFq+0LxB4qS28PeAtN1KGDTbSzsDFbyTPIFWC2ijIZ2YgBpC3ABJbIxX2t8X/hj4V+KPhptG8S2e5ky1reRYE9q5/iRv5qeD3r481nw38Zf2dvGNnrss+reJvCmnwSW9u9vcyG2ELK21ZI+fK2swbBGMjg0Aao8df8J34l1T4d678O9S+Jui6IzwDUoEC6ja7HZC6SD+AkfKrNuPdmritT+Enwh1y9nj8KfFlPDt4khR9J8V2jW00D5+40nAyOnQ0v7Pn9l3Phm5sbjV9LvbXXb4ReKNM1DUU0+a2iRg0F7bTMRuZC0hZeeQBjnNT/AAn8S3Oq/tF61DdX2n+KtBeK5a+ub7TYZDfWlnbyeU53L8rFUXLDBYnJpjPrT4R6lpug/DTQtO8ReO/COo6rpFq1uLm31VDFKq5EWWJB4XaDxXyVr/wr8GSeJL/xB8SPjp4aNze3MlzcQaIrX80jOxJC46cnHQ4qj8EL3QvGPibxpreveHfB9i1h4ca6t1fSC1jbtHLGGlNvGfmJViDj8q1fg9rWly/tJLYWN3pi2utaTNptre6Roo08QzNEWSSGKT7sgdQoY9c1hRwtKjKc6cbObu/N2S/JIbk2kn0Lfh74lfDj4b+J7DQ/hp4Gvob26njguPEOvgG8WNyAWhjI2x9c5wPcGsH4g2Pjj4U/E+/8b3d5b+N9Ou5brTLu+ui8sc24FJbWccNE4HQcZGCvFZ3x/wBd0nxd4Q8K+INL1zUrq70l5tHvIdakjbUy4YyrM7KfmQ7io4+XZjJzXXR618XPjr4iv9M+H9jcWXhbULWK31EXNrElmJTGnnTSPtIaQupIYZkAwBitxGX448U2PirwPH4C0D+wfEOq6td2p0fTPD+hNax6UFBLje6iR5HztOSRhSxNfWX7LfwXtPhL4PJvPKuPEuoqr6jcLyIx1EKH+6vc9zz6Yl/Z7+A/hf4S6eLmLGqeIpo9tzqcqYKg9UiH8Cfqe57D12kIKKKKACiiigApHVXRkdQysMEEZBHpRRQB478Rv2avhP40lkupdCOjX75LXOlMICSe5TBQ/wDfOfevGtS/Yw1jTbya48GfEhrYSwvCwubZo3MbjDIXjbkEcH5eaKKYGR4Q/Zb+MPg3V5dQ8MeP9B026lha3kliabLRkglSDERgkD8q3rn9k74geKtbttX8dfFZLm4hUIksFu8siKCThCxULyT270UUAejeAf2T/hT4amS71K0vPEt2pzu1KXMWfXy1AB/4Fur3TT7Kz06zjs9PtILS2iXbHDBGERB6BRwKKKQE9FFFABRRRQB//9k=">
            <a:extLst>
              <a:ext uri="{FF2B5EF4-FFF2-40B4-BE49-F238E27FC236}">
                <a16:creationId xmlns:a16="http://schemas.microsoft.com/office/drawing/2014/main" id="{16E2EF72-91BD-5A48-9D02-85F03E25B311}"/>
              </a:ext>
            </a:extLst>
          </p:cNvPr>
          <p:cNvSpPr>
            <a:spLocks noChangeAspect="1" noChangeArrowheads="1"/>
          </p:cNvSpPr>
          <p:nvPr/>
        </p:nvSpPr>
        <p:spPr bwMode="auto">
          <a:xfrm>
            <a:off x="6096000" y="34496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8" name="Bildobjekt 7">
            <a:extLst>
              <a:ext uri="{FF2B5EF4-FFF2-40B4-BE49-F238E27FC236}">
                <a16:creationId xmlns:a16="http://schemas.microsoft.com/office/drawing/2014/main" id="{8A51600F-2D96-1549-8A58-152F63936F1F}"/>
              </a:ext>
            </a:extLst>
          </p:cNvPr>
          <p:cNvPicPr>
            <a:picLocks noChangeAspect="1"/>
          </p:cNvPicPr>
          <p:nvPr/>
        </p:nvPicPr>
        <p:blipFill>
          <a:blip r:embed="rId2"/>
          <a:stretch>
            <a:fillRect/>
          </a:stretch>
        </p:blipFill>
        <p:spPr>
          <a:xfrm>
            <a:off x="4667250" y="3538103"/>
            <a:ext cx="2857500" cy="2857500"/>
          </a:xfrm>
          <a:prstGeom prst="rect">
            <a:avLst/>
          </a:prstGeom>
        </p:spPr>
      </p:pic>
    </p:spTree>
    <p:extLst>
      <p:ext uri="{BB962C8B-B14F-4D97-AF65-F5344CB8AC3E}">
        <p14:creationId xmlns:p14="http://schemas.microsoft.com/office/powerpoint/2010/main" val="632225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1832-F978-A44B-AD13-3F37E3F83EB4}"/>
              </a:ext>
            </a:extLst>
          </p:cNvPr>
          <p:cNvSpPr>
            <a:spLocks noGrp="1"/>
          </p:cNvSpPr>
          <p:nvPr>
            <p:ph type="title"/>
          </p:nvPr>
        </p:nvSpPr>
        <p:spPr/>
        <p:txBody>
          <a:bodyPr/>
          <a:lstStyle/>
          <a:p>
            <a:r>
              <a:rPr lang="en-SE" dirty="0"/>
              <a:t>Lagföräldrar framåt?</a:t>
            </a:r>
          </a:p>
        </p:txBody>
      </p:sp>
      <p:pic>
        <p:nvPicPr>
          <p:cNvPr id="1028" name="Picture 4" descr="FILE - Two male elephants are seen in the Okavango Delta, Botswana, April 25, 2018. ">
            <a:extLst>
              <a:ext uri="{FF2B5EF4-FFF2-40B4-BE49-F238E27FC236}">
                <a16:creationId xmlns:a16="http://schemas.microsoft.com/office/drawing/2014/main" id="{BC6631A2-5407-6546-900A-7EE3A2C7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76" y="1398150"/>
            <a:ext cx="9070848" cy="509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6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8F122-5585-8C45-B6D3-08BA6DB3BDF8}"/>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BCB39301-7FE3-C945-981D-D6E44ADC0FEB}"/>
              </a:ext>
            </a:extLst>
          </p:cNvPr>
          <p:cNvSpPr>
            <a:spLocks noGrp="1"/>
          </p:cNvSpPr>
          <p:nvPr>
            <p:ph idx="1"/>
          </p:nvPr>
        </p:nvSpPr>
        <p:spPr/>
        <p:txBody>
          <a:bodyPr/>
          <a:lstStyle/>
          <a:p>
            <a:pPr fontAlgn="base"/>
            <a:r>
              <a:rPr lang="sv-SE" b="1" dirty="0"/>
              <a:t>Vinterträningen</a:t>
            </a:r>
            <a:r>
              <a:rPr lang="en-US" dirty="0"/>
              <a:t>​</a:t>
            </a:r>
          </a:p>
          <a:p>
            <a:pPr fontAlgn="base"/>
            <a:r>
              <a:rPr lang="sv-SE" b="1" dirty="0"/>
              <a:t>Organisation – ledare och spelare</a:t>
            </a:r>
            <a:r>
              <a:rPr lang="en-US" dirty="0"/>
              <a:t>​</a:t>
            </a:r>
          </a:p>
          <a:p>
            <a:pPr fontAlgn="base"/>
            <a:r>
              <a:rPr lang="sv-SE" b="1" dirty="0"/>
              <a:t>Fokus framåt</a:t>
            </a:r>
          </a:p>
          <a:p>
            <a:pPr lvl="1" fontAlgn="base"/>
            <a:r>
              <a:rPr lang="sv-SE" dirty="0"/>
              <a:t>Tankar inför säsongen</a:t>
            </a:r>
          </a:p>
          <a:p>
            <a:pPr lvl="1" fontAlgn="base"/>
            <a:r>
              <a:rPr lang="sv-SE" dirty="0"/>
              <a:t>Cuper och matcher</a:t>
            </a:r>
          </a:p>
          <a:p>
            <a:pPr lvl="1" fontAlgn="base"/>
            <a:r>
              <a:rPr lang="sv-SE" dirty="0"/>
              <a:t>Träningsläger</a:t>
            </a:r>
            <a:endParaRPr lang="en-US" dirty="0"/>
          </a:p>
          <a:p>
            <a:pPr marL="457200" lvl="1" indent="0" fontAlgn="base">
              <a:buNone/>
            </a:pPr>
            <a:endParaRPr lang="sv-SE" dirty="0"/>
          </a:p>
        </p:txBody>
      </p:sp>
    </p:spTree>
    <p:extLst>
      <p:ext uri="{BB962C8B-B14F-4D97-AF65-F5344CB8AC3E}">
        <p14:creationId xmlns:p14="http://schemas.microsoft.com/office/powerpoint/2010/main" val="91835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07E434-E3B8-6048-B64D-A0A17911C4A6}"/>
              </a:ext>
            </a:extLst>
          </p:cNvPr>
          <p:cNvSpPr>
            <a:spLocks noGrp="1"/>
          </p:cNvSpPr>
          <p:nvPr>
            <p:ph type="title"/>
          </p:nvPr>
        </p:nvSpPr>
        <p:spPr/>
        <p:txBody>
          <a:bodyPr/>
          <a:lstStyle/>
          <a:p>
            <a:r>
              <a:rPr lang="sv-SE" dirty="0"/>
              <a:t>Träningstider, seriespel, cuper och datum</a:t>
            </a:r>
          </a:p>
        </p:txBody>
      </p:sp>
      <p:sp>
        <p:nvSpPr>
          <p:cNvPr id="3" name="Platshållare för innehåll 2">
            <a:extLst>
              <a:ext uri="{FF2B5EF4-FFF2-40B4-BE49-F238E27FC236}">
                <a16:creationId xmlns:a16="http://schemas.microsoft.com/office/drawing/2014/main" id="{1171A2C7-F7C2-AD42-B809-2D04F8313131}"/>
              </a:ext>
            </a:extLst>
          </p:cNvPr>
          <p:cNvSpPr>
            <a:spLocks noGrp="1"/>
          </p:cNvSpPr>
          <p:nvPr>
            <p:ph idx="1"/>
          </p:nvPr>
        </p:nvSpPr>
        <p:spPr/>
        <p:txBody>
          <a:bodyPr>
            <a:normAutofit fontScale="92500" lnSpcReduction="20000"/>
          </a:bodyPr>
          <a:lstStyle/>
          <a:p>
            <a:r>
              <a:rPr lang="sv-SE" dirty="0"/>
              <a:t>Träning på KG samt inne pågår mars ut</a:t>
            </a:r>
          </a:p>
          <a:p>
            <a:r>
              <a:rPr lang="sv-SE" dirty="0"/>
              <a:t>Träningar på gräs startar under april (Så fort gräset får beträdas)</a:t>
            </a:r>
          </a:p>
          <a:p>
            <a:pPr lvl="1"/>
            <a:r>
              <a:rPr lang="en-GB" dirty="0" err="1"/>
              <a:t>Dagar</a:t>
            </a:r>
            <a:r>
              <a:rPr lang="en-GB" dirty="0"/>
              <a:t> </a:t>
            </a:r>
            <a:r>
              <a:rPr lang="en-GB" dirty="0" err="1"/>
              <a:t>och</a:t>
            </a:r>
            <a:r>
              <a:rPr lang="en-GB" dirty="0"/>
              <a:t> </a:t>
            </a:r>
            <a:r>
              <a:rPr lang="en-GB" dirty="0" err="1"/>
              <a:t>tider</a:t>
            </a:r>
            <a:r>
              <a:rPr lang="en-GB" dirty="0"/>
              <a:t> </a:t>
            </a:r>
            <a:r>
              <a:rPr lang="en-GB" dirty="0" err="1"/>
              <a:t>ej</a:t>
            </a:r>
            <a:r>
              <a:rPr lang="en-GB" dirty="0"/>
              <a:t> </a:t>
            </a:r>
            <a:r>
              <a:rPr lang="en-GB" dirty="0" err="1"/>
              <a:t>klart</a:t>
            </a:r>
            <a:r>
              <a:rPr lang="en-GB" dirty="0"/>
              <a:t> </a:t>
            </a:r>
            <a:r>
              <a:rPr lang="en-GB" dirty="0" err="1"/>
              <a:t>än</a:t>
            </a:r>
            <a:endParaRPr lang="en-GB" dirty="0"/>
          </a:p>
          <a:p>
            <a:r>
              <a:rPr lang="en-GB" dirty="0" err="1"/>
              <a:t>Uppstartsträff</a:t>
            </a:r>
            <a:r>
              <a:rPr lang="en-GB" dirty="0"/>
              <a:t> under April, </a:t>
            </a:r>
            <a:r>
              <a:rPr lang="en-GB" dirty="0" err="1"/>
              <a:t>återkommer</a:t>
            </a:r>
            <a:r>
              <a:rPr lang="en-GB" dirty="0"/>
              <a:t> med datum</a:t>
            </a:r>
          </a:p>
          <a:p>
            <a:r>
              <a:rPr lang="sv-SE" dirty="0"/>
              <a:t>Seriespel</a:t>
            </a:r>
          </a:p>
          <a:p>
            <a:pPr lvl="1"/>
            <a:r>
              <a:rPr lang="sv-SE" dirty="0"/>
              <a:t>2 lag anmälda till seriespel (Ett i Blå </a:t>
            </a:r>
            <a:r>
              <a:rPr lang="sv-SE" dirty="0" err="1"/>
              <a:t>resp</a:t>
            </a:r>
            <a:r>
              <a:rPr lang="sv-SE" dirty="0"/>
              <a:t> ett i Röd(/Svart serie 7-manna (start runt 1a maj)</a:t>
            </a:r>
          </a:p>
          <a:p>
            <a:r>
              <a:rPr lang="sv-SE" dirty="0"/>
              <a:t>Cuper</a:t>
            </a:r>
          </a:p>
          <a:p>
            <a:pPr lvl="1"/>
            <a:r>
              <a:rPr lang="sv-SE" dirty="0"/>
              <a:t>Göranson cup (4/3-6/3)</a:t>
            </a:r>
          </a:p>
          <a:p>
            <a:pPr lvl="1"/>
            <a:r>
              <a:rPr lang="sv-SE" dirty="0"/>
              <a:t>Nationaldagscupen (6/6)</a:t>
            </a:r>
          </a:p>
          <a:p>
            <a:pPr lvl="1"/>
            <a:r>
              <a:rPr lang="sv-SE" dirty="0" err="1"/>
              <a:t>Aroscupen</a:t>
            </a:r>
            <a:r>
              <a:rPr lang="sv-SE" dirty="0"/>
              <a:t> ​(1/7 – 3/7)</a:t>
            </a:r>
          </a:p>
          <a:p>
            <a:pPr lvl="1"/>
            <a:r>
              <a:rPr lang="sv-SE" dirty="0"/>
              <a:t>Fotbollens dag (normalt i aug)</a:t>
            </a:r>
          </a:p>
          <a:p>
            <a:pPr lvl="1"/>
            <a:r>
              <a:rPr lang="sv-SE" dirty="0"/>
              <a:t>Forwardcupen (5/8-7/8) </a:t>
            </a:r>
          </a:p>
        </p:txBody>
      </p:sp>
    </p:spTree>
    <p:extLst>
      <p:ext uri="{BB962C8B-B14F-4D97-AF65-F5344CB8AC3E}">
        <p14:creationId xmlns:p14="http://schemas.microsoft.com/office/powerpoint/2010/main" val="270290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07E434-E3B8-6048-B64D-A0A17911C4A6}"/>
              </a:ext>
            </a:extLst>
          </p:cNvPr>
          <p:cNvSpPr>
            <a:spLocks noGrp="1"/>
          </p:cNvSpPr>
          <p:nvPr>
            <p:ph type="title"/>
          </p:nvPr>
        </p:nvSpPr>
        <p:spPr/>
        <p:txBody>
          <a:bodyPr/>
          <a:lstStyle/>
          <a:p>
            <a:r>
              <a:rPr lang="sv-SE" dirty="0"/>
              <a:t>Fokus under året</a:t>
            </a:r>
          </a:p>
        </p:txBody>
      </p:sp>
      <p:sp>
        <p:nvSpPr>
          <p:cNvPr id="3" name="Platshållare för innehåll 2">
            <a:extLst>
              <a:ext uri="{FF2B5EF4-FFF2-40B4-BE49-F238E27FC236}">
                <a16:creationId xmlns:a16="http://schemas.microsoft.com/office/drawing/2014/main" id="{1171A2C7-F7C2-AD42-B809-2D04F8313131}"/>
              </a:ext>
            </a:extLst>
          </p:cNvPr>
          <p:cNvSpPr>
            <a:spLocks noGrp="1"/>
          </p:cNvSpPr>
          <p:nvPr>
            <p:ph idx="1"/>
          </p:nvPr>
        </p:nvSpPr>
        <p:spPr/>
        <p:txBody>
          <a:bodyPr/>
          <a:lstStyle/>
          <a:p>
            <a:r>
              <a:rPr lang="sv-SE" dirty="0"/>
              <a:t>Individuellt (</a:t>
            </a:r>
            <a:r>
              <a:rPr lang="sv-SE" dirty="0" err="1"/>
              <a:t>inkl</a:t>
            </a:r>
            <a:r>
              <a:rPr lang="sv-SE" dirty="0"/>
              <a:t> utv. samtal)</a:t>
            </a:r>
          </a:p>
          <a:p>
            <a:pPr lvl="1"/>
            <a:r>
              <a:rPr lang="sv-SE" dirty="0"/>
              <a:t>Kamp</a:t>
            </a:r>
          </a:p>
          <a:p>
            <a:pPr lvl="1"/>
            <a:r>
              <a:rPr lang="sv-SE" dirty="0"/>
              <a:t>Individuell teknik</a:t>
            </a:r>
          </a:p>
          <a:p>
            <a:pPr lvl="1"/>
            <a:r>
              <a:rPr lang="sv-SE" dirty="0"/>
              <a:t>Passningsspel</a:t>
            </a:r>
          </a:p>
        </p:txBody>
      </p:sp>
      <p:pic>
        <p:nvPicPr>
          <p:cNvPr id="3074" name="Picture 2" descr="SvFF:s Spelarutbildning">
            <a:extLst>
              <a:ext uri="{FF2B5EF4-FFF2-40B4-BE49-F238E27FC236}">
                <a16:creationId xmlns:a16="http://schemas.microsoft.com/office/drawing/2014/main" id="{17AFDCB0-E2B2-1D46-A3B1-851957B0F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737" y="443707"/>
            <a:ext cx="46736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8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URSDAG 2 08.30 – 09.00Inledning – Reflektioner från Kursdag 1 09.00 –  10.30Teori 3 – Fotbollsfys – fysisk träning inom ungdomsfotbollen 10.30 –  11.00Fika. - ppt ladda ner">
            <a:extLst>
              <a:ext uri="{FF2B5EF4-FFF2-40B4-BE49-F238E27FC236}">
                <a16:creationId xmlns:a16="http://schemas.microsoft.com/office/drawing/2014/main" id="{15062EE0-3A68-8042-856A-AB514FC18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16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07E434-E3B8-6048-B64D-A0A17911C4A6}"/>
              </a:ext>
            </a:extLst>
          </p:cNvPr>
          <p:cNvSpPr>
            <a:spLocks noGrp="1"/>
          </p:cNvSpPr>
          <p:nvPr>
            <p:ph type="title"/>
          </p:nvPr>
        </p:nvSpPr>
        <p:spPr/>
        <p:txBody>
          <a:bodyPr/>
          <a:lstStyle/>
          <a:p>
            <a:r>
              <a:rPr lang="sv-SE" dirty="0"/>
              <a:t>Fokus under året</a:t>
            </a:r>
          </a:p>
        </p:txBody>
      </p:sp>
      <p:sp>
        <p:nvSpPr>
          <p:cNvPr id="3" name="Platshållare för innehåll 2">
            <a:extLst>
              <a:ext uri="{FF2B5EF4-FFF2-40B4-BE49-F238E27FC236}">
                <a16:creationId xmlns:a16="http://schemas.microsoft.com/office/drawing/2014/main" id="{1171A2C7-F7C2-AD42-B809-2D04F8313131}"/>
              </a:ext>
            </a:extLst>
          </p:cNvPr>
          <p:cNvSpPr>
            <a:spLocks noGrp="1"/>
          </p:cNvSpPr>
          <p:nvPr>
            <p:ph idx="1"/>
          </p:nvPr>
        </p:nvSpPr>
        <p:spPr/>
        <p:txBody>
          <a:bodyPr/>
          <a:lstStyle/>
          <a:p>
            <a:r>
              <a:rPr lang="sv-SE" dirty="0"/>
              <a:t>Individuellt (</a:t>
            </a:r>
            <a:r>
              <a:rPr lang="sv-SE" dirty="0" err="1"/>
              <a:t>inkl</a:t>
            </a:r>
            <a:r>
              <a:rPr lang="sv-SE" dirty="0"/>
              <a:t> utv. samtal)</a:t>
            </a:r>
          </a:p>
          <a:p>
            <a:pPr lvl="1"/>
            <a:r>
              <a:rPr lang="sv-SE" dirty="0"/>
              <a:t>Kamp</a:t>
            </a:r>
          </a:p>
          <a:p>
            <a:pPr lvl="1"/>
            <a:r>
              <a:rPr lang="sv-SE" dirty="0"/>
              <a:t>Individuell teknik</a:t>
            </a:r>
          </a:p>
          <a:p>
            <a:pPr lvl="1"/>
            <a:r>
              <a:rPr lang="sv-SE" dirty="0"/>
              <a:t>Passningsspel</a:t>
            </a:r>
          </a:p>
          <a:p>
            <a:r>
              <a:rPr lang="sv-SE" dirty="0"/>
              <a:t>Som lag</a:t>
            </a:r>
          </a:p>
          <a:p>
            <a:pPr lvl="1"/>
            <a:r>
              <a:rPr lang="sv-SE" dirty="0"/>
              <a:t>Utveckla speltempo samt rörelse utan boll</a:t>
            </a:r>
          </a:p>
          <a:p>
            <a:pPr lvl="1"/>
            <a:r>
              <a:rPr lang="sv-SE" dirty="0"/>
              <a:t>Formation och spelförståelse som lag</a:t>
            </a:r>
          </a:p>
        </p:txBody>
      </p:sp>
      <p:pic>
        <p:nvPicPr>
          <p:cNvPr id="3074" name="Picture 2" descr="SvFF:s Spelarutbildning">
            <a:extLst>
              <a:ext uri="{FF2B5EF4-FFF2-40B4-BE49-F238E27FC236}">
                <a16:creationId xmlns:a16="http://schemas.microsoft.com/office/drawing/2014/main" id="{17AFDCB0-E2B2-1D46-A3B1-851957B0F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737" y="443707"/>
            <a:ext cx="46736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985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8F122-5585-8C45-B6D3-08BA6DB3BDF8}"/>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BCB39301-7FE3-C945-981D-D6E44ADC0FEB}"/>
              </a:ext>
            </a:extLst>
          </p:cNvPr>
          <p:cNvSpPr>
            <a:spLocks noGrp="1"/>
          </p:cNvSpPr>
          <p:nvPr>
            <p:ph idx="1"/>
          </p:nvPr>
        </p:nvSpPr>
        <p:spPr/>
        <p:txBody>
          <a:bodyPr/>
          <a:lstStyle/>
          <a:p>
            <a:pPr fontAlgn="base"/>
            <a:r>
              <a:rPr lang="sv-SE" b="1" dirty="0"/>
              <a:t>Vinterträningen</a:t>
            </a:r>
            <a:r>
              <a:rPr lang="en-US" dirty="0"/>
              <a:t>​</a:t>
            </a:r>
          </a:p>
          <a:p>
            <a:pPr fontAlgn="base"/>
            <a:r>
              <a:rPr lang="sv-SE" b="1" dirty="0"/>
              <a:t>Organisation – ledare och spelare</a:t>
            </a:r>
            <a:r>
              <a:rPr lang="en-US" dirty="0"/>
              <a:t>​</a:t>
            </a:r>
          </a:p>
          <a:p>
            <a:pPr fontAlgn="base"/>
            <a:r>
              <a:rPr lang="sv-SE" b="1" dirty="0"/>
              <a:t>Fokus framåt</a:t>
            </a:r>
          </a:p>
          <a:p>
            <a:pPr lvl="1" fontAlgn="base"/>
            <a:r>
              <a:rPr lang="sv-SE" dirty="0"/>
              <a:t>Tankar inför säsongen</a:t>
            </a:r>
          </a:p>
          <a:p>
            <a:pPr lvl="1" fontAlgn="base"/>
            <a:r>
              <a:rPr lang="sv-SE" dirty="0"/>
              <a:t>Cuper och matcher</a:t>
            </a:r>
          </a:p>
          <a:p>
            <a:pPr lvl="1" fontAlgn="base"/>
            <a:r>
              <a:rPr lang="sv-SE" dirty="0"/>
              <a:t>Träningsläger</a:t>
            </a:r>
          </a:p>
          <a:p>
            <a:pPr fontAlgn="base"/>
            <a:r>
              <a:rPr lang="sv-SE" b="1" dirty="0"/>
              <a:t>Skiljebo vill och att vara en del av Skiljebo F11</a:t>
            </a:r>
            <a:r>
              <a:rPr lang="en-US" dirty="0"/>
              <a:t>​</a:t>
            </a:r>
          </a:p>
        </p:txBody>
      </p:sp>
    </p:spTree>
    <p:extLst>
      <p:ext uri="{BB962C8B-B14F-4D97-AF65-F5344CB8AC3E}">
        <p14:creationId xmlns:p14="http://schemas.microsoft.com/office/powerpoint/2010/main" val="27887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Att vara en del av Skiljebo SK</a:t>
            </a:r>
          </a:p>
        </p:txBody>
      </p:sp>
      <p:sp>
        <p:nvSpPr>
          <p:cNvPr id="3" name="Platshållare för innehåll 2"/>
          <p:cNvSpPr>
            <a:spLocks noGrp="1"/>
          </p:cNvSpPr>
          <p:nvPr>
            <p:ph idx="1"/>
          </p:nvPr>
        </p:nvSpPr>
        <p:spPr/>
        <p:txBody>
          <a:bodyPr>
            <a:normAutofit/>
          </a:bodyPr>
          <a:lstStyle/>
          <a:p>
            <a:r>
              <a:rPr lang="sv-SE" dirty="0"/>
              <a:t>Innebär att vi..</a:t>
            </a:r>
          </a:p>
          <a:p>
            <a:pPr marL="0" indent="0">
              <a:buNone/>
            </a:pPr>
            <a:endParaRPr lang="sv-SE" dirty="0"/>
          </a:p>
          <a:p>
            <a:pPr>
              <a:buFontTx/>
              <a:buChar char="-"/>
            </a:pPr>
            <a:r>
              <a:rPr lang="sv-SE" sz="2400" dirty="0"/>
              <a:t>Följer ”Skiljebo Vill” som är föreningens värderingar och riktlinjer för ungdomsverksamheten.</a:t>
            </a:r>
          </a:p>
          <a:p>
            <a:pPr>
              <a:buFontTx/>
              <a:buChar char="-"/>
            </a:pPr>
            <a:r>
              <a:rPr lang="sv-SE" sz="2400" dirty="0"/>
              <a:t>Dokumentet ska nå ut till samtliga ledare, tränare och föräldrar och finns och hämta på Skiljebo SK hemsida.</a:t>
            </a:r>
          </a:p>
          <a:p>
            <a:pPr>
              <a:buFontTx/>
              <a:buChar char="-"/>
            </a:pPr>
            <a:r>
              <a:rPr lang="sv-SE" sz="2400" dirty="0"/>
              <a:t>En förutsättning för medlemskap i Skiljebo SK är att man accepterar Skiljebo Vill</a:t>
            </a:r>
          </a:p>
          <a:p>
            <a:pPr>
              <a:buFontTx/>
              <a:buChar char="-"/>
            </a:pPr>
            <a:endParaRPr lang="sv-SE" sz="1800" dirty="0"/>
          </a:p>
          <a:p>
            <a:pPr>
              <a:buFontTx/>
              <a:buChar char="-"/>
            </a:pPr>
            <a:endParaRPr lang="sv-SE" dirty="0"/>
          </a:p>
          <a:p>
            <a:pPr>
              <a:buFontTx/>
              <a:buChar char="-"/>
            </a:pPr>
            <a:endParaRPr lang="sv-SE" dirty="0"/>
          </a:p>
        </p:txBody>
      </p:sp>
      <p:sp>
        <p:nvSpPr>
          <p:cNvPr id="4" name="Platshållare för sidfot 3"/>
          <p:cNvSpPr>
            <a:spLocks noGrp="1"/>
          </p:cNvSpPr>
          <p:nvPr>
            <p:ph type="ftr" sz="quarter" idx="11"/>
          </p:nvPr>
        </p:nvSpPr>
        <p:spPr/>
        <p:txBody>
          <a:bodyPr/>
          <a:lstStyle/>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6360" y="5628482"/>
            <a:ext cx="12382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49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Att vara en del av Skiljebo SK</a:t>
            </a:r>
          </a:p>
        </p:txBody>
      </p:sp>
      <p:sp>
        <p:nvSpPr>
          <p:cNvPr id="3" name="Platshållare för innehåll 2"/>
          <p:cNvSpPr>
            <a:spLocks noGrp="1"/>
          </p:cNvSpPr>
          <p:nvPr>
            <p:ph idx="1"/>
          </p:nvPr>
        </p:nvSpPr>
        <p:spPr/>
        <p:txBody>
          <a:bodyPr>
            <a:normAutofit/>
          </a:bodyPr>
          <a:lstStyle/>
          <a:p>
            <a:pPr lvl="0"/>
            <a:r>
              <a:rPr lang="sv-SE" dirty="0"/>
              <a:t>Utdrag från Skiljebo Vill…</a:t>
            </a:r>
          </a:p>
          <a:p>
            <a:pPr marL="0" indent="0">
              <a:buNone/>
            </a:pPr>
            <a:endParaRPr lang="sv-SE" dirty="0"/>
          </a:p>
          <a:p>
            <a:pPr>
              <a:buFontTx/>
              <a:buChar char="-"/>
            </a:pPr>
            <a:r>
              <a:rPr lang="sv-SE" sz="2400" dirty="0"/>
              <a:t>En förutsättning för att Skiljebo SK och ”Skiljebo Vill” skall kunna fungera är att det finns ideella ledare på alla nivåer och alla funktioner inom lagen och dessa ideella ledare hämtas ur lagens föräldragrupper.</a:t>
            </a:r>
          </a:p>
          <a:p>
            <a:pPr lvl="0">
              <a:buFontTx/>
              <a:buChar char="-"/>
            </a:pPr>
            <a:r>
              <a:rPr lang="sv-SE" sz="2400" dirty="0"/>
              <a:t>Innehåller information och är det regelverk som Skiljebo SK ställer till förfogande för ledare, föräldrar och ungdomar (6-17 år) </a:t>
            </a:r>
          </a:p>
          <a:p>
            <a:pPr lvl="0">
              <a:buFontTx/>
              <a:buChar char="-"/>
            </a:pPr>
            <a:r>
              <a:rPr lang="sv-SE" sz="2400" dirty="0"/>
              <a:t>Är ett levande dokument och ska nå ut till samtliga ledare, spelare och deras familjer och även hållas tillgänglig för övriga</a:t>
            </a:r>
          </a:p>
          <a:p>
            <a:pPr lvl="0">
              <a:buFontTx/>
              <a:buChar char="-"/>
            </a:pPr>
            <a:endParaRPr lang="sv-SE" sz="1800" dirty="0"/>
          </a:p>
          <a:p>
            <a:pPr lvl="0">
              <a:buFontTx/>
              <a:buChar char="-"/>
            </a:pPr>
            <a:endParaRPr lang="sv-SE" sz="1800" dirty="0"/>
          </a:p>
          <a:p>
            <a:pPr>
              <a:buFontTx/>
              <a:buChar char="-"/>
            </a:pPr>
            <a:endParaRPr lang="sv-SE" sz="1800" dirty="0"/>
          </a:p>
          <a:p>
            <a:pPr marL="0" indent="0">
              <a:buNone/>
            </a:pPr>
            <a:endParaRPr lang="sv-SE" dirty="0"/>
          </a:p>
          <a:p>
            <a:pPr marL="0" indent="0">
              <a:buNone/>
            </a:pPr>
            <a:endParaRPr lang="sv-SE" dirty="0"/>
          </a:p>
        </p:txBody>
      </p:sp>
      <p:sp>
        <p:nvSpPr>
          <p:cNvPr id="4" name="Platshållare för sidfot 3"/>
          <p:cNvSpPr>
            <a:spLocks noGrp="1"/>
          </p:cNvSpPr>
          <p:nvPr>
            <p:ph type="ftr" sz="quarter" idx="11"/>
          </p:nvPr>
        </p:nvSpPr>
        <p:spPr/>
        <p:txBody>
          <a:bodyPr/>
          <a:lstStyle/>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4974" y="5805264"/>
            <a:ext cx="1059636" cy="104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09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Att vara en del av Skiljebo SK</a:t>
            </a:r>
          </a:p>
        </p:txBody>
      </p:sp>
      <p:sp>
        <p:nvSpPr>
          <p:cNvPr id="3" name="Platshållare för innehåll 2"/>
          <p:cNvSpPr>
            <a:spLocks noGrp="1"/>
          </p:cNvSpPr>
          <p:nvPr>
            <p:ph idx="1"/>
          </p:nvPr>
        </p:nvSpPr>
        <p:spPr/>
        <p:txBody>
          <a:bodyPr>
            <a:normAutofit/>
          </a:bodyPr>
          <a:lstStyle/>
          <a:p>
            <a:r>
              <a:rPr lang="sv-SE" dirty="0"/>
              <a:t>Utdrag från Skiljebo Vill</a:t>
            </a:r>
          </a:p>
          <a:p>
            <a:pPr lvl="0">
              <a:buFontTx/>
              <a:buChar char="-"/>
            </a:pPr>
            <a:r>
              <a:rPr lang="sv-SE" sz="2400" b="1" dirty="0"/>
              <a:t>Alla barn och ungdomar som vill ska få vara med och    utvecklas. </a:t>
            </a:r>
            <a:endParaRPr lang="sv-SE" sz="2400" dirty="0"/>
          </a:p>
          <a:p>
            <a:pPr lvl="0">
              <a:buFontTx/>
              <a:buChar char="-"/>
            </a:pPr>
            <a:r>
              <a:rPr lang="sv-SE" sz="2400" b="1" dirty="0"/>
              <a:t>Vår utgångspunkt är att alla spelare vill och kan utvecklas. </a:t>
            </a:r>
            <a:endParaRPr lang="sv-SE" sz="2400" dirty="0"/>
          </a:p>
          <a:p>
            <a:pPr lvl="0">
              <a:buFontTx/>
              <a:buChar char="-"/>
            </a:pPr>
            <a:r>
              <a:rPr lang="sv-SE" sz="2400" b="1" dirty="0"/>
              <a:t>Få så många ungdomar som möjligt att spela fotboll så länge som möjligt.</a:t>
            </a:r>
            <a:endParaRPr lang="sv-SE" sz="2400" dirty="0"/>
          </a:p>
          <a:p>
            <a:pPr lvl="0">
              <a:buFontTx/>
              <a:buChar char="-"/>
            </a:pPr>
            <a:r>
              <a:rPr lang="sv-SE" sz="2400" b="1" dirty="0"/>
              <a:t>Det ska vara roligt och lustfyllt att spela i SSK och man ska minnas sin tid i föreningen som positiv.</a:t>
            </a:r>
            <a:endParaRPr lang="sv-SE" sz="2400" dirty="0"/>
          </a:p>
          <a:p>
            <a:pPr marL="0" indent="0">
              <a:buNone/>
            </a:pPr>
            <a:endParaRPr lang="sv-SE" dirty="0"/>
          </a:p>
        </p:txBody>
      </p:sp>
      <p:sp>
        <p:nvSpPr>
          <p:cNvPr id="4" name="Platshållare för sidfot 3"/>
          <p:cNvSpPr>
            <a:spLocks noGrp="1"/>
          </p:cNvSpPr>
          <p:nvPr>
            <p:ph type="ftr" sz="quarter" idx="11"/>
          </p:nvPr>
        </p:nvSpPr>
        <p:spPr/>
        <p:txBody>
          <a:bodyPr/>
          <a:lstStyle/>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6360" y="5628482"/>
            <a:ext cx="12382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967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9F64090-CD60-4421-98DA-ED745BAF8D7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Skiljebo Flickor 11</a:t>
            </a:r>
          </a:p>
        </p:txBody>
      </p:sp>
      <p:pic>
        <p:nvPicPr>
          <p:cNvPr id="5" name="Picture 4">
            <a:extLst>
              <a:ext uri="{FF2B5EF4-FFF2-40B4-BE49-F238E27FC236}">
                <a16:creationId xmlns:a16="http://schemas.microsoft.com/office/drawing/2014/main" id="{893C3A42-5176-410D-AC7F-A1DBD1B4A120}"/>
              </a:ext>
            </a:extLst>
          </p:cNvPr>
          <p:cNvPicPr>
            <a:picLocks noChangeAspect="1"/>
          </p:cNvPicPr>
          <p:nvPr/>
        </p:nvPicPr>
        <p:blipFill>
          <a:blip r:embed="rId2"/>
          <a:stretch>
            <a:fillRect/>
          </a:stretch>
        </p:blipFill>
        <p:spPr>
          <a:xfrm>
            <a:off x="5824331" y="434839"/>
            <a:ext cx="6096000" cy="4572000"/>
          </a:xfrm>
          <a:prstGeom prst="rect">
            <a:avLst/>
          </a:prstGeom>
        </p:spPr>
      </p:pic>
      <p:sp>
        <p:nvSpPr>
          <p:cNvPr id="2" name="Rectangle 1">
            <a:extLst>
              <a:ext uri="{FF2B5EF4-FFF2-40B4-BE49-F238E27FC236}">
                <a16:creationId xmlns:a16="http://schemas.microsoft.com/office/drawing/2014/main" id="{34C7BB49-B3F1-4DDC-BF45-561E7DF23922}"/>
              </a:ext>
            </a:extLst>
          </p:cNvPr>
          <p:cNvSpPr/>
          <p:nvPr/>
        </p:nvSpPr>
        <p:spPr>
          <a:xfrm>
            <a:off x="230256" y="1859339"/>
            <a:ext cx="6096000" cy="313932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base"/>
            <a:r>
              <a:rPr lang="sv-SE" dirty="0"/>
              <a:t>Alla barn och ungdomar som vill ska få vara med och utvecklas. ​</a:t>
            </a:r>
          </a:p>
          <a:p>
            <a:pPr fontAlgn="base"/>
            <a:br>
              <a:rPr lang="sv-SE" dirty="0"/>
            </a:br>
            <a:r>
              <a:rPr lang="sv-SE" dirty="0"/>
              <a:t>Vår utgångspunkt är att alla spelare vill och kan utvecklas. ​</a:t>
            </a:r>
          </a:p>
          <a:p>
            <a:pPr fontAlgn="base"/>
            <a:br>
              <a:rPr lang="sv-SE" dirty="0"/>
            </a:br>
            <a:r>
              <a:rPr lang="sv-SE" dirty="0"/>
              <a:t>Få så många ungdomar som möjligt att spela fotboll så länge som möjligt.​</a:t>
            </a:r>
          </a:p>
          <a:p>
            <a:pPr fontAlgn="base"/>
            <a:br>
              <a:rPr lang="sv-SE" dirty="0"/>
            </a:br>
            <a:r>
              <a:rPr lang="sv-SE" dirty="0"/>
              <a:t>Det ska vara roligt och lustfyllt att spela i SSK och man ska minnas sin tid i föreningen som positiv.</a:t>
            </a:r>
            <a:br>
              <a:rPr lang="sv-SE" dirty="0"/>
            </a:br>
            <a:br>
              <a:rPr lang="sv-SE" dirty="0"/>
            </a:br>
            <a:r>
              <a:rPr lang="sv-SE" sz="1200" i="1" dirty="0"/>
              <a:t>Utdrag från Skiljebo Vill</a:t>
            </a:r>
            <a:endParaRPr lang="sv-SE" i="1" dirty="0"/>
          </a:p>
        </p:txBody>
      </p:sp>
    </p:spTree>
    <p:extLst>
      <p:ext uri="{BB962C8B-B14F-4D97-AF65-F5344CB8AC3E}">
        <p14:creationId xmlns:p14="http://schemas.microsoft.com/office/powerpoint/2010/main" val="379769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Att vara en del av Skiljebo SK</a:t>
            </a:r>
          </a:p>
        </p:txBody>
      </p:sp>
      <p:sp>
        <p:nvSpPr>
          <p:cNvPr id="3" name="Platshållare för innehåll 2"/>
          <p:cNvSpPr>
            <a:spLocks noGrp="1"/>
          </p:cNvSpPr>
          <p:nvPr>
            <p:ph idx="1"/>
          </p:nvPr>
        </p:nvSpPr>
        <p:spPr/>
        <p:txBody>
          <a:bodyPr/>
          <a:lstStyle/>
          <a:p>
            <a:r>
              <a:rPr lang="sv-SE" dirty="0"/>
              <a:t>Utdrag från Skiljebo Vill</a:t>
            </a:r>
          </a:p>
          <a:p>
            <a:pPr marL="0" indent="0">
              <a:buNone/>
            </a:pPr>
            <a:endParaRPr lang="sv-SE" dirty="0"/>
          </a:p>
          <a:p>
            <a:pPr marL="0" indent="0">
              <a:buNone/>
            </a:pPr>
            <a:r>
              <a:rPr lang="sv-SE" sz="2400" dirty="0"/>
              <a:t>Vår syn är att hur Skiljebo SK uppfattas av omgivningen beror inte enbart på vad som presteras på fotbollsplanen utan än mer av hur Ledare, Spelare och Föräldrar agerar vid och utanför planen.</a:t>
            </a:r>
          </a:p>
          <a:p>
            <a:pPr marL="0" indent="0">
              <a:buNone/>
            </a:pPr>
            <a:endParaRPr lang="sv-SE" dirty="0"/>
          </a:p>
          <a:p>
            <a:pPr marL="0" indent="0">
              <a:buNone/>
            </a:pPr>
            <a:endParaRPr lang="sv-SE" dirty="0"/>
          </a:p>
        </p:txBody>
      </p:sp>
      <p:sp>
        <p:nvSpPr>
          <p:cNvPr id="4" name="Platshållare för sidfot 3"/>
          <p:cNvSpPr>
            <a:spLocks noGrp="1"/>
          </p:cNvSpPr>
          <p:nvPr>
            <p:ph type="ftr" sz="quarter" idx="11"/>
          </p:nvPr>
        </p:nvSpPr>
        <p:spPr/>
        <p:txBody>
          <a:bodyPr/>
          <a:lstStyle/>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6360" y="5628482"/>
            <a:ext cx="12382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931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Utdrag från Skiljebo Vill</a:t>
            </a:r>
          </a:p>
        </p:txBody>
      </p:sp>
      <p:sp>
        <p:nvSpPr>
          <p:cNvPr id="3" name="Platshållare för innehåll 2"/>
          <p:cNvSpPr>
            <a:spLocks noGrp="1"/>
          </p:cNvSpPr>
          <p:nvPr>
            <p:ph idx="1"/>
          </p:nvPr>
        </p:nvSpPr>
        <p:spPr>
          <a:xfrm>
            <a:off x="2152650" y="1690689"/>
            <a:ext cx="7886700" cy="4351338"/>
          </a:xfrm>
        </p:spPr>
        <p:txBody>
          <a:bodyPr>
            <a:normAutofit fontScale="55000" lnSpcReduction="20000"/>
          </a:bodyPr>
          <a:lstStyle/>
          <a:p>
            <a:r>
              <a:rPr lang="sv-SE" dirty="0"/>
              <a:t>ORDNINGSREGLER för föräldrar</a:t>
            </a:r>
          </a:p>
          <a:p>
            <a:pPr marL="0" indent="0">
              <a:buNone/>
            </a:pPr>
            <a:endParaRPr lang="sv-SE" dirty="0"/>
          </a:p>
          <a:p>
            <a:r>
              <a:rPr lang="sv-SE" dirty="0"/>
              <a:t>1. Följ med på träning och match - ditt barn sätter stort värde på det.</a:t>
            </a:r>
          </a:p>
          <a:p>
            <a:r>
              <a:rPr lang="sv-SE" dirty="0"/>
              <a:t>2. Skapa god stämning vid träning och match.</a:t>
            </a:r>
          </a:p>
          <a:p>
            <a:r>
              <a:rPr lang="sv-SE" dirty="0"/>
              <a:t>3. Uppehåll dig längs ena sidlinjen och var lugn. Låt barnen spela.</a:t>
            </a:r>
          </a:p>
          <a:p>
            <a:r>
              <a:rPr lang="sv-SE" dirty="0"/>
              <a:t>4. Uppmuntra alla spelarna i laget, inte bara ditt eget barn, i både med- och     motgång.</a:t>
            </a:r>
          </a:p>
          <a:p>
            <a:r>
              <a:rPr lang="sv-SE" dirty="0"/>
              <a:t>5. Respektera ledarnas matchning och beslut. Sätt dig in i föreningens policy.</a:t>
            </a:r>
          </a:p>
          <a:p>
            <a:r>
              <a:rPr lang="sv-SE" dirty="0"/>
              <a:t>6. Respektera domarens beslut och se henne/honom som en vägledare under utbildning.</a:t>
            </a:r>
          </a:p>
          <a:p>
            <a:r>
              <a:rPr lang="sv-SE" dirty="0"/>
              <a:t>7. Uppmuntra ditt barn att delta - pressa inte.</a:t>
            </a:r>
          </a:p>
          <a:p>
            <a:r>
              <a:rPr lang="sv-SE" dirty="0"/>
              <a:t>8. Fråga barnen om matchen var rolig, spännande, juste eller om spelet var bra</a:t>
            </a:r>
          </a:p>
          <a:p>
            <a:pPr marL="0" indent="0">
              <a:buNone/>
            </a:pPr>
            <a:r>
              <a:rPr lang="sv-SE" dirty="0"/>
              <a:t>    - fokusera inte på resultatet.</a:t>
            </a:r>
          </a:p>
          <a:p>
            <a:r>
              <a:rPr lang="sv-SE" dirty="0"/>
              <a:t>9. Stöd föreningen i dess arbete. Din insats blir värdesatt, inte minst av ditt barn.</a:t>
            </a:r>
          </a:p>
          <a:p>
            <a:r>
              <a:rPr lang="sv-SE" dirty="0"/>
              <a:t>10. Kom ihåg att det är ditt barn som spelar fotboll - inte Du själv.</a:t>
            </a:r>
          </a:p>
        </p:txBody>
      </p:sp>
      <p:sp>
        <p:nvSpPr>
          <p:cNvPr id="4" name="Platshållare för sidfot 3"/>
          <p:cNvSpPr>
            <a:spLocks noGrp="1"/>
          </p:cNvSpPr>
          <p:nvPr>
            <p:ph type="ftr" sz="quarter" idx="11"/>
          </p:nvPr>
        </p:nvSpPr>
        <p:spPr/>
        <p:txBody>
          <a:bodyPr/>
          <a:lstStyle/>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4352" y="5495926"/>
            <a:ext cx="12382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12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9CA864-ED9B-7445-A53C-69591938BDD1}"/>
              </a:ext>
            </a:extLst>
          </p:cNvPr>
          <p:cNvSpPr>
            <a:spLocks noGrp="1"/>
          </p:cNvSpPr>
          <p:nvPr>
            <p:ph type="title"/>
          </p:nvPr>
        </p:nvSpPr>
        <p:spPr/>
        <p:txBody>
          <a:bodyPr/>
          <a:lstStyle/>
          <a:p>
            <a:r>
              <a:rPr lang="sv-SE" dirty="0"/>
              <a:t>Utdrag från Skiljebo Vill</a:t>
            </a:r>
          </a:p>
        </p:txBody>
      </p:sp>
      <p:sp>
        <p:nvSpPr>
          <p:cNvPr id="3" name="Platshållare för innehåll 2">
            <a:extLst>
              <a:ext uri="{FF2B5EF4-FFF2-40B4-BE49-F238E27FC236}">
                <a16:creationId xmlns:a16="http://schemas.microsoft.com/office/drawing/2014/main" id="{F62895B3-7169-074D-AB82-981874596B03}"/>
              </a:ext>
            </a:extLst>
          </p:cNvPr>
          <p:cNvSpPr>
            <a:spLocks noGrp="1"/>
          </p:cNvSpPr>
          <p:nvPr>
            <p:ph idx="1"/>
          </p:nvPr>
        </p:nvSpPr>
        <p:spPr/>
        <p:txBody>
          <a:bodyPr>
            <a:normAutofit/>
          </a:bodyPr>
          <a:lstStyle/>
          <a:p>
            <a:pPr marL="0" indent="0" fontAlgn="base">
              <a:buNone/>
            </a:pPr>
            <a:r>
              <a:rPr lang="sv-SE" sz="3900" b="1" dirty="0"/>
              <a:t>Föräldrasysslor</a:t>
            </a:r>
            <a:r>
              <a:rPr lang="en-US" sz="3900" b="1" dirty="0"/>
              <a:t>​</a:t>
            </a:r>
          </a:p>
          <a:p>
            <a:pPr fontAlgn="base"/>
            <a:r>
              <a:rPr lang="sv-SE" dirty="0"/>
              <a:t>Vaktmästeri- och Kiosktjänst där vårt lag har en-två veckor per år som skall bemannas</a:t>
            </a:r>
            <a:r>
              <a:rPr lang="en-US" dirty="0"/>
              <a:t>​</a:t>
            </a:r>
          </a:p>
          <a:p>
            <a:pPr fontAlgn="base"/>
            <a:r>
              <a:rPr lang="sv-SE" dirty="0"/>
              <a:t>Arbeta på en skola under Aroscupen​ (1/7 – 3/7)</a:t>
            </a:r>
          </a:p>
          <a:p>
            <a:pPr fontAlgn="base"/>
            <a:r>
              <a:rPr lang="sv-SE" dirty="0"/>
              <a:t>Delta på föräldramöten</a:t>
            </a:r>
            <a:r>
              <a:rPr lang="en-US" dirty="0"/>
              <a:t>​</a:t>
            </a:r>
          </a:p>
          <a:p>
            <a:pPr fontAlgn="base"/>
            <a:r>
              <a:rPr lang="sv-SE" dirty="0"/>
              <a:t>För transporter till och från matcher ansvarar respektive barns förälder, med fördel genom samåkning.</a:t>
            </a:r>
            <a:r>
              <a:rPr lang="en-US" dirty="0"/>
              <a:t>​</a:t>
            </a:r>
          </a:p>
        </p:txBody>
      </p:sp>
    </p:spTree>
    <p:extLst>
      <p:ext uri="{BB962C8B-B14F-4D97-AF65-F5344CB8AC3E}">
        <p14:creationId xmlns:p14="http://schemas.microsoft.com/office/powerpoint/2010/main" val="305692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9CA864-ED9B-7445-A53C-69591938BDD1}"/>
              </a:ext>
            </a:extLst>
          </p:cNvPr>
          <p:cNvSpPr>
            <a:spLocks noGrp="1"/>
          </p:cNvSpPr>
          <p:nvPr>
            <p:ph type="title"/>
          </p:nvPr>
        </p:nvSpPr>
        <p:spPr/>
        <p:txBody>
          <a:bodyPr/>
          <a:lstStyle/>
          <a:p>
            <a:r>
              <a:rPr lang="sv-SE" dirty="0"/>
              <a:t>Utdrag från Skiljebo Vill</a:t>
            </a:r>
          </a:p>
        </p:txBody>
      </p:sp>
      <p:sp>
        <p:nvSpPr>
          <p:cNvPr id="3" name="Platshållare för innehåll 2">
            <a:extLst>
              <a:ext uri="{FF2B5EF4-FFF2-40B4-BE49-F238E27FC236}">
                <a16:creationId xmlns:a16="http://schemas.microsoft.com/office/drawing/2014/main" id="{F62895B3-7169-074D-AB82-981874596B03}"/>
              </a:ext>
            </a:extLst>
          </p:cNvPr>
          <p:cNvSpPr>
            <a:spLocks noGrp="1"/>
          </p:cNvSpPr>
          <p:nvPr>
            <p:ph idx="1"/>
          </p:nvPr>
        </p:nvSpPr>
        <p:spPr/>
        <p:txBody>
          <a:bodyPr>
            <a:normAutofit/>
          </a:bodyPr>
          <a:lstStyle/>
          <a:p>
            <a:pPr marL="0" indent="0" fontAlgn="base">
              <a:buNone/>
            </a:pPr>
            <a:r>
              <a:rPr lang="sv-SE" sz="3900" b="1" dirty="0"/>
              <a:t>Föräldrasysslor</a:t>
            </a:r>
            <a:r>
              <a:rPr lang="en-US" sz="3900" b="1" dirty="0"/>
              <a:t>​</a:t>
            </a:r>
          </a:p>
          <a:p>
            <a:pPr fontAlgn="base"/>
            <a:r>
              <a:rPr lang="sv-SE" dirty="0"/>
              <a:t>Vaktmästeri- och Kiosktjänst där vårt lag har en-två veckor per år som skall bemannas</a:t>
            </a:r>
            <a:r>
              <a:rPr lang="en-US" dirty="0"/>
              <a:t>​</a:t>
            </a:r>
          </a:p>
          <a:p>
            <a:pPr fontAlgn="base"/>
            <a:r>
              <a:rPr lang="sv-SE" dirty="0"/>
              <a:t>Arbeta på en skola under Aroscupen​ (2/7 – 5/7)</a:t>
            </a:r>
          </a:p>
          <a:p>
            <a:pPr fontAlgn="base"/>
            <a:r>
              <a:rPr lang="sv-SE" dirty="0"/>
              <a:t>Delta på föräldramöten</a:t>
            </a:r>
            <a:r>
              <a:rPr lang="en-US" dirty="0"/>
              <a:t>​</a:t>
            </a:r>
          </a:p>
          <a:p>
            <a:pPr fontAlgn="base"/>
            <a:r>
              <a:rPr lang="sv-SE" dirty="0"/>
              <a:t>För transporter till och från matcher ansvarar respektive barns förälder, med fördel genom samåkning.</a:t>
            </a:r>
            <a:r>
              <a:rPr lang="en-US" dirty="0"/>
              <a:t>​</a:t>
            </a:r>
          </a:p>
        </p:txBody>
      </p:sp>
      <p:sp>
        <p:nvSpPr>
          <p:cNvPr id="4" name="Speech Bubble: Rectangle with Corners Rounded 3">
            <a:extLst>
              <a:ext uri="{FF2B5EF4-FFF2-40B4-BE49-F238E27FC236}">
                <a16:creationId xmlns:a16="http://schemas.microsoft.com/office/drawing/2014/main" id="{1A12D912-506F-BD43-AF32-C05BB8FF7034}"/>
              </a:ext>
            </a:extLst>
          </p:cNvPr>
          <p:cNvSpPr/>
          <p:nvPr/>
        </p:nvSpPr>
        <p:spPr>
          <a:xfrm>
            <a:off x="3725920" y="3089379"/>
            <a:ext cx="4363279" cy="960107"/>
          </a:xfrm>
          <a:prstGeom prst="wedgeRoundRectCallout">
            <a:avLst>
              <a:gd name="adj1" fmla="val -47512"/>
              <a:gd name="adj2" fmla="val -810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200" dirty="0" err="1"/>
              <a:t>Klart</a:t>
            </a:r>
            <a:r>
              <a:rPr lang="en-GB" sz="3200" dirty="0"/>
              <a:t> 2022!</a:t>
            </a:r>
          </a:p>
        </p:txBody>
      </p:sp>
    </p:spTree>
    <p:extLst>
      <p:ext uri="{BB962C8B-B14F-4D97-AF65-F5344CB8AC3E}">
        <p14:creationId xmlns:p14="http://schemas.microsoft.com/office/powerpoint/2010/main" val="977387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9CA864-ED9B-7445-A53C-69591938BDD1}"/>
              </a:ext>
            </a:extLst>
          </p:cNvPr>
          <p:cNvSpPr>
            <a:spLocks noGrp="1"/>
          </p:cNvSpPr>
          <p:nvPr>
            <p:ph type="title"/>
          </p:nvPr>
        </p:nvSpPr>
        <p:spPr/>
        <p:txBody>
          <a:bodyPr/>
          <a:lstStyle/>
          <a:p>
            <a:r>
              <a:rPr lang="sv-SE" dirty="0"/>
              <a:t>Utdrag från Skiljebo Vill</a:t>
            </a:r>
          </a:p>
        </p:txBody>
      </p:sp>
      <p:sp>
        <p:nvSpPr>
          <p:cNvPr id="3" name="Platshållare för innehåll 2">
            <a:extLst>
              <a:ext uri="{FF2B5EF4-FFF2-40B4-BE49-F238E27FC236}">
                <a16:creationId xmlns:a16="http://schemas.microsoft.com/office/drawing/2014/main" id="{F62895B3-7169-074D-AB82-981874596B03}"/>
              </a:ext>
            </a:extLst>
          </p:cNvPr>
          <p:cNvSpPr>
            <a:spLocks noGrp="1"/>
          </p:cNvSpPr>
          <p:nvPr>
            <p:ph idx="1"/>
          </p:nvPr>
        </p:nvSpPr>
        <p:spPr/>
        <p:txBody>
          <a:bodyPr>
            <a:normAutofit/>
          </a:bodyPr>
          <a:lstStyle/>
          <a:p>
            <a:pPr marL="0" indent="0" fontAlgn="base">
              <a:buNone/>
            </a:pPr>
            <a:r>
              <a:rPr lang="sv-SE" sz="3900" b="1" dirty="0"/>
              <a:t>Föräldrasysslor</a:t>
            </a:r>
            <a:r>
              <a:rPr lang="en-US" sz="3900" b="1" dirty="0"/>
              <a:t>​</a:t>
            </a:r>
          </a:p>
          <a:p>
            <a:pPr fontAlgn="base"/>
            <a:r>
              <a:rPr lang="sv-SE" dirty="0"/>
              <a:t>Vaktmästeri- och Kiosktjänst där vårt lag har en-två veckor per år som skall bemannas</a:t>
            </a:r>
            <a:r>
              <a:rPr lang="en-US" dirty="0"/>
              <a:t>​</a:t>
            </a:r>
          </a:p>
          <a:p>
            <a:pPr fontAlgn="base"/>
            <a:r>
              <a:rPr lang="sv-SE" dirty="0"/>
              <a:t>Arbeta på en skola under Aroscupen​ (1/7 – 3/7)</a:t>
            </a:r>
          </a:p>
          <a:p>
            <a:pPr fontAlgn="base"/>
            <a:r>
              <a:rPr lang="sv-SE" dirty="0"/>
              <a:t>Delta på föräldramöten</a:t>
            </a:r>
            <a:r>
              <a:rPr lang="en-US" dirty="0"/>
              <a:t>​</a:t>
            </a:r>
          </a:p>
          <a:p>
            <a:pPr fontAlgn="base"/>
            <a:r>
              <a:rPr lang="sv-SE" dirty="0"/>
              <a:t>För transporter till och från matcher ansvarar respektive barns förälder, med fördel genom samåkning.</a:t>
            </a:r>
            <a:r>
              <a:rPr lang="en-US" dirty="0"/>
              <a:t>​</a:t>
            </a:r>
          </a:p>
        </p:txBody>
      </p:sp>
      <p:sp>
        <p:nvSpPr>
          <p:cNvPr id="4" name="Speech Bubble: Rectangle with Corners Rounded 3">
            <a:extLst>
              <a:ext uri="{FF2B5EF4-FFF2-40B4-BE49-F238E27FC236}">
                <a16:creationId xmlns:a16="http://schemas.microsoft.com/office/drawing/2014/main" id="{C8C117DB-8345-254E-85D9-C29E5A2046C5}"/>
              </a:ext>
            </a:extLst>
          </p:cNvPr>
          <p:cNvSpPr/>
          <p:nvPr/>
        </p:nvSpPr>
        <p:spPr>
          <a:xfrm>
            <a:off x="6042991" y="4080013"/>
            <a:ext cx="4363279" cy="1823830"/>
          </a:xfrm>
          <a:prstGeom prst="wedgeRoundRectCallout">
            <a:avLst>
              <a:gd name="adj1" fmla="val -47512"/>
              <a:gd name="adj2" fmla="val -6578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a:t>I </a:t>
            </a:r>
            <a:r>
              <a:rPr lang="en-GB" sz="2000" dirty="0" err="1"/>
              <a:t>möjligaste</a:t>
            </a:r>
            <a:r>
              <a:rPr lang="en-GB" sz="2000" dirty="0"/>
              <a:t> </a:t>
            </a:r>
            <a:r>
              <a:rPr lang="en-GB" sz="2000" dirty="0" err="1"/>
              <a:t>mån</a:t>
            </a:r>
            <a:r>
              <a:rPr lang="en-GB" sz="2000" dirty="0"/>
              <a:t> </a:t>
            </a:r>
            <a:r>
              <a:rPr lang="en-GB" sz="2000" dirty="0" err="1"/>
              <a:t>löser</a:t>
            </a:r>
            <a:r>
              <a:rPr lang="en-GB" sz="2000" dirty="0"/>
              <a:t> vi </a:t>
            </a:r>
            <a:r>
              <a:rPr lang="en-GB" sz="2000" dirty="0" err="1"/>
              <a:t>detta</a:t>
            </a:r>
            <a:r>
              <a:rPr lang="en-GB" sz="2000" dirty="0"/>
              <a:t> med </a:t>
            </a:r>
            <a:r>
              <a:rPr lang="en-GB" sz="2000" dirty="0" err="1"/>
              <a:t>föräldrar</a:t>
            </a:r>
            <a:r>
              <a:rPr lang="en-GB" sz="2000" dirty="0"/>
              <a:t> till </a:t>
            </a:r>
            <a:r>
              <a:rPr lang="en-GB" sz="2000" b="1" dirty="0"/>
              <a:t>barn </a:t>
            </a:r>
            <a:r>
              <a:rPr lang="en-GB" sz="2000" b="1" dirty="0" err="1"/>
              <a:t>som</a:t>
            </a:r>
            <a:r>
              <a:rPr lang="en-GB" sz="2000" b="1" dirty="0"/>
              <a:t> </a:t>
            </a:r>
            <a:r>
              <a:rPr lang="en-GB" sz="2000" b="1" dirty="0" err="1"/>
              <a:t>spelar</a:t>
            </a:r>
            <a:r>
              <a:rPr lang="en-GB" sz="2000" b="1" dirty="0"/>
              <a:t> </a:t>
            </a:r>
            <a:r>
              <a:rPr lang="en-GB" sz="2000" b="1" dirty="0" err="1"/>
              <a:t>cupen</a:t>
            </a:r>
            <a:r>
              <a:rPr lang="en-GB" sz="2000" dirty="0"/>
              <a:t>, men om det </a:t>
            </a:r>
            <a:r>
              <a:rPr lang="en-GB" sz="2000" dirty="0" err="1"/>
              <a:t>inte</a:t>
            </a:r>
            <a:r>
              <a:rPr lang="en-GB" sz="2000" dirty="0"/>
              <a:t> </a:t>
            </a:r>
            <a:r>
              <a:rPr lang="en-GB" sz="2000" dirty="0" err="1"/>
              <a:t>räcker</a:t>
            </a:r>
            <a:r>
              <a:rPr lang="en-GB" sz="2000" dirty="0"/>
              <a:t> </a:t>
            </a:r>
            <a:r>
              <a:rPr lang="en-GB" sz="2000" dirty="0" err="1"/>
              <a:t>kan</a:t>
            </a:r>
            <a:r>
              <a:rPr lang="en-GB" sz="2000" dirty="0"/>
              <a:t> man </a:t>
            </a:r>
            <a:r>
              <a:rPr lang="en-GB" sz="2000" dirty="0" err="1"/>
              <a:t>behöva</a:t>
            </a:r>
            <a:r>
              <a:rPr lang="en-GB" sz="2000" dirty="0"/>
              <a:t> </a:t>
            </a:r>
            <a:r>
              <a:rPr lang="en-GB" sz="2000" dirty="0" err="1"/>
              <a:t>ställa</a:t>
            </a:r>
            <a:r>
              <a:rPr lang="en-GB" sz="2000" dirty="0"/>
              <a:t> </a:t>
            </a:r>
            <a:r>
              <a:rPr lang="en-GB" sz="2000" dirty="0" err="1"/>
              <a:t>upp</a:t>
            </a:r>
            <a:r>
              <a:rPr lang="en-GB" sz="2000" dirty="0"/>
              <a:t> </a:t>
            </a:r>
            <a:r>
              <a:rPr lang="en-GB" sz="2000" dirty="0" err="1"/>
              <a:t>även</a:t>
            </a:r>
            <a:r>
              <a:rPr lang="en-GB" sz="2000" dirty="0"/>
              <a:t> om </a:t>
            </a:r>
            <a:r>
              <a:rPr lang="en-GB" sz="2000" dirty="0" err="1"/>
              <a:t>barnet</a:t>
            </a:r>
            <a:r>
              <a:rPr lang="en-GB" sz="2000" dirty="0"/>
              <a:t> </a:t>
            </a:r>
            <a:r>
              <a:rPr lang="en-GB" sz="2000" dirty="0" err="1"/>
              <a:t>inte</a:t>
            </a:r>
            <a:r>
              <a:rPr lang="en-GB" sz="2000" dirty="0"/>
              <a:t> </a:t>
            </a:r>
            <a:r>
              <a:rPr lang="en-GB" sz="2000" dirty="0" err="1"/>
              <a:t>spelar</a:t>
            </a:r>
            <a:r>
              <a:rPr lang="en-GB" sz="2000" dirty="0"/>
              <a:t>.</a:t>
            </a:r>
            <a:endParaRPr lang="en-GB" sz="3200" dirty="0"/>
          </a:p>
        </p:txBody>
      </p:sp>
    </p:spTree>
    <p:extLst>
      <p:ext uri="{BB962C8B-B14F-4D97-AF65-F5344CB8AC3E}">
        <p14:creationId xmlns:p14="http://schemas.microsoft.com/office/powerpoint/2010/main" val="153221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1BB6-7DF2-4994-A4D7-94FB1C7909FB}"/>
              </a:ext>
            </a:extLst>
          </p:cNvPr>
          <p:cNvSpPr>
            <a:spLocks noGrp="1"/>
          </p:cNvSpPr>
          <p:nvPr>
            <p:ph type="title"/>
          </p:nvPr>
        </p:nvSpPr>
        <p:spPr/>
        <p:txBody>
          <a:bodyPr/>
          <a:lstStyle/>
          <a:p>
            <a:r>
              <a:rPr lang="en-GB" dirty="0"/>
              <a:t>Vi i </a:t>
            </a:r>
            <a:r>
              <a:rPr lang="en-GB" dirty="0" err="1"/>
              <a:t>Skiljebo</a:t>
            </a:r>
            <a:r>
              <a:rPr lang="en-GB" dirty="0"/>
              <a:t> F-11</a:t>
            </a:r>
          </a:p>
        </p:txBody>
      </p:sp>
      <p:sp>
        <p:nvSpPr>
          <p:cNvPr id="3" name="Content Placeholder 2">
            <a:extLst>
              <a:ext uri="{FF2B5EF4-FFF2-40B4-BE49-F238E27FC236}">
                <a16:creationId xmlns:a16="http://schemas.microsoft.com/office/drawing/2014/main" id="{E88D4DD9-34BF-4440-A135-4614584F1758}"/>
              </a:ext>
            </a:extLst>
          </p:cNvPr>
          <p:cNvSpPr>
            <a:spLocks noGrp="1"/>
          </p:cNvSpPr>
          <p:nvPr>
            <p:ph sz="half" idx="1"/>
          </p:nvPr>
        </p:nvSpPr>
        <p:spPr/>
        <p:txBody>
          <a:bodyPr>
            <a:normAutofit fontScale="55000" lnSpcReduction="20000"/>
          </a:bodyPr>
          <a:lstStyle/>
          <a:p>
            <a:pPr marL="0" indent="0">
              <a:buNone/>
            </a:pPr>
            <a:br>
              <a:rPr lang="sv-SE" dirty="0"/>
            </a:br>
            <a:r>
              <a:rPr lang="sv-SE" b="1" dirty="0"/>
              <a:t>VID TRÄNING:</a:t>
            </a:r>
            <a:endParaRPr lang="sv-SE" dirty="0"/>
          </a:p>
          <a:p>
            <a:pPr fontAlgn="base"/>
            <a:r>
              <a:rPr lang="sv-SE" dirty="0"/>
              <a:t>Kom i tid redo för att sätta igång med träningen.</a:t>
            </a:r>
          </a:p>
          <a:p>
            <a:pPr fontAlgn="base"/>
            <a:r>
              <a:rPr lang="sv-SE" dirty="0"/>
              <a:t>På träning lyssnar vi vid samling på både ledare och lagkamrater.</a:t>
            </a:r>
          </a:p>
          <a:p>
            <a:pPr fontAlgn="base"/>
            <a:r>
              <a:rPr lang="sv-SE" dirty="0"/>
              <a:t>Håret ska vara uppsatt och örhängen lämnar vi hemma alternativt tejpar.</a:t>
            </a:r>
          </a:p>
          <a:p>
            <a:pPr fontAlgn="base"/>
            <a:r>
              <a:rPr lang="sv-SE" dirty="0"/>
              <a:t>Vid frånvaro på träning – hör av er via SMS till någon av tränarna. </a:t>
            </a:r>
          </a:p>
          <a:p>
            <a:pPr marL="0" indent="0">
              <a:buNone/>
            </a:pPr>
            <a:br>
              <a:rPr lang="sv-SE" b="1" dirty="0"/>
            </a:br>
            <a:r>
              <a:rPr lang="sv-SE" b="1" dirty="0"/>
              <a:t>VID MATCH/CUP:</a:t>
            </a:r>
            <a:endParaRPr lang="sv-SE" dirty="0"/>
          </a:p>
          <a:p>
            <a:pPr fontAlgn="base"/>
            <a:r>
              <a:rPr lang="sv-SE" dirty="0"/>
              <a:t>Kom i tid redo för att spela match. Det betyder att man har allt färdigt och varit på toaletten.</a:t>
            </a:r>
          </a:p>
          <a:p>
            <a:pPr fontAlgn="base"/>
            <a:r>
              <a:rPr lang="sv-SE" dirty="0"/>
              <a:t>Ta alltid med både den svartgula och den vita matchtröjan.</a:t>
            </a:r>
          </a:p>
          <a:p>
            <a:pPr fontAlgn="base"/>
            <a:r>
              <a:rPr lang="sv-SE" dirty="0"/>
              <a:t>På match lyssnar vi vid samling på både ledare och lagkamrater.</a:t>
            </a:r>
          </a:p>
          <a:p>
            <a:pPr fontAlgn="base"/>
            <a:r>
              <a:rPr lang="sv-SE" dirty="0"/>
              <a:t>Vi föräldrar får gärna heja på, men coachandet överlåter vi till tränarna.</a:t>
            </a:r>
          </a:p>
        </p:txBody>
      </p:sp>
      <p:sp>
        <p:nvSpPr>
          <p:cNvPr id="4" name="Content Placeholder 3">
            <a:extLst>
              <a:ext uri="{FF2B5EF4-FFF2-40B4-BE49-F238E27FC236}">
                <a16:creationId xmlns:a16="http://schemas.microsoft.com/office/drawing/2014/main" id="{74EB11C0-F834-4F07-97B8-B499A7219133}"/>
              </a:ext>
            </a:extLst>
          </p:cNvPr>
          <p:cNvSpPr>
            <a:spLocks noGrp="1"/>
          </p:cNvSpPr>
          <p:nvPr>
            <p:ph sz="half" idx="2"/>
          </p:nvPr>
        </p:nvSpPr>
        <p:spPr/>
        <p:txBody>
          <a:bodyPr>
            <a:normAutofit fontScale="55000" lnSpcReduction="20000"/>
          </a:bodyPr>
          <a:lstStyle/>
          <a:p>
            <a:pPr fontAlgn="base"/>
            <a:r>
              <a:rPr lang="sv-SE" dirty="0"/>
              <a:t>Vi föräldrar står på motsatt sida av avbytarbänken. Vi önskar inte att några föräldrar står bakom vårat eller motståndarnas mål. </a:t>
            </a:r>
          </a:p>
          <a:p>
            <a:pPr fontAlgn="base"/>
            <a:r>
              <a:rPr lang="sv-SE" dirty="0"/>
              <a:t>För att spela match så tränar vi regelbundet. </a:t>
            </a:r>
          </a:p>
          <a:p>
            <a:pPr fontAlgn="base"/>
            <a:r>
              <a:rPr lang="sv-SE" dirty="0"/>
              <a:t>I händelse av att man inte anmält sig i tid till match så avgör tränarna från gång till gång om man kan vara med eller inte. </a:t>
            </a:r>
          </a:p>
          <a:p>
            <a:pPr fontAlgn="base"/>
            <a:r>
              <a:rPr lang="sv-SE" dirty="0"/>
              <a:t>Vid frånvaro vill vi att ni anmäler detta till ansvarig tränare via sms och inte via laget.se eller Facebook.</a:t>
            </a:r>
          </a:p>
          <a:p>
            <a:pPr fontAlgn="base"/>
            <a:r>
              <a:rPr lang="sv-SE" dirty="0"/>
              <a:t>När man anmäler sig till cup så anmäler man sig till hela tillfället och inte enstaka matcher.</a:t>
            </a:r>
          </a:p>
          <a:p>
            <a:pPr fontAlgn="base"/>
            <a:r>
              <a:rPr lang="sv-SE" dirty="0"/>
              <a:t>Vi önskar att alla stannar kvar på cuper, äter och umgås tillsammans. </a:t>
            </a:r>
          </a:p>
          <a:p>
            <a:pPr fontAlgn="base"/>
            <a:r>
              <a:rPr lang="sv-SE" dirty="0"/>
              <a:t>Inga mobiler hos tjejerna vid lagsamlingar. </a:t>
            </a:r>
          </a:p>
          <a:p>
            <a:pPr fontAlgn="base"/>
            <a:r>
              <a:rPr lang="sv-SE" dirty="0"/>
              <a:t>Tjejerna tar ansvar för sina egna saker.</a:t>
            </a:r>
          </a:p>
          <a:p>
            <a:pPr marL="0" indent="0">
              <a:buNone/>
            </a:pPr>
            <a:br>
              <a:rPr lang="sv-SE" b="1" dirty="0"/>
            </a:br>
            <a:r>
              <a:rPr lang="sv-SE" b="1" dirty="0"/>
              <a:t>DET HÄR HJÄLPS VI ALLA ÅT MED:</a:t>
            </a:r>
            <a:endParaRPr lang="sv-SE" dirty="0"/>
          </a:p>
          <a:p>
            <a:pPr fontAlgn="base"/>
            <a:r>
              <a:rPr lang="sv-SE" dirty="0"/>
              <a:t>Vi hjälper varandra med hur man är en bra lagkamrat.</a:t>
            </a:r>
          </a:p>
          <a:p>
            <a:r>
              <a:rPr lang="en-GB" dirty="0" err="1"/>
              <a:t>Koncentration</a:t>
            </a:r>
            <a:r>
              <a:rPr lang="en-GB" dirty="0"/>
              <a:t> </a:t>
            </a:r>
            <a:r>
              <a:rPr lang="en-GB" dirty="0" err="1"/>
              <a:t>på</a:t>
            </a:r>
            <a:r>
              <a:rPr lang="en-GB" dirty="0"/>
              <a:t> </a:t>
            </a:r>
            <a:r>
              <a:rPr lang="en-GB" dirty="0" err="1"/>
              <a:t>träning</a:t>
            </a:r>
            <a:r>
              <a:rPr lang="en-GB" dirty="0"/>
              <a:t> (</a:t>
            </a:r>
            <a:r>
              <a:rPr lang="en-GB" dirty="0" err="1"/>
              <a:t>prata</a:t>
            </a:r>
            <a:r>
              <a:rPr lang="en-GB" dirty="0"/>
              <a:t> </a:t>
            </a:r>
            <a:r>
              <a:rPr lang="en-GB" dirty="0" err="1"/>
              <a:t>gärna</a:t>
            </a:r>
            <a:r>
              <a:rPr lang="en-GB" dirty="0"/>
              <a:t> om </a:t>
            </a:r>
            <a:r>
              <a:rPr lang="en-GB" dirty="0" err="1"/>
              <a:t>detta</a:t>
            </a:r>
            <a:r>
              <a:rPr lang="en-GB" dirty="0"/>
              <a:t> </a:t>
            </a:r>
            <a:r>
              <a:rPr lang="en-GB" dirty="0" err="1"/>
              <a:t>hemma</a:t>
            </a:r>
            <a:r>
              <a:rPr lang="en-GB" dirty="0"/>
              <a:t>).</a:t>
            </a:r>
          </a:p>
          <a:p>
            <a:endParaRPr lang="en-GB" dirty="0"/>
          </a:p>
        </p:txBody>
      </p:sp>
    </p:spTree>
    <p:extLst>
      <p:ext uri="{BB962C8B-B14F-4D97-AF65-F5344CB8AC3E}">
        <p14:creationId xmlns:p14="http://schemas.microsoft.com/office/powerpoint/2010/main" val="2018956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E44FCF-96AC-1240-A81F-8DF0B01DCC1C}"/>
              </a:ext>
            </a:extLst>
          </p:cNvPr>
          <p:cNvSpPr>
            <a:spLocks noGrp="1"/>
          </p:cNvSpPr>
          <p:nvPr>
            <p:ph type="title"/>
          </p:nvPr>
        </p:nvSpPr>
        <p:spPr/>
        <p:txBody>
          <a:bodyPr/>
          <a:lstStyle/>
          <a:p>
            <a:r>
              <a:rPr lang="sv-SE" dirty="0"/>
              <a:t>Samverkan mellan flicklagen i SSK</a:t>
            </a:r>
          </a:p>
        </p:txBody>
      </p:sp>
      <p:sp>
        <p:nvSpPr>
          <p:cNvPr id="3" name="Platshållare för innehåll 2">
            <a:extLst>
              <a:ext uri="{FF2B5EF4-FFF2-40B4-BE49-F238E27FC236}">
                <a16:creationId xmlns:a16="http://schemas.microsoft.com/office/drawing/2014/main" id="{613BB527-E82C-E649-8759-8D25C4248419}"/>
              </a:ext>
            </a:extLst>
          </p:cNvPr>
          <p:cNvSpPr>
            <a:spLocks noGrp="1"/>
          </p:cNvSpPr>
          <p:nvPr>
            <p:ph idx="1"/>
          </p:nvPr>
        </p:nvSpPr>
        <p:spPr/>
        <p:txBody>
          <a:bodyPr/>
          <a:lstStyle/>
          <a:p>
            <a:r>
              <a:rPr lang="sv-SE" dirty="0"/>
              <a:t>Pågår initiativ både från lagen och klubbens flicksida</a:t>
            </a:r>
          </a:p>
          <a:p>
            <a:pPr lvl="1"/>
            <a:r>
              <a:rPr lang="sv-SE" dirty="0"/>
              <a:t>Förslag på gemensam spelmodell och övningar</a:t>
            </a:r>
          </a:p>
          <a:p>
            <a:pPr lvl="1"/>
            <a:r>
              <a:rPr lang="sv-SE" dirty="0"/>
              <a:t>Gemensamma träningstider</a:t>
            </a:r>
          </a:p>
          <a:p>
            <a:pPr lvl="1"/>
            <a:r>
              <a:rPr lang="sv-SE" dirty="0"/>
              <a:t>Samarbetsformat</a:t>
            </a:r>
          </a:p>
          <a:p>
            <a:r>
              <a:rPr lang="sv-SE" dirty="0"/>
              <a:t>Vid förfrågningar om vi kan låna ut spelare till t.ex. F10...</a:t>
            </a:r>
          </a:p>
          <a:p>
            <a:pPr lvl="1"/>
            <a:r>
              <a:rPr lang="sv-SE" dirty="0"/>
              <a:t>Ok så länge som det inte drabbar F11 negativt</a:t>
            </a:r>
          </a:p>
          <a:p>
            <a:pPr lvl="1"/>
            <a:r>
              <a:rPr lang="sv-SE" dirty="0"/>
              <a:t>Tränarna beslutar om det är okej från fall till fall, och vilka som kan komma i fråga</a:t>
            </a:r>
          </a:p>
        </p:txBody>
      </p:sp>
    </p:spTree>
    <p:extLst>
      <p:ext uri="{BB962C8B-B14F-4D97-AF65-F5344CB8AC3E}">
        <p14:creationId xmlns:p14="http://schemas.microsoft.com/office/powerpoint/2010/main" val="623727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8F122-5585-8C45-B6D3-08BA6DB3BDF8}"/>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BCB39301-7FE3-C945-981D-D6E44ADC0FEB}"/>
              </a:ext>
            </a:extLst>
          </p:cNvPr>
          <p:cNvSpPr>
            <a:spLocks noGrp="1"/>
          </p:cNvSpPr>
          <p:nvPr>
            <p:ph idx="1"/>
          </p:nvPr>
        </p:nvSpPr>
        <p:spPr/>
        <p:txBody>
          <a:bodyPr/>
          <a:lstStyle/>
          <a:p>
            <a:pPr fontAlgn="base"/>
            <a:r>
              <a:rPr lang="sv-SE" b="1" dirty="0"/>
              <a:t>Vinterträningen</a:t>
            </a:r>
            <a:r>
              <a:rPr lang="en-US" dirty="0"/>
              <a:t>​</a:t>
            </a:r>
          </a:p>
          <a:p>
            <a:pPr fontAlgn="base"/>
            <a:r>
              <a:rPr lang="sv-SE" b="1" dirty="0"/>
              <a:t>Organisation – ledare och spelare</a:t>
            </a:r>
            <a:r>
              <a:rPr lang="en-US" dirty="0"/>
              <a:t>​</a:t>
            </a:r>
          </a:p>
          <a:p>
            <a:pPr fontAlgn="base"/>
            <a:r>
              <a:rPr lang="sv-SE" b="1" dirty="0"/>
              <a:t>Fokus framåt</a:t>
            </a:r>
          </a:p>
          <a:p>
            <a:pPr lvl="1" fontAlgn="base"/>
            <a:r>
              <a:rPr lang="sv-SE" dirty="0"/>
              <a:t>Tankar inför säsongen</a:t>
            </a:r>
          </a:p>
          <a:p>
            <a:pPr lvl="1" fontAlgn="base"/>
            <a:r>
              <a:rPr lang="sv-SE" dirty="0"/>
              <a:t>Cuper och matcher</a:t>
            </a:r>
          </a:p>
          <a:p>
            <a:pPr lvl="1" fontAlgn="base"/>
            <a:r>
              <a:rPr lang="sv-SE" dirty="0"/>
              <a:t>Träningsläger</a:t>
            </a:r>
            <a:endParaRPr lang="en-US" dirty="0"/>
          </a:p>
          <a:p>
            <a:pPr fontAlgn="base"/>
            <a:r>
              <a:rPr lang="sv-SE" b="1" dirty="0"/>
              <a:t>Skiljebo vill och att vara en del av Skiljebo F11</a:t>
            </a:r>
            <a:r>
              <a:rPr lang="en-US" dirty="0"/>
              <a:t>​</a:t>
            </a:r>
          </a:p>
          <a:p>
            <a:pPr fontAlgn="base"/>
            <a:r>
              <a:rPr lang="sv-SE" b="1" dirty="0"/>
              <a:t>Ekonomi, försäljning och planerade inköp</a:t>
            </a:r>
          </a:p>
        </p:txBody>
      </p:sp>
    </p:spTree>
    <p:extLst>
      <p:ext uri="{BB962C8B-B14F-4D97-AF65-F5344CB8AC3E}">
        <p14:creationId xmlns:p14="http://schemas.microsoft.com/office/powerpoint/2010/main" val="2375052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Utdrag från Skiljebo Vill</a:t>
            </a:r>
          </a:p>
        </p:txBody>
      </p:sp>
      <p:sp>
        <p:nvSpPr>
          <p:cNvPr id="3" name="Platshållare för innehåll 2"/>
          <p:cNvSpPr>
            <a:spLocks noGrp="1"/>
          </p:cNvSpPr>
          <p:nvPr>
            <p:ph idx="1"/>
          </p:nvPr>
        </p:nvSpPr>
        <p:spPr/>
        <p:txBody>
          <a:bodyPr>
            <a:normAutofit/>
          </a:bodyPr>
          <a:lstStyle/>
          <a:p>
            <a:pPr marL="0" indent="0">
              <a:buNone/>
            </a:pPr>
            <a:r>
              <a:rPr lang="sv-SE" dirty="0"/>
              <a:t>    </a:t>
            </a:r>
            <a:r>
              <a:rPr lang="sv-SE" sz="4700" dirty="0"/>
              <a:t>Sponsring</a:t>
            </a:r>
          </a:p>
          <a:p>
            <a:r>
              <a:rPr lang="sv-SE" dirty="0"/>
              <a:t>Huvudregeln är att sponsring till enskild träningsgrupp inte får ske av klubbsponsor eller av konkurrent till klubbsponsor, men sponsring kan ske i olika former varför en kontakt med SSK Kansli är att rekommendera för att utreda om den aktuella sponsringen är möjlig eller inte. SSK Kansli har även uppgift om aktuella sponsorer. Vid förmedling av ny klubbsponsor utgår ersättning. I övrigt finns inga inskränkningar för träningsgrupp att ta in sponsorintäkt – vilken givetvis ska komma alla i gruppen till del.</a:t>
            </a:r>
          </a:p>
          <a:p>
            <a:endParaRPr lang="sv-SE" dirty="0"/>
          </a:p>
        </p:txBody>
      </p:sp>
      <p:sp>
        <p:nvSpPr>
          <p:cNvPr id="4" name="Platshållare för sidfot 3"/>
          <p:cNvSpPr>
            <a:spLocks noGrp="1"/>
          </p:cNvSpPr>
          <p:nvPr>
            <p:ph type="ftr" sz="quarter" idx="11"/>
          </p:nvPr>
        </p:nvSpPr>
        <p:spPr/>
        <p:txBody>
          <a:bodyPr/>
          <a:lstStyle/>
          <a:p>
            <a:endParaRPr lang="sv-S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4352" y="5628482"/>
            <a:ext cx="12382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88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C8867-C95C-FB4E-8A3E-8EEEF3A531E7}"/>
              </a:ext>
            </a:extLst>
          </p:cNvPr>
          <p:cNvSpPr>
            <a:spLocks noGrp="1"/>
          </p:cNvSpPr>
          <p:nvPr>
            <p:ph type="title"/>
          </p:nvPr>
        </p:nvSpPr>
        <p:spPr/>
        <p:txBody>
          <a:bodyPr/>
          <a:lstStyle/>
          <a:p>
            <a:r>
              <a:rPr lang="sv-SE" dirty="0"/>
              <a:t>Lagsponsorer 2022 F11</a:t>
            </a:r>
          </a:p>
        </p:txBody>
      </p:sp>
      <p:sp>
        <p:nvSpPr>
          <p:cNvPr id="6" name="Platshållare för innehåll 5">
            <a:extLst>
              <a:ext uri="{FF2B5EF4-FFF2-40B4-BE49-F238E27FC236}">
                <a16:creationId xmlns:a16="http://schemas.microsoft.com/office/drawing/2014/main" id="{692F277A-6497-6645-9FF1-827541D5CD9F}"/>
              </a:ext>
            </a:extLst>
          </p:cNvPr>
          <p:cNvSpPr>
            <a:spLocks noGrp="1"/>
          </p:cNvSpPr>
          <p:nvPr>
            <p:ph idx="1"/>
          </p:nvPr>
        </p:nvSpPr>
        <p:spPr>
          <a:xfrm>
            <a:off x="838200" y="4462726"/>
            <a:ext cx="10515600" cy="1892830"/>
          </a:xfrm>
        </p:spPr>
        <p:txBody>
          <a:bodyPr/>
          <a:lstStyle/>
          <a:p>
            <a:pPr marL="0" indent="0">
              <a:buNone/>
            </a:pPr>
            <a:r>
              <a:rPr lang="sv-SE" dirty="0"/>
              <a:t>Ytterligare sponsorer för att kunna genomföra aktiviteter, subventionera kläder, inköp av material </a:t>
            </a:r>
            <a:r>
              <a:rPr lang="sv-SE" dirty="0" err="1"/>
              <a:t>etc</a:t>
            </a:r>
            <a:r>
              <a:rPr lang="sv-SE" dirty="0"/>
              <a:t> välkomnas</a:t>
            </a:r>
          </a:p>
        </p:txBody>
      </p:sp>
      <p:pic>
        <p:nvPicPr>
          <p:cNvPr id="8" name="Bildobjekt 7">
            <a:extLst>
              <a:ext uri="{FF2B5EF4-FFF2-40B4-BE49-F238E27FC236}">
                <a16:creationId xmlns:a16="http://schemas.microsoft.com/office/drawing/2014/main" id="{611E7317-0501-734C-9E7B-14148A32900B}"/>
              </a:ext>
            </a:extLst>
          </p:cNvPr>
          <p:cNvPicPr>
            <a:picLocks noChangeAspect="1"/>
          </p:cNvPicPr>
          <p:nvPr/>
        </p:nvPicPr>
        <p:blipFill>
          <a:blip r:embed="rId2"/>
          <a:stretch>
            <a:fillRect/>
          </a:stretch>
        </p:blipFill>
        <p:spPr>
          <a:xfrm>
            <a:off x="6096000" y="2226733"/>
            <a:ext cx="5067300" cy="1320800"/>
          </a:xfrm>
          <a:prstGeom prst="rect">
            <a:avLst/>
          </a:prstGeom>
        </p:spPr>
      </p:pic>
      <p:pic>
        <p:nvPicPr>
          <p:cNvPr id="1026" name="Picture 2" descr="IVER Väst AB (fd ismotec) - Compare">
            <a:extLst>
              <a:ext uri="{FF2B5EF4-FFF2-40B4-BE49-F238E27FC236}">
                <a16:creationId xmlns:a16="http://schemas.microsoft.com/office/drawing/2014/main" id="{85C2C0A2-7904-0C45-B645-58011666A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765109"/>
            <a:ext cx="3949700"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57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8F122-5585-8C45-B6D3-08BA6DB3BDF8}"/>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BCB39301-7FE3-C945-981D-D6E44ADC0FEB}"/>
              </a:ext>
            </a:extLst>
          </p:cNvPr>
          <p:cNvSpPr>
            <a:spLocks noGrp="1"/>
          </p:cNvSpPr>
          <p:nvPr>
            <p:ph idx="1"/>
          </p:nvPr>
        </p:nvSpPr>
        <p:spPr/>
        <p:txBody>
          <a:bodyPr/>
          <a:lstStyle/>
          <a:p>
            <a:pPr fontAlgn="base"/>
            <a:r>
              <a:rPr lang="sv-SE" b="1" dirty="0"/>
              <a:t>Vinterträningen</a:t>
            </a:r>
            <a:r>
              <a:rPr lang="en-US" dirty="0"/>
              <a:t>​</a:t>
            </a:r>
          </a:p>
          <a:p>
            <a:pPr fontAlgn="base"/>
            <a:r>
              <a:rPr lang="sv-SE" b="1" dirty="0"/>
              <a:t>Organisation – ledare och spelare</a:t>
            </a:r>
            <a:r>
              <a:rPr lang="en-US" dirty="0"/>
              <a:t>​</a:t>
            </a:r>
          </a:p>
          <a:p>
            <a:pPr fontAlgn="base"/>
            <a:r>
              <a:rPr lang="sv-SE" b="1" dirty="0"/>
              <a:t>Fokus framåt</a:t>
            </a:r>
          </a:p>
          <a:p>
            <a:pPr lvl="1" fontAlgn="base"/>
            <a:r>
              <a:rPr lang="sv-SE" dirty="0"/>
              <a:t>Tankar inför säsongen</a:t>
            </a:r>
          </a:p>
          <a:p>
            <a:pPr lvl="1" fontAlgn="base"/>
            <a:r>
              <a:rPr lang="sv-SE" dirty="0"/>
              <a:t>Cuper och matcher</a:t>
            </a:r>
          </a:p>
          <a:p>
            <a:pPr lvl="1" fontAlgn="base"/>
            <a:r>
              <a:rPr lang="sv-SE" dirty="0"/>
              <a:t>Träningsläger</a:t>
            </a:r>
            <a:endParaRPr lang="en-US" dirty="0"/>
          </a:p>
          <a:p>
            <a:pPr fontAlgn="base"/>
            <a:r>
              <a:rPr lang="sv-SE" b="1" i="1" dirty="0"/>
              <a:t>Skiljebo Vill</a:t>
            </a:r>
            <a:r>
              <a:rPr lang="sv-SE" b="1" dirty="0"/>
              <a:t> och att vara en del av Skiljebo F11</a:t>
            </a:r>
            <a:r>
              <a:rPr lang="en-US" dirty="0"/>
              <a:t>​</a:t>
            </a:r>
          </a:p>
          <a:p>
            <a:pPr fontAlgn="base"/>
            <a:r>
              <a:rPr lang="sv-SE" b="1" dirty="0"/>
              <a:t>Ekonomi, försäljning och planerade inköp</a:t>
            </a:r>
          </a:p>
        </p:txBody>
      </p:sp>
    </p:spTree>
    <p:extLst>
      <p:ext uri="{BB962C8B-B14F-4D97-AF65-F5344CB8AC3E}">
        <p14:creationId xmlns:p14="http://schemas.microsoft.com/office/powerpoint/2010/main" val="3797634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655955"/>
          </a:xfrm>
        </p:spPr>
        <p:txBody>
          <a:bodyPr>
            <a:normAutofit fontScale="90000"/>
          </a:bodyPr>
          <a:lstStyle/>
          <a:p>
            <a:r>
              <a:rPr lang="sv-SE" dirty="0"/>
              <a:t>Lagkonto</a:t>
            </a:r>
            <a:endParaRPr lang="en-US" dirty="0"/>
          </a:p>
        </p:txBody>
      </p:sp>
      <p:graphicFrame>
        <p:nvGraphicFramePr>
          <p:cNvPr id="3" name="Diagram 2"/>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ver - Great IT | Great I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7647" y="1856887"/>
            <a:ext cx="1172907"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ässlö Trafikskola AB - Befattningshava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3570" y="1738198"/>
            <a:ext cx="754424" cy="68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body Family - Newbod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1069" y="1785665"/>
            <a:ext cx="1277803" cy="468000"/>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a:off x="161366" y="2967334"/>
            <a:ext cx="1611096" cy="646331"/>
          </a:xfrm>
          <a:prstGeom prst="rect">
            <a:avLst/>
          </a:prstGeom>
        </p:spPr>
        <p:txBody>
          <a:bodyPr wrap="square">
            <a:spAutoFit/>
          </a:bodyPr>
          <a:lstStyle/>
          <a:p>
            <a:pPr lvl="0" algn="ctr">
              <a:defRPr/>
            </a:pPr>
            <a:r>
              <a:rPr lang="sv-SE" b="1" dirty="0"/>
              <a:t>2020-12-31</a:t>
            </a:r>
          </a:p>
          <a:p>
            <a:pPr lvl="0" algn="ctr">
              <a:defRPr/>
            </a:pPr>
            <a:r>
              <a:rPr lang="sv-SE" b="1" dirty="0"/>
              <a:t>43 119:-</a:t>
            </a:r>
            <a:endParaRPr lang="en-US" b="1" dirty="0"/>
          </a:p>
        </p:txBody>
      </p:sp>
      <p:sp>
        <p:nvSpPr>
          <p:cNvPr id="13" name="Rektangel 12"/>
          <p:cNvSpPr/>
          <p:nvPr/>
        </p:nvSpPr>
        <p:spPr>
          <a:xfrm>
            <a:off x="10072489" y="2967334"/>
            <a:ext cx="1611096" cy="646331"/>
          </a:xfrm>
          <a:prstGeom prst="rect">
            <a:avLst/>
          </a:prstGeom>
        </p:spPr>
        <p:txBody>
          <a:bodyPr wrap="square">
            <a:spAutoFit/>
          </a:bodyPr>
          <a:lstStyle/>
          <a:p>
            <a:pPr lvl="0" algn="ctr">
              <a:defRPr/>
            </a:pPr>
            <a:r>
              <a:rPr lang="sv-SE" b="1" dirty="0"/>
              <a:t>2022-02-13</a:t>
            </a:r>
          </a:p>
          <a:p>
            <a:pPr algn="ctr"/>
            <a:r>
              <a:rPr lang="sv-SE" b="1" dirty="0"/>
              <a:t>60 309:-</a:t>
            </a:r>
            <a:endParaRPr lang="en-US" b="1" dirty="0"/>
          </a:p>
        </p:txBody>
      </p:sp>
      <p:pic>
        <p:nvPicPr>
          <p:cNvPr id="1040" name="Picture 16" descr="Välkommen till Restaurangchansen - Restaurangchans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37102" y="1539131"/>
            <a:ext cx="977339" cy="792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 15"/>
          <p:cNvGrpSpPr/>
          <p:nvPr/>
        </p:nvGrpSpPr>
        <p:grpSpPr>
          <a:xfrm>
            <a:off x="2680634" y="4533475"/>
            <a:ext cx="3923278" cy="1854081"/>
            <a:chOff x="1640606" y="4695404"/>
            <a:chExt cx="3923278" cy="1854081"/>
          </a:xfrm>
        </p:grpSpPr>
        <p:pic>
          <p:nvPicPr>
            <p:cNvPr id="12" name="Bildobjekt 11" descr="Träningsdag Hässlö"/>
            <p:cNvPicPr>
              <a:picLocks noChangeAspect="1"/>
            </p:cNvPicPr>
            <p:nvPr/>
          </p:nvPicPr>
          <p:blipFill>
            <a:blip r:embed="rId11"/>
            <a:stretch>
              <a:fillRect/>
            </a:stretch>
          </p:blipFill>
          <p:spPr>
            <a:xfrm>
              <a:off x="1640606" y="4695404"/>
              <a:ext cx="1933691" cy="980224"/>
            </a:xfrm>
            <a:prstGeom prst="rect">
              <a:avLst/>
            </a:prstGeom>
          </p:spPr>
        </p:pic>
        <p:pic>
          <p:nvPicPr>
            <p:cNvPr id="14" name="Bildobjekt 13"/>
            <p:cNvPicPr>
              <a:picLocks noChangeAspect="1"/>
            </p:cNvPicPr>
            <p:nvPr/>
          </p:nvPicPr>
          <p:blipFill>
            <a:blip r:embed="rId12"/>
            <a:stretch>
              <a:fillRect/>
            </a:stretch>
          </p:blipFill>
          <p:spPr>
            <a:xfrm>
              <a:off x="3557994" y="5498358"/>
              <a:ext cx="1690759" cy="1051127"/>
            </a:xfrm>
            <a:prstGeom prst="rect">
              <a:avLst/>
            </a:prstGeom>
          </p:spPr>
        </p:pic>
        <p:sp>
          <p:nvSpPr>
            <p:cNvPr id="20" name="Rektangel 19"/>
            <p:cNvSpPr/>
            <p:nvPr/>
          </p:nvSpPr>
          <p:spPr>
            <a:xfrm>
              <a:off x="1652066" y="5675628"/>
              <a:ext cx="2519131" cy="369332"/>
            </a:xfrm>
            <a:prstGeom prst="rect">
              <a:avLst/>
            </a:prstGeom>
          </p:spPr>
          <p:txBody>
            <a:bodyPr wrap="square">
              <a:spAutoFit/>
            </a:bodyPr>
            <a:lstStyle/>
            <a:p>
              <a:pPr lvl="0">
                <a:defRPr/>
              </a:pPr>
              <a:r>
                <a:rPr lang="sv-SE" dirty="0"/>
                <a:t>Träningsdag Hässlö</a:t>
              </a:r>
              <a:endParaRPr lang="en-US" dirty="0"/>
            </a:p>
          </p:txBody>
        </p:sp>
        <p:sp>
          <p:nvSpPr>
            <p:cNvPr id="21" name="Rektangel 20"/>
            <p:cNvSpPr/>
            <p:nvPr/>
          </p:nvSpPr>
          <p:spPr>
            <a:xfrm>
              <a:off x="3491266" y="5153354"/>
              <a:ext cx="2072618" cy="369332"/>
            </a:xfrm>
            <a:prstGeom prst="rect">
              <a:avLst/>
            </a:prstGeom>
          </p:spPr>
          <p:txBody>
            <a:bodyPr wrap="square">
              <a:spAutoFit/>
            </a:bodyPr>
            <a:lstStyle/>
            <a:p>
              <a:pPr lvl="0">
                <a:defRPr/>
              </a:pPr>
              <a:r>
                <a:rPr lang="sv-SE" dirty="0"/>
                <a:t>Övernattning Hässlö</a:t>
              </a:r>
              <a:endParaRPr lang="en-US" dirty="0"/>
            </a:p>
          </p:txBody>
        </p:sp>
      </p:grpSp>
      <p:grpSp>
        <p:nvGrpSpPr>
          <p:cNvPr id="17" name="Grupp 16"/>
          <p:cNvGrpSpPr/>
          <p:nvPr/>
        </p:nvGrpSpPr>
        <p:grpSpPr>
          <a:xfrm>
            <a:off x="7264156" y="4507317"/>
            <a:ext cx="3360197" cy="2102657"/>
            <a:chOff x="7264156" y="4507317"/>
            <a:chExt cx="3360197" cy="2102657"/>
          </a:xfrm>
        </p:grpSpPr>
        <p:pic>
          <p:nvPicPr>
            <p:cNvPr id="11" name="Bildobjekt 10"/>
            <p:cNvPicPr>
              <a:picLocks noChangeAspect="1"/>
            </p:cNvPicPr>
            <p:nvPr/>
          </p:nvPicPr>
          <p:blipFill>
            <a:blip r:embed="rId13"/>
            <a:stretch>
              <a:fillRect/>
            </a:stretch>
          </p:blipFill>
          <p:spPr>
            <a:xfrm>
              <a:off x="7275767" y="4507317"/>
              <a:ext cx="2077842" cy="1015369"/>
            </a:xfrm>
            <a:prstGeom prst="rect">
              <a:avLst/>
            </a:prstGeom>
          </p:spPr>
        </p:pic>
        <p:pic>
          <p:nvPicPr>
            <p:cNvPr id="15" name="Bildobjekt 14"/>
            <p:cNvPicPr>
              <a:picLocks noChangeAspect="1"/>
            </p:cNvPicPr>
            <p:nvPr/>
          </p:nvPicPr>
          <p:blipFill>
            <a:blip r:embed="rId14"/>
            <a:stretch>
              <a:fillRect/>
            </a:stretch>
          </p:blipFill>
          <p:spPr>
            <a:xfrm>
              <a:off x="9253742" y="5268659"/>
              <a:ext cx="1370611" cy="1341315"/>
            </a:xfrm>
            <a:prstGeom prst="rect">
              <a:avLst/>
            </a:prstGeom>
          </p:spPr>
        </p:pic>
        <p:sp>
          <p:nvSpPr>
            <p:cNvPr id="23" name="Rektangel 22"/>
            <p:cNvSpPr/>
            <p:nvPr/>
          </p:nvSpPr>
          <p:spPr>
            <a:xfrm>
              <a:off x="7264156" y="5461177"/>
              <a:ext cx="2100792" cy="369332"/>
            </a:xfrm>
            <a:prstGeom prst="rect">
              <a:avLst/>
            </a:prstGeom>
          </p:spPr>
          <p:txBody>
            <a:bodyPr wrap="square">
              <a:spAutoFit/>
            </a:bodyPr>
            <a:lstStyle/>
            <a:p>
              <a:pPr lvl="0">
                <a:defRPr/>
              </a:pPr>
              <a:r>
                <a:rPr lang="sv-SE" dirty="0"/>
                <a:t>Husman Hagberg</a:t>
              </a:r>
              <a:endParaRPr lang="en-US" dirty="0"/>
            </a:p>
          </p:txBody>
        </p:sp>
        <p:sp>
          <p:nvSpPr>
            <p:cNvPr id="24" name="Rektangel 23"/>
            <p:cNvSpPr/>
            <p:nvPr/>
          </p:nvSpPr>
          <p:spPr>
            <a:xfrm>
              <a:off x="9316249" y="4914575"/>
              <a:ext cx="1308104" cy="369332"/>
            </a:xfrm>
            <a:prstGeom prst="rect">
              <a:avLst/>
            </a:prstGeom>
          </p:spPr>
          <p:txBody>
            <a:bodyPr wrap="square">
              <a:spAutoFit/>
            </a:bodyPr>
            <a:lstStyle/>
            <a:p>
              <a:pPr lvl="0">
                <a:defRPr/>
              </a:pPr>
              <a:r>
                <a:rPr lang="sv-SE" dirty="0"/>
                <a:t>Göransson</a:t>
              </a:r>
              <a:endParaRPr lang="en-US" dirty="0"/>
            </a:p>
          </p:txBody>
        </p:sp>
      </p:grpSp>
    </p:spTree>
    <p:extLst>
      <p:ext uri="{BB962C8B-B14F-4D97-AF65-F5344CB8AC3E}">
        <p14:creationId xmlns:p14="http://schemas.microsoft.com/office/powerpoint/2010/main" val="261445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655955"/>
          </a:xfrm>
        </p:spPr>
        <p:txBody>
          <a:bodyPr>
            <a:normAutofit fontScale="90000"/>
          </a:bodyPr>
          <a:lstStyle/>
          <a:p>
            <a:r>
              <a:rPr lang="sv-SE" dirty="0"/>
              <a:t>Individuella spelarkonton</a:t>
            </a:r>
            <a:endParaRPr lang="en-US" dirty="0"/>
          </a:p>
        </p:txBody>
      </p:sp>
      <p:graphicFrame>
        <p:nvGraphicFramePr>
          <p:cNvPr id="3" name="Diagram 2"/>
          <p:cNvGraphicFramePr/>
          <p:nvPr/>
        </p:nvGraphicFramePr>
        <p:xfrm>
          <a:off x="2031999" y="667062"/>
          <a:ext cx="8506085" cy="5471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ktangel 7"/>
          <p:cNvSpPr/>
          <p:nvPr/>
        </p:nvSpPr>
        <p:spPr>
          <a:xfrm>
            <a:off x="161366" y="2967334"/>
            <a:ext cx="1611096" cy="646331"/>
          </a:xfrm>
          <a:prstGeom prst="rect">
            <a:avLst/>
          </a:prstGeom>
        </p:spPr>
        <p:txBody>
          <a:bodyPr wrap="square">
            <a:spAutoFit/>
          </a:bodyPr>
          <a:lstStyle/>
          <a:p>
            <a:pPr lvl="0" algn="ctr">
              <a:defRPr/>
            </a:pPr>
            <a:r>
              <a:rPr lang="sv-SE" b="1" dirty="0"/>
              <a:t>2021-04</a:t>
            </a:r>
          </a:p>
          <a:p>
            <a:pPr lvl="0" algn="ctr">
              <a:defRPr/>
            </a:pPr>
            <a:r>
              <a:rPr lang="sv-SE" b="1" dirty="0"/>
              <a:t>0:-</a:t>
            </a:r>
            <a:endParaRPr lang="en-US" b="1" dirty="0"/>
          </a:p>
        </p:txBody>
      </p:sp>
      <p:sp>
        <p:nvSpPr>
          <p:cNvPr id="13" name="Rektangel 12"/>
          <p:cNvSpPr/>
          <p:nvPr/>
        </p:nvSpPr>
        <p:spPr>
          <a:xfrm>
            <a:off x="10449276" y="3086999"/>
            <a:ext cx="1611096" cy="646331"/>
          </a:xfrm>
          <a:prstGeom prst="rect">
            <a:avLst/>
          </a:prstGeom>
        </p:spPr>
        <p:txBody>
          <a:bodyPr wrap="square">
            <a:spAutoFit/>
          </a:bodyPr>
          <a:lstStyle/>
          <a:p>
            <a:pPr lvl="0" algn="ctr">
              <a:defRPr/>
            </a:pPr>
            <a:r>
              <a:rPr lang="sv-SE" b="1" dirty="0"/>
              <a:t>2022-02-13</a:t>
            </a:r>
          </a:p>
          <a:p>
            <a:pPr algn="ctr"/>
            <a:r>
              <a:rPr lang="sv-SE" b="1" dirty="0"/>
              <a:t>34 248:-</a:t>
            </a:r>
            <a:endParaRPr lang="en-US" b="1" dirty="0"/>
          </a:p>
        </p:txBody>
      </p:sp>
      <p:pic>
        <p:nvPicPr>
          <p:cNvPr id="1040" name="Picture 16" descr="Välkommen till Restaurangchansen - Restaurangchan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1108" y="2983164"/>
            <a:ext cx="977339" cy="79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sta chansen att beställa grillkol m.m / Nässjö IF - Svenskalag.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08080" y="2910183"/>
            <a:ext cx="1073665" cy="10736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öp dina bingolotter till Uppesittarkvällen | BingoLott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5187" y="3122999"/>
            <a:ext cx="1169422" cy="612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tora Ekeby Kött &amp; Korvmakeri - Home | Face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0365" y="3086999"/>
            <a:ext cx="1758177"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78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lnSpc>
                <a:spcPct val="100000"/>
              </a:lnSpc>
              <a:spcBef>
                <a:spcPts val="0"/>
              </a:spcBef>
              <a:buClr>
                <a:schemeClr val="dk1"/>
              </a:buClr>
              <a:buSzPct val="25000"/>
            </a:pPr>
            <a:r>
              <a:rPr lang="sv-SE">
                <a:solidFill>
                  <a:schemeClr val="dk1"/>
                </a:solidFill>
                <a:latin typeface="Calibri"/>
                <a:ea typeface="Calibri"/>
                <a:cs typeface="Calibri"/>
                <a:sym typeface="Calibri"/>
              </a:rPr>
              <a:t>Ekonomi</a:t>
            </a:r>
          </a:p>
        </p:txBody>
      </p:sp>
      <p:sp>
        <p:nvSpPr>
          <p:cNvPr id="340" name="Shape 340"/>
          <p:cNvSpPr txBox="1">
            <a:spLocks noGrp="1"/>
          </p:cNvSpPr>
          <p:nvPr>
            <p:ph type="body" idx="1"/>
          </p:nvPr>
        </p:nvSpPr>
        <p:spPr>
          <a:xfrm>
            <a:off x="1981200" y="1600200"/>
            <a:ext cx="8229600" cy="5001000"/>
          </a:xfrm>
          <a:prstGeom prst="rect">
            <a:avLst/>
          </a:prstGeom>
          <a:noFill/>
          <a:ln>
            <a:noFill/>
          </a:ln>
        </p:spPr>
        <p:txBody>
          <a:bodyPr vert="horz" lIns="91425" tIns="45700" rIns="91425" bIns="45700" rtlCol="0" anchor="t" anchorCtr="0">
            <a:noAutofit/>
          </a:bodyPr>
          <a:lstStyle/>
          <a:p>
            <a:pPr marL="0" indent="0">
              <a:lnSpc>
                <a:spcPct val="80000"/>
              </a:lnSpc>
              <a:spcBef>
                <a:spcPts val="0"/>
              </a:spcBef>
              <a:buNone/>
            </a:pPr>
            <a:r>
              <a:rPr lang="sv-SE" sz="2400" dirty="0"/>
              <a:t>Beslut rörande lagets ekonomi sen tidigare</a:t>
            </a:r>
          </a:p>
          <a:p>
            <a:pPr marL="0" indent="0">
              <a:lnSpc>
                <a:spcPct val="80000"/>
              </a:lnSpc>
              <a:spcBef>
                <a:spcPts val="352"/>
              </a:spcBef>
              <a:buClr>
                <a:schemeClr val="dk1"/>
              </a:buClr>
              <a:buSzPct val="25000"/>
              <a:buNone/>
            </a:pPr>
            <a:endParaRPr lang="sv-SE" sz="1000" dirty="0">
              <a:solidFill>
                <a:srgbClr val="000000"/>
              </a:solidFill>
              <a:latin typeface="Calibri"/>
              <a:ea typeface="Calibri"/>
              <a:cs typeface="Calibri"/>
              <a:sym typeface="Calibri"/>
            </a:endParaRPr>
          </a:p>
          <a:p>
            <a:pPr marL="0" indent="0">
              <a:lnSpc>
                <a:spcPct val="80000"/>
              </a:lnSpc>
              <a:spcBef>
                <a:spcPts val="352"/>
              </a:spcBef>
              <a:buClr>
                <a:schemeClr val="dk1"/>
              </a:buClr>
              <a:buSzPct val="25000"/>
              <a:buNone/>
            </a:pPr>
            <a:endParaRPr sz="1000" dirty="0">
              <a:solidFill>
                <a:srgbClr val="000000"/>
              </a:solidFill>
              <a:latin typeface="Calibri"/>
              <a:ea typeface="Calibri"/>
              <a:cs typeface="Calibri"/>
              <a:sym typeface="Calibri"/>
            </a:endParaRPr>
          </a:p>
          <a:p>
            <a:pPr marL="114300" indent="0">
              <a:lnSpc>
                <a:spcPct val="80000"/>
              </a:lnSpc>
              <a:spcBef>
                <a:spcPts val="352"/>
              </a:spcBef>
              <a:buClr>
                <a:schemeClr val="dk1"/>
              </a:buClr>
              <a:buSzPct val="95604"/>
              <a:buNone/>
            </a:pPr>
            <a:r>
              <a:rPr lang="sv-SE" sz="2000" u="sng" dirty="0">
                <a:solidFill>
                  <a:schemeClr val="dk1"/>
                </a:solidFill>
                <a:latin typeface="Calibri"/>
                <a:ea typeface="Calibri"/>
                <a:cs typeface="Calibri"/>
                <a:sym typeface="Calibri"/>
              </a:rPr>
              <a:t>Vems är lagkassan?</a:t>
            </a:r>
          </a:p>
          <a:p>
            <a:pPr marL="596900" indent="-285750">
              <a:lnSpc>
                <a:spcPct val="80000"/>
              </a:lnSpc>
              <a:spcBef>
                <a:spcPts val="352"/>
              </a:spcBef>
              <a:buClr>
                <a:srgbClr val="000000"/>
              </a:buClr>
              <a:buFont typeface="Wingdings" panose="05000000000000000000" pitchFamily="2" charset="2"/>
              <a:buChar char="§"/>
            </a:pPr>
            <a:r>
              <a:rPr lang="sv-SE" sz="2000" dirty="0">
                <a:solidFill>
                  <a:srgbClr val="000000"/>
                </a:solidFill>
              </a:rPr>
              <a:t>Lagkassan är lagets</a:t>
            </a:r>
          </a:p>
          <a:p>
            <a:pPr marL="596900" indent="-285750">
              <a:lnSpc>
                <a:spcPct val="80000"/>
              </a:lnSpc>
              <a:spcBef>
                <a:spcPts val="352"/>
              </a:spcBef>
              <a:buClr>
                <a:srgbClr val="000000"/>
              </a:buClr>
              <a:buFont typeface="Wingdings" panose="05000000000000000000" pitchFamily="2" charset="2"/>
              <a:buChar char="§"/>
            </a:pPr>
            <a:r>
              <a:rPr lang="sv-SE" sz="2000" dirty="0"/>
              <a:t>Ingen skall behöva avstå lagaktiviteter för privatekonomins skull</a:t>
            </a:r>
          </a:p>
          <a:p>
            <a:pPr marL="0" indent="0">
              <a:lnSpc>
                <a:spcPct val="80000"/>
              </a:lnSpc>
              <a:spcBef>
                <a:spcPts val="352"/>
              </a:spcBef>
              <a:buNone/>
            </a:pPr>
            <a:endParaRPr sz="1600" dirty="0"/>
          </a:p>
          <a:p>
            <a:pPr marL="0" indent="0">
              <a:lnSpc>
                <a:spcPct val="80000"/>
              </a:lnSpc>
              <a:spcBef>
                <a:spcPts val="352"/>
              </a:spcBef>
              <a:buNone/>
            </a:pPr>
            <a:endParaRPr sz="1600" dirty="0"/>
          </a:p>
          <a:p>
            <a:pPr marL="0" indent="0">
              <a:lnSpc>
                <a:spcPct val="80000"/>
              </a:lnSpc>
              <a:spcBef>
                <a:spcPts val="352"/>
              </a:spcBef>
              <a:buNone/>
            </a:pPr>
            <a:r>
              <a:rPr lang="sv-SE" sz="2000" u="sng" dirty="0"/>
              <a:t>Vad behöver vi pengar till på lång sikt?</a:t>
            </a:r>
          </a:p>
          <a:p>
            <a:pPr marL="596900" indent="-285750">
              <a:lnSpc>
                <a:spcPct val="80000"/>
              </a:lnSpc>
              <a:spcBef>
                <a:spcPts val="352"/>
              </a:spcBef>
              <a:buClr>
                <a:srgbClr val="000000"/>
              </a:buClr>
              <a:buFont typeface="Wingdings" panose="05000000000000000000" pitchFamily="2" charset="2"/>
              <a:buChar char="§"/>
            </a:pPr>
            <a:r>
              <a:rPr lang="sv-SE" sz="2000" dirty="0"/>
              <a:t>Kläder</a:t>
            </a:r>
          </a:p>
          <a:p>
            <a:pPr marL="596900" indent="-285750">
              <a:lnSpc>
                <a:spcPct val="80000"/>
              </a:lnSpc>
              <a:spcBef>
                <a:spcPts val="352"/>
              </a:spcBef>
              <a:buClr>
                <a:srgbClr val="000000"/>
              </a:buClr>
              <a:buFont typeface="Wingdings" panose="05000000000000000000" pitchFamily="2" charset="2"/>
              <a:buChar char="§"/>
            </a:pPr>
            <a:r>
              <a:rPr lang="sv-SE" sz="2000" dirty="0"/>
              <a:t>Mindre aktiviteter (pizza/badkväll)</a:t>
            </a:r>
          </a:p>
          <a:p>
            <a:pPr marL="596900" indent="-285750">
              <a:lnSpc>
                <a:spcPct val="80000"/>
              </a:lnSpc>
              <a:spcBef>
                <a:spcPts val="352"/>
              </a:spcBef>
              <a:buClr>
                <a:srgbClr val="000000"/>
              </a:buClr>
              <a:buFont typeface="Wingdings" panose="05000000000000000000" pitchFamily="2" charset="2"/>
              <a:buChar char="§"/>
            </a:pPr>
            <a:r>
              <a:rPr lang="sv-SE" sz="2000" dirty="0"/>
              <a:t>Cuper</a:t>
            </a:r>
          </a:p>
          <a:p>
            <a:pPr marL="596900" indent="-285750">
              <a:lnSpc>
                <a:spcPct val="80000"/>
              </a:lnSpc>
              <a:spcBef>
                <a:spcPts val="352"/>
              </a:spcBef>
              <a:buClr>
                <a:srgbClr val="000000"/>
              </a:buClr>
              <a:buFont typeface="Wingdings" panose="05000000000000000000" pitchFamily="2" charset="2"/>
              <a:buChar char="§"/>
            </a:pPr>
            <a:r>
              <a:rPr lang="sv-SE" sz="2000" dirty="0"/>
              <a:t>Gothia 2025?</a:t>
            </a:r>
          </a:p>
          <a:p>
            <a:pPr marL="596900" indent="-285750">
              <a:lnSpc>
                <a:spcPct val="80000"/>
              </a:lnSpc>
              <a:spcBef>
                <a:spcPts val="352"/>
              </a:spcBef>
              <a:buFont typeface="Wingdings" panose="05000000000000000000" pitchFamily="2" charset="2"/>
              <a:buChar char="§"/>
            </a:pPr>
            <a:r>
              <a:rPr lang="sv-SE" sz="2000" dirty="0"/>
              <a:t>Portugal 2026!</a:t>
            </a:r>
          </a:p>
        </p:txBody>
      </p:sp>
      <p:pic>
        <p:nvPicPr>
          <p:cNvPr id="341" name="Shape 341"/>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919536" y="332656"/>
            <a:ext cx="836400" cy="836400"/>
          </a:xfrm>
          <a:prstGeom prst="rect">
            <a:avLst/>
          </a:prstGeom>
          <a:noFill/>
          <a:ln>
            <a:noFill/>
          </a:ln>
        </p:spPr>
      </p:pic>
      <p:pic>
        <p:nvPicPr>
          <p:cNvPr id="342" name="Shape 342"/>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6747982" y="3822502"/>
            <a:ext cx="3699900" cy="2774999"/>
          </a:xfrm>
          <a:prstGeom prst="rect">
            <a:avLst/>
          </a:prstGeom>
          <a:noFill/>
          <a:ln w="9525" cap="flat" cmpd="sng">
            <a:solidFill>
              <a:schemeClr val="dk1"/>
            </a:solidFill>
            <a:prstDash val="solid"/>
            <a:round/>
            <a:headEnd type="none" w="med" len="med"/>
            <a:tailEnd type="none" w="med" len="med"/>
          </a:ln>
        </p:spPr>
      </p:pic>
      <p:pic>
        <p:nvPicPr>
          <p:cNvPr id="343" name="Shape 343"/>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8352983" y="1749115"/>
            <a:ext cx="2094899" cy="1035000"/>
          </a:xfrm>
          <a:prstGeom prst="rect">
            <a:avLst/>
          </a:prstGeom>
          <a:noFill/>
          <a:ln>
            <a:noFill/>
          </a:ln>
        </p:spPr>
      </p:pic>
      <p:sp>
        <p:nvSpPr>
          <p:cNvPr id="2" name="Rektangel 1"/>
          <p:cNvSpPr/>
          <p:nvPr/>
        </p:nvSpPr>
        <p:spPr>
          <a:xfrm>
            <a:off x="1981200" y="3257551"/>
            <a:ext cx="4243388" cy="1300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ctangle 2">
            <a:extLst>
              <a:ext uri="{FF2B5EF4-FFF2-40B4-BE49-F238E27FC236}">
                <a16:creationId xmlns:a16="http://schemas.microsoft.com/office/drawing/2014/main" id="{D492FC7F-F49E-41FB-9F5D-CD5E06F3AEC1}"/>
              </a:ext>
            </a:extLst>
          </p:cNvPr>
          <p:cNvSpPr/>
          <p:nvPr/>
        </p:nvSpPr>
        <p:spPr>
          <a:xfrm>
            <a:off x="1182422" y="5748200"/>
            <a:ext cx="5219378" cy="6463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sv-SE" i="1" dirty="0"/>
              <a:t>En vanlig cup med övernattning i Sverige brukar landa</a:t>
            </a:r>
            <a:br>
              <a:rPr lang="sv-SE" i="1" dirty="0"/>
            </a:br>
            <a:r>
              <a:rPr lang="sv-SE" i="1" dirty="0"/>
              <a:t>på cirka 1.000 kronor per spelare plus lagavgift</a:t>
            </a:r>
            <a:endParaRPr lang="en-GB" i="1" dirty="0"/>
          </a:p>
        </p:txBody>
      </p:sp>
      <p:sp>
        <p:nvSpPr>
          <p:cNvPr id="10" name="TextBox 9">
            <a:extLst>
              <a:ext uri="{FF2B5EF4-FFF2-40B4-BE49-F238E27FC236}">
                <a16:creationId xmlns:a16="http://schemas.microsoft.com/office/drawing/2014/main" id="{612AE531-7FFB-4D9D-8593-5276893F89E1}"/>
              </a:ext>
            </a:extLst>
          </p:cNvPr>
          <p:cNvSpPr txBox="1"/>
          <p:nvPr/>
        </p:nvSpPr>
        <p:spPr>
          <a:xfrm>
            <a:off x="3047260" y="3095262"/>
            <a:ext cx="6094520" cy="671915"/>
          </a:xfrm>
          <a:prstGeom prst="rect">
            <a:avLst/>
          </a:prstGeom>
          <a:noFill/>
        </p:spPr>
        <p:txBody>
          <a:bodyPr wrap="square">
            <a:spAutoFit/>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O&amp;G bolagen vill nu framställa sig som hållbara. Klimatrörelsen, som ni hör,  menar motsatsen.</a:t>
            </a:r>
          </a:p>
        </p:txBody>
      </p:sp>
    </p:spTree>
    <p:extLst>
      <p:ext uri="{BB962C8B-B14F-4D97-AF65-F5344CB8AC3E}">
        <p14:creationId xmlns:p14="http://schemas.microsoft.com/office/powerpoint/2010/main" val="850801334"/>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4918-E8EC-4100-9FCD-9FF453F39A3B}"/>
              </a:ext>
            </a:extLst>
          </p:cNvPr>
          <p:cNvSpPr>
            <a:spLocks noGrp="1"/>
          </p:cNvSpPr>
          <p:nvPr>
            <p:ph type="title"/>
          </p:nvPr>
        </p:nvSpPr>
        <p:spPr/>
        <p:txBody>
          <a:bodyPr/>
          <a:lstStyle/>
          <a:p>
            <a:r>
              <a:rPr lang="en-GB" dirty="0" err="1"/>
              <a:t>Förslag</a:t>
            </a:r>
            <a:r>
              <a:rPr lang="en-GB" dirty="0"/>
              <a:t> </a:t>
            </a:r>
            <a:r>
              <a:rPr lang="en-GB" dirty="0" err="1"/>
              <a:t>på</a:t>
            </a:r>
            <a:r>
              <a:rPr lang="en-GB" dirty="0"/>
              <a:t> </a:t>
            </a:r>
            <a:r>
              <a:rPr lang="en-GB" dirty="0" err="1"/>
              <a:t>försäljning</a:t>
            </a:r>
            <a:r>
              <a:rPr lang="en-GB" dirty="0"/>
              <a:t> 2022</a:t>
            </a:r>
          </a:p>
        </p:txBody>
      </p:sp>
      <p:sp>
        <p:nvSpPr>
          <p:cNvPr id="3" name="Content Placeholder 2">
            <a:extLst>
              <a:ext uri="{FF2B5EF4-FFF2-40B4-BE49-F238E27FC236}">
                <a16:creationId xmlns:a16="http://schemas.microsoft.com/office/drawing/2014/main" id="{DF229C6D-5797-E846-B467-8E957B0ABF99}"/>
              </a:ext>
            </a:extLst>
          </p:cNvPr>
          <p:cNvSpPr>
            <a:spLocks noGrp="1"/>
          </p:cNvSpPr>
          <p:nvPr>
            <p:ph idx="1"/>
          </p:nvPr>
        </p:nvSpPr>
        <p:spPr>
          <a:xfrm>
            <a:off x="6096000" y="1825625"/>
            <a:ext cx="5257800" cy="4351338"/>
          </a:xfrm>
        </p:spPr>
        <p:txBody>
          <a:bodyPr/>
          <a:lstStyle/>
          <a:p>
            <a:r>
              <a:rPr lang="en-SE" dirty="0"/>
              <a:t>Burkpant</a:t>
            </a:r>
          </a:p>
          <a:p>
            <a:r>
              <a:rPr lang="en-SE" dirty="0"/>
              <a:t>Korv</a:t>
            </a:r>
          </a:p>
          <a:p>
            <a:r>
              <a:rPr lang="en-SE" dirty="0"/>
              <a:t>Restaurangchansen</a:t>
            </a:r>
          </a:p>
          <a:p>
            <a:r>
              <a:rPr lang="en-SE" dirty="0"/>
              <a:t>Grillkol</a:t>
            </a:r>
            <a:endParaRPr lang="sv-SE" dirty="0"/>
          </a:p>
          <a:p>
            <a:r>
              <a:rPr lang="sv-SE" dirty="0" err="1"/>
              <a:t>Newbody</a:t>
            </a:r>
            <a:endParaRPr lang="en-SE" dirty="0"/>
          </a:p>
        </p:txBody>
      </p:sp>
      <p:pic>
        <p:nvPicPr>
          <p:cNvPr id="5" name="Picture 4" descr="Bildresultat för hamre kiosk">
            <a:extLst>
              <a:ext uri="{FF2B5EF4-FFF2-40B4-BE49-F238E27FC236}">
                <a16:creationId xmlns:a16="http://schemas.microsoft.com/office/drawing/2014/main" id="{BFFEF34C-6C8E-CC48-A69A-D564C9D1C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612" y="1690688"/>
            <a:ext cx="4413596" cy="406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06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1B7BB-3AE0-4972-9C51-C3014A2A052B}"/>
              </a:ext>
            </a:extLst>
          </p:cNvPr>
          <p:cNvPicPr>
            <a:picLocks noChangeAspect="1"/>
          </p:cNvPicPr>
          <p:nvPr/>
        </p:nvPicPr>
        <p:blipFill>
          <a:blip r:embed="rId2"/>
          <a:stretch>
            <a:fillRect/>
          </a:stretch>
        </p:blipFill>
        <p:spPr>
          <a:xfrm>
            <a:off x="3048001" y="0"/>
            <a:ext cx="9144000" cy="6858000"/>
          </a:xfrm>
          <a:prstGeom prst="rect">
            <a:avLst/>
          </a:prstGeom>
        </p:spPr>
      </p:pic>
      <p:sp>
        <p:nvSpPr>
          <p:cNvPr id="2" name="Rubrik 1">
            <a:extLst>
              <a:ext uri="{FF2B5EF4-FFF2-40B4-BE49-F238E27FC236}">
                <a16:creationId xmlns:a16="http://schemas.microsoft.com/office/drawing/2014/main" id="{06EE6F02-301B-5F46-B0AD-AA92B2C469BC}"/>
              </a:ext>
            </a:extLst>
          </p:cNvPr>
          <p:cNvSpPr>
            <a:spLocks noGrp="1"/>
          </p:cNvSpPr>
          <p:nvPr>
            <p:ph type="title"/>
          </p:nvPr>
        </p:nvSpPr>
        <p:spPr>
          <a:xfrm>
            <a:off x="884582" y="243509"/>
            <a:ext cx="9001815" cy="924746"/>
          </a:xfrm>
        </p:spPr>
        <p:txBody>
          <a:bodyPr/>
          <a:lstStyle/>
          <a:p>
            <a:r>
              <a:rPr lang="sv-SE" dirty="0"/>
              <a:t>Nu kör </a:t>
            </a:r>
            <a:r>
              <a:rPr lang="sv-SE" dirty="0">
                <a:solidFill>
                  <a:schemeClr val="bg1"/>
                </a:solidFill>
              </a:rPr>
              <a:t>vi!!!</a:t>
            </a:r>
          </a:p>
        </p:txBody>
      </p:sp>
    </p:spTree>
    <p:extLst>
      <p:ext uri="{BB962C8B-B14F-4D97-AF65-F5344CB8AC3E}">
        <p14:creationId xmlns:p14="http://schemas.microsoft.com/office/powerpoint/2010/main" val="883687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g;base64,%20/9j/4AAQSkZJRgABAQEAYABgAAD/2wBDAAUDBAQEAwUEBAQFBQUGBwwIBwcHBw8LCwkMEQ8SEhEPERETFhwXExQaFRERGCEYGh0dHx8fExciJCIeJBweHx7/2wBDAQUFBQcGBw4ICA4eFBEUHh4eHh4eHh4eHh4eHh4eHh4eHh4eHh4eHh4eHh4eHh4eHh4eHh4eHh4eHh4eHh4eHh7/wAARCACIAI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kdlRSzMFUDJJOABXhPx4/aa8G/Dl5tI0vb4i8Qp8rW0EgENuf+msgzz/ALIyfXFfFPxT+OXxH+Is0ia1r01tp7H5dPsiYYAPQgcv/wACJoA/QLxv8d/hR4PaSLVvGFjJcp1t7Mm4k+mEyB+JFeS69+2t4FtZXTR/DGuakAPleRo4FY/mx/Svlr4K+CND8deH/G1lKbn/AISTTtIOo6QqSgJIIjmVCuMsSuMc16N+zdptldfAvxbq1tB4MtNc0rVrdl1PxHaJLDFA6gFcsrYOQccdTTGdpcftxTeafs/w8jEfbzNTJP6R1f039uHTmKjUvh9dIP4mt9RVvyDIP5187fFm6u9Z+JOjxX3ibw54kYpBCJtCtBBbRgyH93tCICRnrjuK+u/F0OmX3xb1fw7dXHgXXtFtNOcv4Wj02M6u7LBnbG5UfNnDZ3cDtQBb8Kfte/CbWGSPUpNV0KRjj/S7Xeg/4FGW/lXtHhLxh4W8XWYu/DPiDTtWiI3E206uVHuvUfiK/Nn4S/DrQde0rxF438a6jd6N4P0GQJMtsoa5uJnPyW8e7gNjGSfUfUaHiXwt4dt/AR+K3wf1zxDZW2nX6Weo2d5IEurN3GY5FkjwGRjx65pAfplRXwD8Hf2vPGHhySLT/HMJ8S6YML9oGEu4x67ukn0bn3r7W+G3j/wn8Q9BXWPCmrQ30HHmx52ywN/dkQ8qf0PbNAjqKKKKACiiigAooooAbLJHDE8srrHGilmZjgKB1JPYV8Q/tTftQ3GqS3Xg34a3slvYKTFeavE217jsVhPVU/2up7YHXR/bX+Nl3qWqt8JfBNyx3SLBq1xC+DLIxwLZT6ZI3e/HY15zofwT8Tw/CHx5pdz4Jup/GdhqlgsSJF5kotmDMxiI4IPGSuc49qYHCat4Q1v4Z3ng7x1fwaZ4g0fUvKv7eVf39tMytl4JMj74xgg/0NdH8fPh013400nxL8O9Jub/AEDxrCL7TLe0hLmGY/663wo4KtnjsD7Vc+GWrXHhrw7qfwy+Mmh61p3gzVctBdXFlIG0u8AJWaPI7kcqOv511f7Onh/4zeIPAd3oOh+KD4X+HiXUsz61cRiKQxnhxCT8wUgZOCACT83UUDKHwv03wN8KPFeh+Ide8W3WgeJ9C86LxFoU1v8AaXut6nakDR/JhlYA7jwetU/glJ4p+y+NNM0/4Oav4q8NeJ5kdbV2kt4olSRnT94Bg4BAyCOldLd/EP4B/CCVrbwL4Z/4TzxHGT5us6kwaPzO7KzDnn+4o/3jXAeLf2o/i/rrstrrsOh23RYdNt1j2j/eOW/WgDuPEHwc+KGp6nomoeG/gfoXhhNMuhciNNREj3BBUhZWeTJHy9Bjqa7XXG+NGm6/e+Nof2e9CTxbPGyrq9ncmd4yU2FvLDnLbeK9c/Zx/wCEp0/4HaZq3i7Wb/U9a1gm833kpdo0f7ijPQbADj1avDP2yfFvxM+HvxJsNe8MeLtXsdF1q1WSKBJd0Mc0eFddpyOm049zXBDMqFTGTwUX78YqTXk21/w/qi3TkoKfQ808IXdpafDjxJ8KvipHrHhB9T1FNUstVuNPkZEuFGCkiYBKkdxnFUPHvibwV4U+DZ+F/gXWZPEM+p36X+uat5DQxMYxiOGNW5IBAOT6e/HTeFv2sfE0kH9l/Ebw5o3jHSn4kWa2WOXB/Aof++R9a3X+GPwY+OFnJefCPVx4V8Tqhkk0K/OI39doycfVCQO4Fd5B8p10fw88beJfAPiOHXvC+py2N5HwwBykq90dejKfQ0njbwT4n8GeJ28N+JNKm0/UAwVVk+5ICcBkboyn1FfQHwo8LT+AW+JfhWwsvD+tfELSLW3vLJru1FxFLaqoeeONX/jww7c+tAj6Z/Zy+OWgfFvRfK/d6d4jtowbzTy3Ud5IyfvJn8R0PqfXa/MH4l69pfhj4k+H/HXw0vLbS7u80631K4tbCTdFZXTZ82Ef7JI5Q9A2K++P2fPinpnxY8BQa5ahYNRgxDqVoD/qZsdv9luoP4dRSA9GooooAK8k/ar+KK/C/wCF9zeWcqjXNSzaaYvdXI+aXHog5+pWvW6/Nn9tbx9J40+NF7YW8xfTNAzYWyjoXB/et+L8fRRQBy158LdYj8F23ivWNdsYNY1grNpeiMXl1HUFkfAlCKDgEkkZ64r2Xwp8U/E1n4NvPhD8X9W1/wAE6ilss2keINskc8Wz5kjlx8zocbQR9D61R8KfGHTPEuq6Q/hjwhY6f8T59Nj0hNb1O+VbGzjijK+bGrcK5UenXjnodm68Oy/GHxv4J+GmpeJY/E8nhe2mu/FHiGKTzFw7gm3SX+IDAUN6kntTGaH7O/w+8cfGq2s/Efxa8Rapq/g7T5y+mWN05Av5B8u89D5YxjJ5PI6ZrJ/b5+I11Brlp8KdAcWGj2FtHLfQ2/yLI7DMcRA/gVcHHTLe1V/jv+1Bqlnft4M+EbQaLoOlgWsd/DErPMEGMRhgQiDGAcZPXIr5k8Q61q3iHWJ9Y1zUbnUdQuCDNcXDl3cgYGSfYAfhQBn16b+zT8Nrj4nfFLT9HaJjpVswutTkA4WBT936scKPqT2rz3RtNv8AWdWtdJ0u1lu767lWGCGMZaR2OABX6RfAT4bWvwf+HSaPujm8Q6lifVLhf4WxxGp/uqOB6nJ715ubZpQyrCTxVd6R/F9EvNl0qcqklGJ3msTxNMlrbKqW1sojjVRgADjj8sV538ffAS/Ez4S6h4fgjDaxY5vtJPcyqDmP/gQyPqRXa0+GR4pFkjOGU5B96/nXAcUYnD51/ak9XJ+8u8X0+S29Ee/PDRlR9mj8pZopIZnhmjaOSNirowwVIOCCPWp9J1G+0nU7bU9Mu5rS9tpBLBPE2142ByCDX1B+2p8HWtrub4peFrQmwu3zrVtEufs0x/5bY/uMevofrx8q1/SeExdHGUY16Mrxkrpnz0ouLcXufo/4d0vw5+0x+z3pN94ntVTUzE0X2yJQJbW6Q7WdD/dJAJXoQcV4TrXjX4geAfHR8Iap8PNN1v4jmzOl6T4jj3ia7tmBVH2D5ZTt4ycEYwehrwj4f/FHx94D2p4V8T3+n24kMhtg++BmPUmNsqc49K+nrXxPH+038KrjyY00j4oeE1+2WUtq5QzjuYznIDYwRztbaehrpEYHgP8AZqh0fwtqev8AimzHjLxLaptHhbS9QjQ28jj5TPJuyCOu0f8Aj1ed/BPxP4o+AXxntV8U6Vf6PY322HUrO5Qrm3ZvlkGeG2HkEehHeqWpeLNP8P8A7PVv4c0nVZJfE3iLWJLzxA25lmgSA7Y4mPXliX9+a8v1jW9Y1hbddW1W91D7MhSD7TO0hjUnOF3E4Ge1Aj9hbeaK4gjngkWSKRQ6OpyGUjIIPpT68D/YZ8eyeMPg5FpN7MZNR8PSCykLdWhxmE/985X/AIBXvlIDnfib4hj8J/D3X/Ekjbf7PsJZ1P8AthTtH/fWK/I26nlubmW5ncvLK5d2PUsTkmv0n/bg1OTTf2c9dWM4N5Lb2x+jSqT+i1+alMAr6l8PzD4Q/sa3GuW5EPiPx5OYIZBw6W3I4/4AGP1kFfMFlA91eQ2sYJeaRY1A7knAr6Q/buu/7P1nwV4DtWK2mh6FFiP/AG2+Xn3xGPzoA+aau6HpOpa5q1tpOj2M99f3TiOCCFCzux7AV6b8Hf2fviH8SZoriz01tK0dj8+pXyFI8f7C/ec/Tj3r3H4xaZpP7Lfw90u18BRrL4u115Ip9euoleaOJApfywchMllAH1zk4oA9C/Zf/Z/j+F+mDxNrlvFqHjC5j2qFIMdghHKqe7erD6DjJPr0um6pLK0kkDMzHJJYV8QzfEz4/wDw90jwp491fxgdV0rxArT29rcSrMsiKRuV1wNpIP8ACeP0r7d1LxpHb/CGbx9FallXRjqaQE9/K3hT+PFfKcQcJ0c9nGWIrTUY7RVreuqep1UMTKivdSG/2RqP/Psf++hS/wBk6j/z7n/voV8K+F/G/wAe/ilL4o17SvHtzZrodm2o3FvHdG3QR8nZGijnAB6+nJ5r6T/Yg+KXiT4i+DtXs/FV19uv9HnjVbsqA8scikjfjgkFTz3BFfO/8Qtyv/n7U++P/wAidH9pVeyPWU0m9aOWCexjntp0MU8MpDJKhGCrDuCK+Kv2of2a9S8GSz+LfBNlPeeG3zJcWi/PLp3c+7R+/Ud/Wuk+M3xp+Ifhv9qC48OQeLprHw7BqlqskBjj8tIWEZfJK5xgtnmrvwz+J/xM+L37Sl1pvh/xNeWXg2C7e5lgSKMoLKM7QpJUnMnA6/xH0r6vIOHaWRwlSoVZSg+kmmk+6slbzOWvXdZpySufHFdv8DfHV18Ovifo/iiBj5MEwju0H/LSB+JF/I5HuBX2R8fP2T/D3i6S413wLJB4f1pyXktiMWlw3fgf6tj6jj2718W/ET4ceNfh/qLWfirQLuw5wk5XdDJ7rIPlP55r6I5z0H9s/wAG2vhf4wzappaqNJ8RQLqlrsGFy/3wP+BfN/wKvEa+nPjTu8Xfsb/DnxdIVkvNHuG02eQnLFMMgGf+2aGvmOgD6L/4J/8Aip9E+NTaDJIRba7ZvCV7ebGPMQ/kHH41+htfkz8D9Y/sD4weEtXJwsGrQbz6KzhW/Qmv1mpAfN3/AAUOdl+B1oqkhX1iEMPX5JDX58V+j/7eOntffs8ajMse5rO9tp8/3Rv2k/8Aj1fJ37G9z8M7b4l3DfEpbDyjaEac+oKDarNuGd+75c7c4LcdfagDzL4aIsnxG8NRvyratag/TzVr9TdQ+HXgnUfGR8Yaj4bsb3W/KWJbq5TzCqr02q2VB56gZr87Pj1qXgWz/aAk1b4ci2/sa2ubec/ZlxAZ1YNJ5Y6bcjtxnOOK91/ar+LfxE+G3xX0nVvCuuONI1bSIblbK4jEtszAkNgHpkbeQQeaYH2OqqqhVUKBwABwK8u/aV+E1l8WvAn9ltcrZ6tZObjTblvurJjBR/8AYbgHHTAPavLvg9+2F4X8QSxab48sR4cvXIVbyMmS0Y/7X8Uf45HvVP8A4KEvqV14A8KeJPD19O+mx3cqzXFlOfLIkRTGxKnBHyEA+/vSA8S+Ffi9Pht4u/4Vv8aPCtvqugWlywEF/biZtNkfgyxZ6xsMEgcEcj3/AEIgsdD1DwqmnW0FrLolzZiGOOIDymt2TAC4427TX5q/Ff4ieHvG3w28BaHaaNdjxLolqbS+v5QCZ0AwqKQSzDPPPTOB1r7o8C+H9ctf2WLHw5dLMNY/4RloRHkh1kaI7U9cjIH4UxtaHx38Y/hv4s/Z68fx+IvDVw9z4euXZLa4Zd8bRt961uV6EEZGDww5HPT66/ZW8V+AvGXgeXWPB/h3TfD9/uSLV7G0hWPZKAdp4+8hBJUn3HaviT4PfEbSvCuieOtB8c2Wp6tHrOl/ZILdjvEVwhbaWDn5SCeo5GK9r/4Js6TqyX3izWmikTSZIYbdXOQskwYtx64U8/7woA8b/bRXb+0f4n4xloD/AOQUr2v/AIJsapo4i8WaKbeNNZZobkTfxSW4BXb9FY5/4FXmX7Vljb3H7X89pdostvdXenrKhPDIyRAg/hmp9KY/AH9sZrVN1vopvvJwx4NjcY28+i5X8UoBH6H1X1CxstRtXtdQs7e7t3GGinjDo31B4rB+Ifj3wn4B0I6z4q1i3sLb/lmpO6SY+iIOWP0r47+LH7ZXiPU5ZrH4fabHo1nkqt7dqJblx6hfup/49SEevftheE/Dvhv9mLWNO0HSrfTbNNRhulggXaiyNKNxA7ZyeBX56qjsrMqsQvUgcCvq74heINdvP2FdO1DxNrN1qOp6/rxkEty5Z2QO5wM9hs6Dil/Zc+LHwe8JfBbV/D/jGyhj1NpJnuI3s/NOoow+VQ2D0Hy4OAOvemB8u+HWK+INOZc5F1ERj/fFfsQn3R9K/Ibwnbrqfj/SbWxhKLdapDHDGTnaGlAUZ/EV+vQ4GKQHE/Hjw+3ij4N+K9Dj5luNNlMQxn50G9f1UV+Tx4ODwa/ZdgGBVgCDwQe9flX+0d4LbwH8ZPEGgrGUtDcG5s/QwSfMmPpkr/wGgDzuvqL4oRt8Sv2OfCPjODE+peEZTp+obR8wi4TJ/ARH8Sa+Xa+gP2MvHGmaX4o1H4d+Kij+G/F0JtJFlPyJOQQh9twO3Prt9KYHz/XqPwV+NPiL4dTHTZkTXfC1ydt7ot7h4XU9Sm7Oxv0PcGsz45fDDXfhb42utE1S3layZ2bT73b+7uYs8EHpuA4I6g/hXA0Afpl8HtO+DPijQ4vHHw58I+Hxchv3q/Y1We1kxkqR/Aw9uD2NehHxDc/88Iv1r8x/gh8UNf8AhX4yh13R5GktnIS/smb93dRZ5U+hHUN2P4iv0d0HXdF8b+ErHxn4ZnE+n3qBmH8UbfxKw7MDwRXwPG9PN8PQ+u5dWklH4oq238y06dfLXud2DdKT5KiMfX/BfgHXtVbVdY8BeHby+dtzzyWg3OfViPvfjmun0i9g0fT4tO0nSrCws4hiOC3iEaIPZRwKpUKCxAAyT0FfkH+uWev/AJiZfh/ker9Uo/yjLzRfD2ua6upX3g/Qb7UyykXU9mjygr907iM8Y49K81/av+Jvw58CwpDqfhjQfE/jWWALBBcWqSC3TnDysQSFyThep9hzWz+0R8WLH4M+CB9n8m58V6ojLYW7ciMdDKw/ur6dzx61+cuuapqOuavdavq15NeX93K0s88rZaRz1JNfufCmDzKlhVWzKq5VJfZe0V29e/bY8bEzpuVqaskaPjrxh4i8ba9LrXiTUpb66fhQxwkSdkjXoijsBWVpllc6lqVtp9nGZbm6lWGJAOWdiAB+ZqtX0z+yN8OU0UXXxs8eW5sfDegwPcWHnrg3MwGA6g9QOg9WIx0r6o5Rn7al1b+G9H8B/CWxdTH4f0tJroD/AJ7Ou0Z/AMf+BV8010fxL8WX/jjx3q/irUT+/wBQuWlCdo06Ig9goA/CucoA9W/ZJ0GTxB+0H4Vtlj3x210byXI4CxKX/mAPxr9Qq+Mv+CcPgtt+v+PrqEgYGm2TEdejykfkg/Ovs2kAV8w/t9/DKTxL4It/HWlW+/UNBUrdqo+aS0JyT77G5+havp6o7q3hurWW1uYkmgmQxyRuMq6kYII7gigD8a60PDel6lrmv2Gj6PC82oXlwkNsiHBMjHA57c9+1er/ALVnwbuvhX42ebT4ZZPDOpO0mnzEZER6mBj6r29R+NdR+xt4K1CW18S/Eqz/ALOW70a3NrpMl/OsUEV1IuGmkY9FjQ59yeKYHvHwH+IGl+PLO8+DfxesNOu/FejO1rJHdhJUvhHxuU9PMUDnHJ6jvj52/bc+Gem/D/4jWNx4b0dNN0HU7JWhSLcY1mQkSAZJxwUOPesXx7H8LvB+nSr4f8Va14q8fm4W4Ou2Uv2eztZQ25in8UhPPP45HSvetA8caZ8R/hNYeH/jnYi6tJ7Fb5NfsYZAbAeYYkkuDtAicn+NdyMDzigZ8Q19C/sUfFlvBPjpfCes3H/FO69IImEh+W3uDwj+wbhT9Qe1RfEj9lvxjpEDa14Furbxr4fdTJDPYupmC+6A4b6qT9BXhWo6fqWk3Zg1Cxu7C5jPKTxNG6n6EAiplFSTT2BOx+rGpWrWd48J+71U+opkuoad4d0DUvFetSiLT9LgeeRj/sjPHv2HuRXH/APxn/wsj4JaLrssnmapZD7DqHPJkTA3H/eG1vxryn/goJ42bR/Cei/DjT5tsl//AKZqG08mJDhFP1fJ/wCACvyDKOC40OJanNH9zTtOPz+FfJp/+Anq1cXfDru9D5T+L3jvVfiP4+1LxVqrsGuZCLeHORBCD8kY+g/M5PeuRroPCHgrxZ4uvVs/DXh3UtUlY4/cQMyr9W6D8TX0Z8O/2adD8LSWWtfGvXrS0aaRRaaBazhprp+oRiOT7hPxYV+wnknoH7E/wn8LRfCePxt4v8Oabc3t5cSXFrcX8KsIbZQAGG7gAlWbP415P+2D8Z7j4h3DeGvB8VyfBmlSgTXUUREV3MOAcgYCL/CD16+lU/2jf2gNa8UXEngLRtNm8LeE7KQW01nHhZ540wNr7eFXA4RTjpkmu98Y6x4Fi0R7T/hcNppPw2uNPigs/DXh20V72dcAuJtw+VywOWJ56cUAfHVaPhnRdR8R+IbDQdIt2uL+/nWCCNRyWY4/Lufauy+P3gbSPAfjW3sNA1G5vdLv9Og1G1+1psuIo5RkJIuBhhj0HBr6m/YW+Ccnh/T1+JPie0Mep3sRXSreVcGCFhzKQejMOnov1oA+hvhP4Msfh/8AD3SPCenhSljAFlkA/wBbKeZHP1Yk11NFFIAooooAwPiD4P0Lx34TvPDPiKzW5sbpcH+9G38LoezA8g1+bnx5+EvjH4QatPpdzPd3Phu+k3Wt7EWENxj7qyKOBIPQ/UcV+oVZvifQdG8TaJc6Lr+nW+o6fcrtlgnXcre/sR2I5FAH54fs8eF/hNDb2nif4heLdHmv55Xj03Q53cQrKudr3bAHbGTjjpg8k9K6T9s7xD4mg0rwT4P1rU7ZtT/s+W91KPTyEtsTSfuok24BjVUAGfTNW/jz+yTr3h+WfW/hz5ut6Vku2nNzdQD0X/nqP/HvY9a8lHjKLxB8ZNH1b4vaa82nWiw2GoWkULQskEcflj5AQQQfmIGOc0xntnhTwLe/DfWtN8IeF/i7rWj+OdSsEvYLSWzzpF27LuESsSQTxjdg8/lWx4D+LPxX8d6FeSa38G9A8dWtjcPa3TxCNJg6jkbGLZ+oFc/f32gab8H/ABRovi74heGPFmg21tv8Fva3JfVLack+WgBG+NQMZDHj1xXnv7GJnj+MrawZZfK0fSr3UZV3kBykRA3evLUAe96R8fNG+G88egH4Ca94XudSk8yOyt4VQ3MgwuVXaNx6DgVW8ffFaO6a58Z6p+zHqVzNawgvqesWoCxIvTcTGeATXzl8IvGGvax8efBV9rWsahf+TrUQhF1cNL5QkkGQu48DJ7V3v7SWr+GRrPjHRofGHxM1PWor6VBa3Eg/s2P95lkI3ElAM44HaiyA9Cj+I3xo8U+DLPW7DUPAXws8K6iTHaXc86RvJjIOzOT+Sgivm34raf408HfFV4fGWrzalq9tJFcrfC7aUTxthkdHPOCPpivWPhd4j0Sb9lHUJtd8I2XiyfwZraywWl5cOiRQ3OBuIXkqH3fKeDmuI/aU1jw540fw58RNFu4Yb7WLLydV0gXPmNYTQ4RQoPKxlcbR0496APoP4z/DjQfiXPe3GoWemeE5GhtpvDXiIyRwQakJ41YWsqE5dwxPzjnn8D8yeH/FPiT4Pa3rfhq58N+Gr3UI7lVm/tKxS7MEsedrRtnHfPcdKv3tz46+OU/hTQNA8N3V3caBpUWm+ZC7FGCk/vZGOFj4wPw719V/s+fssaJ4Nng8SeOZIdf18ESRwEbra1frnn/WMPU8eg70COI/Zx+BXiDx54o/4Wz8YPPuDcSC5tLG6XD3LfwvIv8ADGONqd8DjHX7LUBVCqAABgAdqWikAUUUUAFFFFABRRRQAVxPxI+FPgH4hQlfFPhy0u59u1btB5dwn0kXB/A5FFFAHzj42/YktZJHm8G+MZIFJyttqUG8D28xMH/x2vMW/Zs+P3g+W+bw/bRTLdQPaTyabqKAzQv95SGKnBxyMUUUwOT0z4H/ABy0PWbTVLHwHq8V5ZTpNBIiI+11OVPUg8ivTdRsv2wPE1tdWN1pV9DDeI0VwPs1nb+YrjDBmwD096KKLAZ/hD9kH4sXiSw6rqml6BaTYEyG6aYyAHIysfynHbJr2r4efsc/D/Q5Y7rxRqF94lnXBMTf6Pb5/wB1TuP4tRRSA+hfDmg6L4c0yPTNB0qz0yzjGFhtoRGo/AdT71pUUUAFFFFABRRRQB//2Q==">
            <a:extLst>
              <a:ext uri="{FF2B5EF4-FFF2-40B4-BE49-F238E27FC236}">
                <a16:creationId xmlns:a16="http://schemas.microsoft.com/office/drawing/2014/main" id="{426CF455-D17F-D941-BA29-05B5006858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Bm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bNLHDE800iRxoCzO5wFA7knpXDfGb4qeFfhX4bOreIrktPICLOxhIM9y/oo7D1Y8D8hXxF4u8f/Ev9oLxHqmgvqi6JBb2Et7Y+H4y6C88tQ/leskhTLDdwccAUAfVfxE/af8AhV4RuJLGDVJvEOoIdvkaSglUNnGDISE/ImvMLX9q7x94uubqL4d/Cg3sdtt82Sed5vK3ZCl9gULkg9TXyb8LbTxO3jG21Xwppk2oahoZXVGgiAZ/LhdSx29W6jIAJwele/wW/h3w98Tfi34XuG8Pw2eu6bb6lYWWu3RtbcStJHOIJCGVlZPNf5cg/LTA1rL9o79oG/8AHT+D7Lwf4cm1pVMjWKISQoTefn87bwvPX9a1dS/au+JHgvULW1+IXwutbb7QhkjMM7w+aoOCyMd6tg+hryv4W3ugeF/jbql9qOt+BLWK58PXcdutjLK+lrPJH5aQsxBbB6tgngnmuglPgjxF8SfhL4ZvL/w3dwWSXQvdL0edm0pJmZpIUV5Od0rBQ4JI6DjNIZ738P8A9rH4V+JpI7bVLm88M3b9F1GP90fpKuQB7ttr3XTr2z1GzivdPu4Lu1lXdHNBIHRx6hhwa/PbxxceLtY+DXi/VPizpC6ddQ6lbQ+GUmsEtZo5t7efDCAoJgWLqOQCF5zXmnwk+Lfjj4Y6mtz4a1aRbQvun0+cl7ab1ynY/wC0MH3oEfq5RXlP7P3xx8L/ABb0nbaEadr0EYa70yVwWHq8Z/jT36juB39WoAKKKKACuL+NHxF0b4YeBLzxPrDB2T93aWwbD3M5HyoP5k9gCa7Svg341azH8cfitr81xf6kngjwWi28cemW/wBoubqaSURAxR5ALSScbjwFQetAHF6h4b8f/F9PFPj7xPp2t3mqPpUd/ocFtAWjmiNysTLEoBJRFLfKOe593X/iK/vNB0XXdXS80D4peE5reOwa4tJEk1u2VwsaEbcmaM4Xn7yHB5FdPpE3jj4NeCb3QvEl5NqPg7V5jZzWekaoP7T0O8ZfMiGV/wBXKQoLJkqcEdevsnwr8L2nw58Kw/E341+J/wC0fFy2LPp0Os34d7GIKWEMQc8ynPJHQnA75YzzzxHoem6bZp4k+I02mfCPTry4OoxaLoKmXW72U5yzSn5ol+ZsIMKM4IFefXvxl+Gnh+6c+Bvg/pd9NuLHU/E8rXtxK398qSQCfZq8f8c+KNZ8Z+Kr/wASa9dvc317KZHZjkIOyKOyqOAPQV6L+yf8MZPiP8Trdr6Enw/o5W81ORh8rKDlIvq5HT0DVMpKKcpOyQH3L4DsZNQ+GGjXWs+GPDFp4k1PT2nEUemIsEDupaJSpycDKg8+tfHWofGjwvfapcaV8S/gl4WuJreZ4LmbSUaxuY2U4OCM5IIPcV9x3101xdmZfkAwIwP4QOlfGH7cfw4fSfFkfxE0q3P9ma422+CDiC8A5z6BwNw9w1fDcM8X083x+Jw19E7w84rR/j73zfY7MThXShGX3lfWPhv4T+Ltt9s+Evj7Ub7VreMsPDXiW5IuVXAyIJGOGHtz05Irxe08D+Jp/EOp+H5dMks9T0u1nu7y3u/3TRRwoXfO72HHrkYrE0rUL3StSt9S026ltLy2kWWCaJtrxuDkEH1r77sjoHxy8BaB4u8Na/o1h8VNP08NlJEZ2faVlt7iI8tC/wAwwQQA3pkH7s4j558beHfDHgbSrTxR4Cv9Q0XWNMstP1TTNTkvw41mKfCSFI8Ao8cm4MgyNoIb3+w/2ZvjBYfFvwSLqTyrbX7DbFqlovADEcSoP7jYP0II7ZPy54Q0fRfiR460fSfitfWGjz6VJPplj4Q0WyaAWwi3SSvO3PlRE7iSCSe2AK5fw94utvhL8bLHxz4c1zw3qGh6hO8d5YaE8yxxWxIDRtHKA4IGGUnIJXrQM/SKiobC7t7+xt76zmWa2uIllhkU5DowyCPYgiikI84/ah8ZSeBvgh4h1m2kMd7LB9jtGHUSynYGHuAWb/gNfmh4O8XeJ/B9/Nf+F9cvtIuZ4jDLJbSlS6HsfX19jyK+y/8AgpNqkkHgbwro6sQt3qMs7gHr5UYA/wDRtfDFAH098Ede03VtPvvGmq+HLTS/CHgSL+1JbZJnmfVtYddkUkskhJZsgkDopPua8A8f+L9e8c+KbzxH4ivpLu9unLfMx2xLnhEH8KgcACvVvGDf8Ix+x74P0eEBJ/Fms3Op3ZHBeOA+WgPt90/hWd8FP2dfH3xJnhuzZPoegsQX1G9jK71/6ZJwXPvwvvTA8/8Ahx4J8QfEDxXa+G/Ddk1zdzn5m6Rwp/FI7fwqPX8ByQK/Rf4ZeCNE+Gfge28I6CRKQfN1C924e8nI5Y/7I6AdgB9T87+GfiFqHwz17xT4K+C/gXSr+y8Mwyz63qepOTdXqwNtlkYhlAUMSFRQcDnHJr6S+HPxU0nxV8CpfidNo4tUtLS4lu7RcNteAHeqtjkHHB96+c4kyrG5rhfquHqqnGXxOzba7bqy799u50YepClLmkrmrVLxHo2k+JfD1/4d161F3peoRGK4i6EejqezKcEH1FfN9v8AtRfFH+wv+E9l8E+Gm8ILqg091QsJRIU37A2/Odv8W3Ge1e6/tDfFi4+Hfwm0jxxoGi2F8dRuIFWK7BAWOWJnB+UjngV8Dg/DTG4KvDEUMWozi7p8r/zO6eYQnHllHQ+Efjp8KNc+Fvic2V4rXekXLFtN1JV+S4T0P91x3X8emDXDaPqWoaPqltqmlXk9le20gkgnhcq8bDoQRX2zF8XpPjV4v0D4WReDfD2r6Vqem293rssvmEWblN8xiZWG0oCqq3XecV5l8c/2TfFfhWefVfAqzeJNF5b7OAPtluPQqP8AWAeq8+1frlL2nIvaW5uttr+R5UrX0HfEzxNda78NbL45eG4bSLWdTsJfC/ivbH80UzKAJ0wflZ0G3PowFfM1e9fs1QXGseGPif8ADHUYZI2v9Be/gglUq0d1asGXg8g8jP0rwWtRH6M/sIeMm8T/AARh0q6lMl54fuGsWz18kjdEfwBK/wDAKK8U/wCCbmtG38feJtBaQhb3TUuVXsWikx/KQ0UgNj/gpcsv27wS2G8ryrsA9t2Yq+VLnwl4ntvCkHiu40HUYtCuJPKhv2gYQu3PAbp2P5V9pf8ABSLSJLn4eeGtaRCRY6m8LkDgCWPPP4xivmDWPjd4w1T4LWfwquo9P/se2KKJ1hInaNG3IhOcYBA5AycCmB9s/AKx8A3nwl+Gb+IINCm1qLSP+JYL3yzKPm/eGIN1OcZxzXuIAAwBgV+b3ifd4o/Y98KaxbNuuvB2tT6fdY+8kU58xGz2GdoqL4LftNeP/h/NBZaldSeJNCUgNaXshMsa/wDTOU5K/Q5HsKQHoPx+0PR4Pifr3xA+DOuw32t6UZZfFOiCFmVUDbJ3Ksu2SMk4kTnqSOM4+iPgf428FeM/gLLryaHp+haPHDcR6xp8EIWCFlXM2FUcqVO7pnB9a+etK+HeqfE7xJ4k8ffBL4h2NhZ+JFli1rTr3dFdWgmOZYnCq2VJyQwxx0PWvoT4O/DLQvAfwauvh/ca0l62opP9vuo12hnmTY2wHOAFwBn0zXLicdhsLb29SML7XaX5lxhKS91XPke5fT/hP4lPjPwJPaeOPhbf6gLa4tru3LxrKF3eTIsi8SqrEpIByMj1Fe6/tyX+naz+zHoOr6Qqrp91f2c9qqqFCxNDIVGB0wCBivP4v2YfiBHpsngsfEjRV8HSagL14wkm9pANofZt+9t7b8V7l8bfhfa+MPgdpfw28N61Z2I0x7UQzXm8gpChTnaCckGuX+3Ms/6CIf8Agcf8yvY1P5X9x87/APBPTW7XRfivqWgalZrDda1poazmlTa/yHzNq5/hdSW99gr73r5L8afBe48Kr4C+I8XjTQNGl8HadbW2p3VyJFiuTA3y7MDJLKWTGMngCvN/jx+1p4m8TT3Gj/D9pvD+jZKG86XlwPUH/lkD6D5vftXo06kKsVODuns1qmZtW0Z9m+Ij4FbxBJHdHQ/+EmNhceWD5f2vydn7zp823GM54r8xPCnw68Z+MNM1jWPDHh+51HT9JBe7li2gIME4AJyxwM4XJxXpn7Lk02nWnxK+JOpSyTDSfDk0KzzMWL3NwdqAseSTtP51wXw2+Lnjj4e6BrOh+GNSjtrLV1xcK8KuUbbt3oT91sHGfYegrQR6X/wT53f8L+OOn9j3Of8AvqOitz/gnDpJufijr2sMpKWOk+UD6NLIuP0RqKQH1d+0t4Obx18FPEehQR77wW32q0A6maI71A+uCv8AwKvyuIIOCMGv2Xr82P2y/hfJ8PfincahY25XQddd7uzZV+WKQnMsX4E5H+yw9KAIP2V/EGlSaxrPwx8TziLQPGlr9iMjHi3uxzBIM9DuOPqVrzX4heD9d8C+LL3w14hs5La8tZCuWUhZVz8siH+JSOQaT4d+GdR8Y+NtK8N6W4iub24CCY/dgUcvI3oFUFj9K+z/AIH/ABE8D/FnTW+G3xMg0nWtasGktNM1S8tgV1SNcqJI2YZWXGCVzk8HrnDA+Nfhv438Q/D/AMV2viTw3etbXcDfMuSY507xuv8AEp9PxGDzX6M/DHx3ofxS8DQeLtCAhmBEWp2W7LWs2OQfUHqD3B+or85fiT4P1jwH401HwxrdrJBc2kzKrMpCzR5+WRT3Vhgg12P7MPxQn+GPxKtry4lY6FqBW11aHqpiJ4kx6oTn6ZHevD4gyOhnWDlh6u+8X2fR/wCfdG1CtKjPmR+g9Jd3emaTpF9r2u3aWek6dEZrqdzgBR2HqT0x1OQO9Wbm323QjgYSpJhoWU5Dq3Qivkn9vT4lNNqtt8K9Guf9C04LcasyH/XXBGVjPsoIOPVh/dr8W4O4TljsznHGR9yi/eXeXSPppd+Xqevi8UoU047s8o/aM+M2s/FjxOW3SWXhyzcrpunA4Cr08xwODIR+XQe/mOnWV5qN9BYWFrNdXU7iOGGFCzyMegAHJNNsbW6vryGzsreW5uZ3EcUUSFndicAADkmvvvwpDofwH+Ffh3Q7Twzp2q/FPU7U+TZwxIbmSZ8szSydUijBwWJAwnHqP6EiklZbHhHz98ZoU+FXwU0X4Qq6f8JFq8y614m2MD5XH7m3JHoACfdc9DXz/XV/FmHxJH471C48WajZ6jrF4wubi4tb2O5jYuMgB4yVGBxtzwABU3wb8B6l8SPiHpnhXTVYC4k3XUwHEEC8vIfoOnqSB3pgfa3/AAT78HSaD8IbnxJdRFLjxBdmWPIwfIiyifm3mH6EUV9CaDpVjoeiWWjaZAtvZWMCW8Ea9FRQAB+QopAXa474xfD3Rfib4FvPC+tLtEo321yq5e2mH3ZF+nQjuCR3rsaKAPzS0Vpv2fPGfirRfHHg19X1G705rKxkF00ELxO3zurKNxR1GDtIIG5eMnHReCtJ8bfFq+0LxB4qS28PeAtN1KGDTbSzsDFbyTPIFWC2ijIZ2YgBpC3ABJbIxX2t8X/hj4V+KPhptG8S2e5ky1reRYE9q5/iRv5qeD3r481nw38Zf2dvGNnrss+reJvCmnwSW9u9vcyG2ELK21ZI+fK2swbBGMjg0Aao8df8J34l1T4d678O9S+Jui6IzwDUoEC6ja7HZC6SD+AkfKrNuPdmritT+Enwh1y9nj8KfFlPDt4khR9J8V2jW00D5+40nAyOnQ0v7Pn9l3Phm5sbjV9LvbXXb4ReKNM1DUU0+a2iRg0F7bTMRuZC0hZeeQBjnNT/AAn8S3Oq/tF61DdX2n+KtBeK5a+ub7TYZDfWlnbyeU53L8rFUXLDBYnJpjPrT4R6lpug/DTQtO8ReO/COo6rpFq1uLm31VDFKq5EWWJB4XaDxXyVr/wr8GSeJL/xB8SPjp4aNze3MlzcQaIrX80jOxJC46cnHQ4qj8EL3QvGPibxpreveHfB9i1h4ca6t1fSC1jbtHLGGlNvGfmJViDj8q1fg9rWly/tJLYWN3pi2utaTNptre6Roo08QzNEWSSGKT7sgdQoY9c1hRwtKjKc6cbObu/N2S/JIbk2kn0Lfh74lfDj4b+J7DQ/hp4Gvob26njguPEOvgG8WNyAWhjI2x9c5wPcGsH4g2Pjj4U/E+/8b3d5b+N9Ou5brTLu+ui8sc24FJbWccNE4HQcZGCvFZ3x/wBd0nxd4Q8K+INL1zUrq70l5tHvIdakjbUy4YyrM7KfmQ7io4+XZjJzXXR618XPjr4iv9M+H9jcWXhbULWK31EXNrElmJTGnnTSPtIaQupIYZkAwBitxGX448U2PirwPH4C0D+wfEOq6td2p0fTPD+hNax6UFBLje6iR5HztOSRhSxNfWX7LfwXtPhL4PJvPKuPEuoqr6jcLyIx1EKH+6vc9zz6Yl/Z7+A/hf4S6eLmLGqeIpo9tzqcqYKg9UiH8Cfqe57D12kIKKKKACiiigApHVXRkdQysMEEZBHpRRQB478Rv2avhP40lkupdCOjX75LXOlMICSe5TBQ/wDfOfevGtS/Yw1jTbya48GfEhrYSwvCwubZo3MbjDIXjbkEcH5eaKKYGR4Q/Zb+MPg3V5dQ8MeP9B026lha3kliabLRkglSDERgkD8q3rn9k74geKtbttX8dfFZLm4hUIksFu8siKCThCxULyT270UUAejeAf2T/hT4amS71K0vPEt2pzu1KXMWfXy1AB/4Fur3TT7Kz06zjs9PtILS2iXbHDBGERB6BRwKKKQE9FFFABRRRQB//9k=">
            <a:extLst>
              <a:ext uri="{FF2B5EF4-FFF2-40B4-BE49-F238E27FC236}">
                <a16:creationId xmlns:a16="http://schemas.microsoft.com/office/drawing/2014/main" id="{16E2EF72-91BD-5A48-9D02-85F03E25B311}"/>
              </a:ext>
            </a:extLst>
          </p:cNvPr>
          <p:cNvSpPr>
            <a:spLocks noChangeAspect="1" noChangeArrowheads="1"/>
          </p:cNvSpPr>
          <p:nvPr/>
        </p:nvSpPr>
        <p:spPr bwMode="auto">
          <a:xfrm>
            <a:off x="6096000" y="34496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8" name="Bildobjekt 7">
            <a:extLst>
              <a:ext uri="{FF2B5EF4-FFF2-40B4-BE49-F238E27FC236}">
                <a16:creationId xmlns:a16="http://schemas.microsoft.com/office/drawing/2014/main" id="{8A51600F-2D96-1549-8A58-152F63936F1F}"/>
              </a:ext>
            </a:extLst>
          </p:cNvPr>
          <p:cNvPicPr>
            <a:picLocks noChangeAspect="1"/>
          </p:cNvPicPr>
          <p:nvPr/>
        </p:nvPicPr>
        <p:blipFill>
          <a:blip r:embed="rId2"/>
          <a:stretch>
            <a:fillRect/>
          </a:stretch>
        </p:blipFill>
        <p:spPr>
          <a:xfrm>
            <a:off x="3681551" y="1166951"/>
            <a:ext cx="4524098" cy="4524098"/>
          </a:xfrm>
          <a:prstGeom prst="rect">
            <a:avLst/>
          </a:prstGeom>
        </p:spPr>
      </p:pic>
    </p:spTree>
    <p:extLst>
      <p:ext uri="{BB962C8B-B14F-4D97-AF65-F5344CB8AC3E}">
        <p14:creationId xmlns:p14="http://schemas.microsoft.com/office/powerpoint/2010/main" val="268524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8F122-5585-8C45-B6D3-08BA6DB3BDF8}"/>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BCB39301-7FE3-C945-981D-D6E44ADC0FEB}"/>
              </a:ext>
            </a:extLst>
          </p:cNvPr>
          <p:cNvSpPr>
            <a:spLocks noGrp="1"/>
          </p:cNvSpPr>
          <p:nvPr>
            <p:ph idx="1"/>
          </p:nvPr>
        </p:nvSpPr>
        <p:spPr/>
        <p:txBody>
          <a:bodyPr/>
          <a:lstStyle/>
          <a:p>
            <a:pPr fontAlgn="base"/>
            <a:r>
              <a:rPr lang="sv-SE" b="1" dirty="0"/>
              <a:t>Vinterträningen</a:t>
            </a:r>
            <a:r>
              <a:rPr lang="en-US" dirty="0"/>
              <a:t>​</a:t>
            </a:r>
          </a:p>
        </p:txBody>
      </p:sp>
    </p:spTree>
    <p:extLst>
      <p:ext uri="{BB962C8B-B14F-4D97-AF65-F5344CB8AC3E}">
        <p14:creationId xmlns:p14="http://schemas.microsoft.com/office/powerpoint/2010/main" val="299723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Bildresultat för soccer winter">
            <a:extLst>
              <a:ext uri="{FF2B5EF4-FFF2-40B4-BE49-F238E27FC236}">
                <a16:creationId xmlns:a16="http://schemas.microsoft.com/office/drawing/2014/main" id="{3279F0F6-E9F3-4E34-B437-F5F7E8132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0"/>
            <a:ext cx="10298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825B373-7ABF-4410-98DB-40131FB294DA}"/>
              </a:ext>
            </a:extLst>
          </p:cNvPr>
          <p:cNvSpPr>
            <a:spLocks noGrp="1"/>
          </p:cNvSpPr>
          <p:nvPr>
            <p:ph type="ctrTitle"/>
          </p:nvPr>
        </p:nvSpPr>
        <p:spPr>
          <a:xfrm>
            <a:off x="1524000" y="1609381"/>
            <a:ext cx="9144000" cy="2387600"/>
          </a:xfrm>
        </p:spPr>
        <p:txBody>
          <a:bodyPr/>
          <a:lstStyle/>
          <a:p>
            <a:r>
              <a:rPr lang="en-GB" dirty="0" err="1"/>
              <a:t>Vinterträning</a:t>
            </a:r>
            <a:br>
              <a:rPr lang="en-GB" dirty="0"/>
            </a:br>
            <a:r>
              <a:rPr lang="en-GB" dirty="0" err="1"/>
              <a:t>Hur</a:t>
            </a:r>
            <a:r>
              <a:rPr lang="en-GB" dirty="0"/>
              <a:t> </a:t>
            </a:r>
            <a:r>
              <a:rPr lang="en-GB" dirty="0" err="1"/>
              <a:t>gick</a:t>
            </a:r>
            <a:r>
              <a:rPr lang="en-GB" dirty="0"/>
              <a:t> det?</a:t>
            </a:r>
          </a:p>
        </p:txBody>
      </p:sp>
    </p:spTree>
    <p:extLst>
      <p:ext uri="{BB962C8B-B14F-4D97-AF65-F5344CB8AC3E}">
        <p14:creationId xmlns:p14="http://schemas.microsoft.com/office/powerpoint/2010/main" val="163624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May be an image of one or more people, people standing, stadium, crowd and outdoors">
            <a:extLst>
              <a:ext uri="{FF2B5EF4-FFF2-40B4-BE49-F238E27FC236}">
                <a16:creationId xmlns:a16="http://schemas.microsoft.com/office/drawing/2014/main" id="{38D922DF-2523-46DB-8E71-2DDEE3917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077" y="2937396"/>
            <a:ext cx="2911370" cy="3881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513653-93B8-4BAF-99C3-70CB588085F6}"/>
              </a:ext>
            </a:extLst>
          </p:cNvPr>
          <p:cNvSpPr>
            <a:spLocks noGrp="1"/>
          </p:cNvSpPr>
          <p:nvPr>
            <p:ph type="title"/>
          </p:nvPr>
        </p:nvSpPr>
        <p:spPr/>
        <p:txBody>
          <a:bodyPr/>
          <a:lstStyle/>
          <a:p>
            <a:endParaRPr lang="sv-SE"/>
          </a:p>
        </p:txBody>
      </p:sp>
      <p:pic>
        <p:nvPicPr>
          <p:cNvPr id="1028" name="Picture 4" descr="May be an image of 5 people, people standing and outdoors">
            <a:extLst>
              <a:ext uri="{FF2B5EF4-FFF2-40B4-BE49-F238E27FC236}">
                <a16:creationId xmlns:a16="http://schemas.microsoft.com/office/drawing/2014/main" id="{A93A411C-6F41-4E56-94DE-00794A672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 y="16993"/>
            <a:ext cx="3481399" cy="3099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3 people and indoor">
            <a:extLst>
              <a:ext uri="{FF2B5EF4-FFF2-40B4-BE49-F238E27FC236}">
                <a16:creationId xmlns:a16="http://schemas.microsoft.com/office/drawing/2014/main" id="{3C8E2929-5A03-4B17-B618-5A59C8F136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718" y="0"/>
            <a:ext cx="3130032" cy="4173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one or more people, people standing and stadium">
            <a:extLst>
              <a:ext uri="{FF2B5EF4-FFF2-40B4-BE49-F238E27FC236}">
                <a16:creationId xmlns:a16="http://schemas.microsoft.com/office/drawing/2014/main" id="{305AC7AA-0A09-4F8C-909D-80EFEA86F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202" y="16993"/>
            <a:ext cx="2127768" cy="28370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y be an image of 10 people, people standing and outdoors">
            <a:extLst>
              <a:ext uri="{FF2B5EF4-FFF2-40B4-BE49-F238E27FC236}">
                <a16:creationId xmlns:a16="http://schemas.microsoft.com/office/drawing/2014/main" id="{8EB7D3DE-A125-4CCB-8CF2-DB4E42A152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53" y="3116424"/>
            <a:ext cx="2602253" cy="37245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y be an image of 8 people, people standing and indoor">
            <a:extLst>
              <a:ext uri="{FF2B5EF4-FFF2-40B4-BE49-F238E27FC236}">
                <a16:creationId xmlns:a16="http://schemas.microsoft.com/office/drawing/2014/main" id="{EFEED02C-13AF-4501-BC1A-00B403F645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6397" y="67868"/>
            <a:ext cx="2638546" cy="351806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ay be an image of 8 people, people standing and indoor">
            <a:extLst>
              <a:ext uri="{FF2B5EF4-FFF2-40B4-BE49-F238E27FC236}">
                <a16:creationId xmlns:a16="http://schemas.microsoft.com/office/drawing/2014/main" id="{4DD01109-9384-4213-AE96-B13B79ABCA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2954" y="38778"/>
            <a:ext cx="2465030" cy="328670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ay be an image of 4 people">
            <a:extLst>
              <a:ext uri="{FF2B5EF4-FFF2-40B4-BE49-F238E27FC236}">
                <a16:creationId xmlns:a16="http://schemas.microsoft.com/office/drawing/2014/main" id="{05337A72-3067-4F17-BA65-929B5C11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9132192" y="3821898"/>
            <a:ext cx="2576207" cy="34349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y be an image of 9 people, people standing and indoor">
            <a:extLst>
              <a:ext uri="{FF2B5EF4-FFF2-40B4-BE49-F238E27FC236}">
                <a16:creationId xmlns:a16="http://schemas.microsoft.com/office/drawing/2014/main" id="{924391EE-0946-4627-A5F7-3F1D776F4D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858" y="2820243"/>
            <a:ext cx="2059344" cy="27457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y be an image of 4 people and indoor">
            <a:extLst>
              <a:ext uri="{FF2B5EF4-FFF2-40B4-BE49-F238E27FC236}">
                <a16:creationId xmlns:a16="http://schemas.microsoft.com/office/drawing/2014/main" id="{5B10202E-BFE8-4FF4-AEE9-715F1EB0A8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2944" y="2815063"/>
            <a:ext cx="2127768" cy="28370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y be an image of text that says 'DIPLOM TILL SKILJEBO F11 VINNARE AV ARETS FAIRPLAY| HUSMANHAGBERG TJEJCUP 2021 att skapa en lugn, trygg och utvecklande match- och trăningsmiljő for barn och ungdomar. AHusmanHagberg® VIKSJÃ 19:83'">
            <a:extLst>
              <a:ext uri="{FF2B5EF4-FFF2-40B4-BE49-F238E27FC236}">
                <a16:creationId xmlns:a16="http://schemas.microsoft.com/office/drawing/2014/main" id="{18B7570D-907B-4843-AEC2-2F93541A17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6189" y="4777273"/>
            <a:ext cx="3191761" cy="21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4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8F122-5585-8C45-B6D3-08BA6DB3BDF8}"/>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BCB39301-7FE3-C945-981D-D6E44ADC0FEB}"/>
              </a:ext>
            </a:extLst>
          </p:cNvPr>
          <p:cNvSpPr>
            <a:spLocks noGrp="1"/>
          </p:cNvSpPr>
          <p:nvPr>
            <p:ph idx="1"/>
          </p:nvPr>
        </p:nvSpPr>
        <p:spPr/>
        <p:txBody>
          <a:bodyPr/>
          <a:lstStyle/>
          <a:p>
            <a:pPr fontAlgn="base"/>
            <a:r>
              <a:rPr lang="sv-SE" b="1" dirty="0"/>
              <a:t>Vinterträningen</a:t>
            </a:r>
            <a:r>
              <a:rPr lang="en-US" dirty="0"/>
              <a:t>​</a:t>
            </a:r>
          </a:p>
          <a:p>
            <a:pPr fontAlgn="base"/>
            <a:r>
              <a:rPr lang="sv-SE" b="1" dirty="0"/>
              <a:t>Organisation – ledare och spelare</a:t>
            </a:r>
            <a:r>
              <a:rPr lang="en-US" dirty="0"/>
              <a:t>​</a:t>
            </a:r>
          </a:p>
        </p:txBody>
      </p:sp>
    </p:spTree>
    <p:extLst>
      <p:ext uri="{BB962C8B-B14F-4D97-AF65-F5344CB8AC3E}">
        <p14:creationId xmlns:p14="http://schemas.microsoft.com/office/powerpoint/2010/main" val="1765019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EA729F-2FC0-AB45-A4DE-872FD796691B}"/>
              </a:ext>
            </a:extLst>
          </p:cNvPr>
          <p:cNvSpPr>
            <a:spLocks noGrp="1"/>
          </p:cNvSpPr>
          <p:nvPr>
            <p:ph type="title"/>
          </p:nvPr>
        </p:nvSpPr>
        <p:spPr/>
        <p:txBody>
          <a:bodyPr/>
          <a:lstStyle/>
          <a:p>
            <a:r>
              <a:rPr lang="sv-SE" dirty="0"/>
              <a:t>Följande spelare har vi i vårt lag (22 st)</a:t>
            </a:r>
          </a:p>
        </p:txBody>
      </p:sp>
      <p:sp>
        <p:nvSpPr>
          <p:cNvPr id="3" name="Platshållare för innehåll 2">
            <a:extLst>
              <a:ext uri="{FF2B5EF4-FFF2-40B4-BE49-F238E27FC236}">
                <a16:creationId xmlns:a16="http://schemas.microsoft.com/office/drawing/2014/main" id="{4E85B0D0-CE37-2C44-B56D-65388DAA72E3}"/>
              </a:ext>
            </a:extLst>
          </p:cNvPr>
          <p:cNvSpPr>
            <a:spLocks noGrp="1"/>
          </p:cNvSpPr>
          <p:nvPr>
            <p:ph idx="1"/>
          </p:nvPr>
        </p:nvSpPr>
        <p:spPr>
          <a:xfrm>
            <a:off x="7101514" y="1616911"/>
            <a:ext cx="4278797" cy="4455905"/>
          </a:xfrm>
        </p:spPr>
        <p:txBody>
          <a:bodyPr>
            <a:normAutofit/>
          </a:bodyPr>
          <a:lstStyle/>
          <a:p>
            <a:pPr marL="0" indent="0" fontAlgn="base">
              <a:buNone/>
            </a:pPr>
            <a:r>
              <a:rPr lang="sv-SE" sz="1400" dirty="0"/>
              <a:t>Stella Askenbom 	Stina Bängs</a:t>
            </a:r>
          </a:p>
          <a:p>
            <a:pPr marL="0" indent="0" fontAlgn="base">
              <a:buNone/>
            </a:pPr>
            <a:r>
              <a:rPr lang="sv-SE" sz="1400" dirty="0"/>
              <a:t>Moa </a:t>
            </a:r>
            <a:r>
              <a:rPr lang="sv-SE" sz="1400" dirty="0" err="1"/>
              <a:t>Einarsen</a:t>
            </a:r>
            <a:r>
              <a:rPr lang="sv-SE" sz="1400" dirty="0"/>
              <a:t>	Juni-Letizia </a:t>
            </a:r>
            <a:r>
              <a:rPr lang="sv-SE" sz="1400" dirty="0" err="1"/>
              <a:t>Evenbom</a:t>
            </a:r>
            <a:endParaRPr lang="sv-SE" sz="1400" dirty="0"/>
          </a:p>
          <a:p>
            <a:pPr marL="0" indent="0" fontAlgn="base">
              <a:buNone/>
            </a:pPr>
            <a:r>
              <a:rPr lang="en-US" sz="1400" dirty="0" err="1"/>
              <a:t>Chantell</a:t>
            </a:r>
            <a:r>
              <a:rPr lang="en-US" sz="1400" dirty="0"/>
              <a:t> Eze		</a:t>
            </a:r>
            <a:r>
              <a:rPr lang="sv-SE" sz="1400" dirty="0"/>
              <a:t>Alva Horn</a:t>
            </a:r>
          </a:p>
          <a:p>
            <a:pPr marL="0" indent="0" fontAlgn="base">
              <a:buNone/>
            </a:pPr>
            <a:r>
              <a:rPr lang="sv-SE" sz="1400" dirty="0"/>
              <a:t>Smilla Larsson 	</a:t>
            </a:r>
            <a:r>
              <a:rPr lang="en-US" sz="1400" dirty="0"/>
              <a:t>Felicia </a:t>
            </a:r>
            <a:r>
              <a:rPr lang="en-US" sz="1400" dirty="0" err="1"/>
              <a:t>Lilja</a:t>
            </a:r>
            <a:r>
              <a:rPr lang="en-US" sz="1400" dirty="0"/>
              <a:t>	</a:t>
            </a:r>
          </a:p>
          <a:p>
            <a:pPr marL="0" indent="0" fontAlgn="base">
              <a:buNone/>
            </a:pPr>
            <a:r>
              <a:rPr lang="sv-SE" sz="1400" dirty="0" err="1"/>
              <a:t>Fabiana</a:t>
            </a:r>
            <a:r>
              <a:rPr lang="sv-SE" sz="1400" dirty="0"/>
              <a:t> </a:t>
            </a:r>
            <a:r>
              <a:rPr lang="sv-SE" sz="1400" dirty="0" err="1"/>
              <a:t>Mansoor</a:t>
            </a:r>
            <a:r>
              <a:rPr lang="sv-SE" sz="1400" dirty="0"/>
              <a:t>​	Meja Mansour Dahlberg	</a:t>
            </a:r>
          </a:p>
          <a:p>
            <a:pPr marL="0" indent="0" fontAlgn="base">
              <a:buNone/>
            </a:pPr>
            <a:r>
              <a:rPr lang="sv-SE" sz="1400" dirty="0" err="1"/>
              <a:t>Nisal</a:t>
            </a:r>
            <a:r>
              <a:rPr lang="sv-SE" sz="1400" dirty="0"/>
              <a:t> Murad		Stella Nyberg</a:t>
            </a:r>
          </a:p>
          <a:p>
            <a:pPr marL="0" indent="0" fontAlgn="base">
              <a:buNone/>
            </a:pPr>
            <a:r>
              <a:rPr lang="sv-SE" sz="1400" dirty="0"/>
              <a:t>Mira </a:t>
            </a:r>
            <a:r>
              <a:rPr lang="sv-SE" sz="1400" dirty="0" err="1"/>
              <a:t>Rågberger</a:t>
            </a:r>
            <a:r>
              <a:rPr lang="sv-SE" sz="1400" dirty="0"/>
              <a:t>​	Moa Sandqvist</a:t>
            </a:r>
            <a:r>
              <a:rPr lang="en-US" sz="1400" dirty="0"/>
              <a:t>​	</a:t>
            </a:r>
          </a:p>
          <a:p>
            <a:pPr marL="0" indent="0" fontAlgn="base">
              <a:buNone/>
            </a:pPr>
            <a:r>
              <a:rPr lang="en-US" sz="1400" dirty="0"/>
              <a:t>Hanna </a:t>
            </a:r>
            <a:r>
              <a:rPr lang="en-US" sz="1400" dirty="0" err="1"/>
              <a:t>Sanfridsson</a:t>
            </a:r>
            <a:r>
              <a:rPr lang="en-US" sz="1400" dirty="0"/>
              <a:t>	</a:t>
            </a:r>
            <a:r>
              <a:rPr lang="sv-SE" sz="1400" dirty="0"/>
              <a:t>Siri </a:t>
            </a:r>
            <a:r>
              <a:rPr lang="sv-SE" sz="1400" dirty="0" err="1"/>
              <a:t>Sigholm</a:t>
            </a:r>
            <a:r>
              <a:rPr lang="sv-SE" sz="1400" dirty="0"/>
              <a:t> 	</a:t>
            </a:r>
          </a:p>
          <a:p>
            <a:pPr marL="0" indent="0" fontAlgn="base">
              <a:buNone/>
            </a:pPr>
            <a:r>
              <a:rPr lang="en-US" sz="1400" dirty="0"/>
              <a:t>Ella Simonsen </a:t>
            </a:r>
            <a:r>
              <a:rPr lang="en-US" sz="1400" dirty="0" err="1"/>
              <a:t>Öiås</a:t>
            </a:r>
            <a:r>
              <a:rPr lang="en-US" sz="1400" dirty="0"/>
              <a:t>	Clara </a:t>
            </a:r>
            <a:r>
              <a:rPr lang="en-US" sz="1400" dirty="0" err="1"/>
              <a:t>Sjöberg</a:t>
            </a:r>
            <a:endParaRPr lang="en-US" sz="1400" dirty="0"/>
          </a:p>
          <a:p>
            <a:pPr marL="0" indent="0" fontAlgn="base">
              <a:buNone/>
            </a:pPr>
            <a:r>
              <a:rPr lang="en-US" sz="1400" dirty="0"/>
              <a:t>Linn </a:t>
            </a:r>
            <a:r>
              <a:rPr lang="en-US" sz="1400" dirty="0" err="1"/>
              <a:t>Sjöberg</a:t>
            </a:r>
            <a:r>
              <a:rPr lang="en-US" sz="1400" dirty="0"/>
              <a:t>		</a:t>
            </a:r>
            <a:r>
              <a:rPr lang="sv-SE" sz="1400" dirty="0"/>
              <a:t>Linn Sundmark</a:t>
            </a:r>
          </a:p>
          <a:p>
            <a:pPr marL="0" indent="0" fontAlgn="base">
              <a:buNone/>
            </a:pPr>
            <a:r>
              <a:rPr lang="sv-SE" sz="1400" dirty="0"/>
              <a:t>Hedda </a:t>
            </a:r>
            <a:r>
              <a:rPr lang="sv-SE" sz="1400" dirty="0" err="1"/>
              <a:t>Ulvede</a:t>
            </a:r>
            <a:r>
              <a:rPr lang="sv-SE" sz="1400" dirty="0"/>
              <a:t> Lloyd 	</a:t>
            </a:r>
            <a:r>
              <a:rPr lang="en-US" sz="1400" dirty="0"/>
              <a:t>​</a:t>
            </a:r>
            <a:r>
              <a:rPr lang="sv-SE" sz="1400" dirty="0"/>
              <a:t>​</a:t>
            </a:r>
            <a:r>
              <a:rPr lang="sv-SE" sz="1400" dirty="0" err="1"/>
              <a:t>Mathilde</a:t>
            </a:r>
            <a:r>
              <a:rPr lang="sv-SE" sz="1400" dirty="0"/>
              <a:t> Österberg</a:t>
            </a:r>
          </a:p>
          <a:p>
            <a:pPr marL="0" indent="0" fontAlgn="base">
              <a:buNone/>
            </a:pPr>
            <a:endParaRPr lang="sv-SE" sz="1400" dirty="0"/>
          </a:p>
        </p:txBody>
      </p:sp>
      <p:pic>
        <p:nvPicPr>
          <p:cNvPr id="1026" name="Picture 2" descr="Bildresultat för skiljebo flickor 11">
            <a:extLst>
              <a:ext uri="{FF2B5EF4-FFF2-40B4-BE49-F238E27FC236}">
                <a16:creationId xmlns:a16="http://schemas.microsoft.com/office/drawing/2014/main" id="{7752B15E-FB3D-4533-9178-19369E01F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760" y="1519445"/>
            <a:ext cx="6428960" cy="482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26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600E0-0368-3B41-BF75-260C5AC0CC85}"/>
              </a:ext>
            </a:extLst>
          </p:cNvPr>
          <p:cNvSpPr>
            <a:spLocks noGrp="1"/>
          </p:cNvSpPr>
          <p:nvPr>
            <p:ph type="title"/>
          </p:nvPr>
        </p:nvSpPr>
        <p:spPr/>
        <p:txBody>
          <a:bodyPr/>
          <a:lstStyle/>
          <a:p>
            <a:r>
              <a:rPr lang="sv-SE" dirty="0"/>
              <a:t>ORGANISATION – LEDARE OCH SPELARE</a:t>
            </a:r>
          </a:p>
        </p:txBody>
      </p:sp>
      <p:sp>
        <p:nvSpPr>
          <p:cNvPr id="3" name="Platshållare för innehåll 2">
            <a:extLst>
              <a:ext uri="{FF2B5EF4-FFF2-40B4-BE49-F238E27FC236}">
                <a16:creationId xmlns:a16="http://schemas.microsoft.com/office/drawing/2014/main" id="{A2F734E1-4C0B-AC4A-81F6-8EE29D7ECDC0}"/>
              </a:ext>
            </a:extLst>
          </p:cNvPr>
          <p:cNvSpPr>
            <a:spLocks noGrp="1"/>
          </p:cNvSpPr>
          <p:nvPr>
            <p:ph idx="1"/>
          </p:nvPr>
        </p:nvSpPr>
        <p:spPr/>
        <p:txBody>
          <a:bodyPr>
            <a:normAutofit fontScale="70000" lnSpcReduction="20000"/>
          </a:bodyPr>
          <a:lstStyle/>
          <a:p>
            <a:pPr marL="0" indent="0" fontAlgn="base">
              <a:buNone/>
            </a:pPr>
            <a:r>
              <a:rPr lang="sv-SE" b="1" dirty="0"/>
              <a:t>Tränare i år är följande personer (Planerar och sköter träningarna och matcherna)</a:t>
            </a:r>
            <a:r>
              <a:rPr lang="en-US" b="1" dirty="0"/>
              <a:t>​</a:t>
            </a:r>
            <a:r>
              <a:rPr lang="sv-SE" b="1" dirty="0"/>
              <a:t>:</a:t>
            </a:r>
            <a:endParaRPr lang="en-US" b="1" dirty="0"/>
          </a:p>
          <a:p>
            <a:pPr fontAlgn="base"/>
            <a:r>
              <a:rPr lang="sv-SE" dirty="0"/>
              <a:t>Anna, Daniel, Per, Micke och Mattias</a:t>
            </a:r>
            <a:endParaRPr lang="en-US" dirty="0"/>
          </a:p>
          <a:p>
            <a:pPr marL="0" indent="0" fontAlgn="base">
              <a:buNone/>
            </a:pPr>
            <a:endParaRPr lang="sv-SE" dirty="0"/>
          </a:p>
          <a:p>
            <a:pPr marL="0" indent="0" fontAlgn="base">
              <a:buNone/>
            </a:pPr>
            <a:r>
              <a:rPr lang="sv-SE" b="1" dirty="0"/>
              <a:t>Lagledare i år är följande personer (kallar domare, sköter hemsidan, lok-stödet, ekonomi, materialbeställningar m.m)</a:t>
            </a:r>
            <a:r>
              <a:rPr lang="en-US" b="1" dirty="0"/>
              <a:t>​</a:t>
            </a:r>
            <a:r>
              <a:rPr lang="sv-SE" b="1" dirty="0"/>
              <a:t>:</a:t>
            </a:r>
            <a:endParaRPr lang="en-US" b="1" dirty="0"/>
          </a:p>
          <a:p>
            <a:pPr fontAlgn="base"/>
            <a:r>
              <a:rPr lang="sv-SE" dirty="0"/>
              <a:t>Lagledare - Mattias</a:t>
            </a:r>
            <a:r>
              <a:rPr lang="en-US" dirty="0"/>
              <a:t>​</a:t>
            </a:r>
          </a:p>
          <a:p>
            <a:pPr fontAlgn="base"/>
            <a:r>
              <a:rPr lang="sv-SE" dirty="0"/>
              <a:t>Kassör - Mona</a:t>
            </a:r>
            <a:r>
              <a:rPr lang="en-US" dirty="0"/>
              <a:t>​</a:t>
            </a:r>
          </a:p>
          <a:p>
            <a:pPr marL="0" indent="0" fontAlgn="base">
              <a:buNone/>
            </a:pPr>
            <a:endParaRPr lang="sv-SE" dirty="0"/>
          </a:p>
          <a:p>
            <a:pPr marL="0" indent="0" fontAlgn="base">
              <a:buNone/>
            </a:pPr>
            <a:r>
              <a:rPr lang="sv-SE" b="1" dirty="0"/>
              <a:t>Lagföräldrar (Vaktmästerischema, Försäljning RC, Fika vid poolspel </a:t>
            </a:r>
            <a:r>
              <a:rPr lang="sv-SE" b="1" dirty="0" err="1"/>
              <a:t>m.m</a:t>
            </a:r>
            <a:r>
              <a:rPr lang="sv-SE" b="1" dirty="0"/>
              <a:t>)? Stöd tidigare:</a:t>
            </a:r>
            <a:r>
              <a:rPr lang="en-US" b="1" dirty="0"/>
              <a:t>​</a:t>
            </a:r>
          </a:p>
          <a:p>
            <a:pPr fontAlgn="base"/>
            <a:r>
              <a:rPr lang="sv-SE" dirty="0"/>
              <a:t>Susanna (Heddas mamma) – Vaktmästerischema och klädbeställning</a:t>
            </a:r>
          </a:p>
          <a:p>
            <a:pPr fontAlgn="base"/>
            <a:r>
              <a:rPr lang="sv-SE" dirty="0"/>
              <a:t>Ulrika (Alvas mamma)</a:t>
            </a:r>
            <a:r>
              <a:rPr lang="en-US" dirty="0"/>
              <a:t>​ - </a:t>
            </a:r>
            <a:r>
              <a:rPr lang="en-US" dirty="0" err="1"/>
              <a:t>Restaurangchansen</a:t>
            </a:r>
            <a:endParaRPr lang="en-US" dirty="0"/>
          </a:p>
          <a:p>
            <a:pPr fontAlgn="base"/>
            <a:r>
              <a:rPr lang="en-US" dirty="0" err="1"/>
              <a:t>Malin</a:t>
            </a:r>
            <a:r>
              <a:rPr lang="en-US" dirty="0"/>
              <a:t> (</a:t>
            </a:r>
            <a:r>
              <a:rPr lang="en-US" dirty="0" err="1"/>
              <a:t>Hannahs</a:t>
            </a:r>
            <a:r>
              <a:rPr lang="en-US" dirty="0"/>
              <a:t> mamma) – </a:t>
            </a:r>
            <a:r>
              <a:rPr lang="en-US" dirty="0" err="1"/>
              <a:t>Försäljning</a:t>
            </a:r>
            <a:r>
              <a:rPr lang="en-US" dirty="0"/>
              <a:t> </a:t>
            </a:r>
            <a:r>
              <a:rPr lang="en-US" dirty="0" err="1"/>
              <a:t>Newbody</a:t>
            </a:r>
            <a:endParaRPr lang="en-US" dirty="0"/>
          </a:p>
          <a:p>
            <a:pPr fontAlgn="base"/>
            <a:r>
              <a:rPr lang="en-US" dirty="0"/>
              <a:t>Mona </a:t>
            </a:r>
            <a:r>
              <a:rPr lang="en-US" dirty="0" err="1"/>
              <a:t>och</a:t>
            </a:r>
            <a:r>
              <a:rPr lang="en-US" dirty="0"/>
              <a:t> Markus (</a:t>
            </a:r>
            <a:r>
              <a:rPr lang="en-US" dirty="0" err="1"/>
              <a:t>Mejas</a:t>
            </a:r>
            <a:r>
              <a:rPr lang="en-US" dirty="0"/>
              <a:t> mamma </a:t>
            </a:r>
            <a:r>
              <a:rPr lang="en-US" dirty="0" err="1"/>
              <a:t>och</a:t>
            </a:r>
            <a:r>
              <a:rPr lang="en-US" dirty="0"/>
              <a:t> </a:t>
            </a:r>
            <a:r>
              <a:rPr lang="en-US" dirty="0" err="1"/>
              <a:t>Junis</a:t>
            </a:r>
            <a:r>
              <a:rPr lang="en-US" dirty="0"/>
              <a:t> pappa) </a:t>
            </a:r>
          </a:p>
        </p:txBody>
      </p:sp>
    </p:spTree>
    <p:extLst>
      <p:ext uri="{BB962C8B-B14F-4D97-AF65-F5344CB8AC3E}">
        <p14:creationId xmlns:p14="http://schemas.microsoft.com/office/powerpoint/2010/main" val="185879209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21763</TotalTime>
  <Words>1781</Words>
  <Application>Microsoft Office PowerPoint</Application>
  <PresentationFormat>Widescreen</PresentationFormat>
  <Paragraphs>239</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Office-tema</vt:lpstr>
      <vt:lpstr>Skiljebo SK​ ​ Föräldramöte – lag F-11​ mars 2022 </vt:lpstr>
      <vt:lpstr>PowerPoint Presentation</vt:lpstr>
      <vt:lpstr>Agenda</vt:lpstr>
      <vt:lpstr>Agenda</vt:lpstr>
      <vt:lpstr>Vinterträning Hur gick det?</vt:lpstr>
      <vt:lpstr>PowerPoint Presentation</vt:lpstr>
      <vt:lpstr>Agenda</vt:lpstr>
      <vt:lpstr>Följande spelare har vi i vårt lag (22 st)</vt:lpstr>
      <vt:lpstr>ORGANISATION – LEDARE OCH SPELARE</vt:lpstr>
      <vt:lpstr>Lagföräldrar framåt?</vt:lpstr>
      <vt:lpstr>Agenda</vt:lpstr>
      <vt:lpstr>Träningstider, seriespel, cuper och datum</vt:lpstr>
      <vt:lpstr>Fokus under året</vt:lpstr>
      <vt:lpstr>PowerPoint Presentation</vt:lpstr>
      <vt:lpstr>Fokus under året</vt:lpstr>
      <vt:lpstr>Agenda</vt:lpstr>
      <vt:lpstr>Att vara en del av Skiljebo SK</vt:lpstr>
      <vt:lpstr>Att vara en del av Skiljebo SK</vt:lpstr>
      <vt:lpstr>Att vara en del av Skiljebo SK</vt:lpstr>
      <vt:lpstr>Att vara en del av Skiljebo SK</vt:lpstr>
      <vt:lpstr>Utdrag från Skiljebo Vill</vt:lpstr>
      <vt:lpstr>Utdrag från Skiljebo Vill</vt:lpstr>
      <vt:lpstr>Utdrag från Skiljebo Vill</vt:lpstr>
      <vt:lpstr>Utdrag från Skiljebo Vill</vt:lpstr>
      <vt:lpstr>Vi i Skiljebo F-11</vt:lpstr>
      <vt:lpstr>Samverkan mellan flicklagen i SSK</vt:lpstr>
      <vt:lpstr>Agenda</vt:lpstr>
      <vt:lpstr>Utdrag från Skiljebo Vill</vt:lpstr>
      <vt:lpstr>Lagsponsorer 2022 F11</vt:lpstr>
      <vt:lpstr>Lagkonto</vt:lpstr>
      <vt:lpstr>Individuella spelarkonton</vt:lpstr>
      <vt:lpstr>Ekonomi</vt:lpstr>
      <vt:lpstr>Förslag på försäljning 2022</vt:lpstr>
      <vt:lpstr>Nu kör vi!!!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Skiljebo SK​ ​ Föräldramöte – lag F-11​ 10:e april kl 1830 </dc:title>
  <dc:creator>Microsoft Office-användare</dc:creator>
  <cp:lastModifiedBy>Per</cp:lastModifiedBy>
  <cp:revision>88</cp:revision>
  <dcterms:created xsi:type="dcterms:W3CDTF">2019-04-07T08:17:50Z</dcterms:created>
  <dcterms:modified xsi:type="dcterms:W3CDTF">2022-03-15T10:39:07Z</dcterms:modified>
</cp:coreProperties>
</file>